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31" r:id="rId2"/>
    <p:sldId id="311" r:id="rId3"/>
    <p:sldId id="266" r:id="rId4"/>
    <p:sldId id="434" r:id="rId5"/>
    <p:sldId id="435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6" r:id="rId15"/>
    <p:sldId id="447" r:id="rId16"/>
    <p:sldId id="448" r:id="rId17"/>
    <p:sldId id="449" r:id="rId18"/>
    <p:sldId id="450" r:id="rId19"/>
    <p:sldId id="451" r:id="rId20"/>
    <p:sldId id="453" r:id="rId21"/>
    <p:sldId id="452" r:id="rId22"/>
    <p:sldId id="454" r:id="rId23"/>
    <p:sldId id="455" r:id="rId24"/>
    <p:sldId id="456" r:id="rId25"/>
    <p:sldId id="421" r:id="rId2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78" y="1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9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2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21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43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89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89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519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47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30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45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Os itens abaixo foram liberados nas versões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500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50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5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4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27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2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842760" y="1331913"/>
            <a:ext cx="856066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err="1"/>
              <a:t>RoadShow</a:t>
            </a:r>
            <a:r>
              <a:rPr lang="pt-BR" dirty="0"/>
              <a:t> -  Versão </a:t>
            </a:r>
            <a:r>
              <a:rPr lang="pt-BR" dirty="0" smtClean="0"/>
              <a:t>12.02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01239"/>
            <a:ext cx="6835320" cy="6478229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6. Realizar </a:t>
            </a:r>
            <a:r>
              <a:rPr lang="pt-BR" b="1" dirty="0"/>
              <a:t>reserva ao Produto pelo Pedido de </a:t>
            </a:r>
            <a:r>
              <a:rPr lang="pt-BR" b="1" dirty="0" smtClean="0"/>
              <a:t>Vendas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341375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Liberada a opção de reservar o produto no Pedido de Vendas caso o esteja configurado para isso.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4" y="2655570"/>
            <a:ext cx="7610475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50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01239"/>
            <a:ext cx="6835320" cy="6478229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7. Impressão </a:t>
            </a:r>
            <a:r>
              <a:rPr lang="pt-BR" b="1" dirty="0"/>
              <a:t>do Pedido de Vendas (A4 e 40 Colunas) sem valores (Separação de Mercadorias</a:t>
            </a:r>
            <a:r>
              <a:rPr lang="pt-BR" b="1" dirty="0" smtClean="0"/>
              <a:t>)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530" y="2592453"/>
            <a:ext cx="6089720" cy="407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50" y="1906653"/>
            <a:ext cx="2114550" cy="48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04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377099" y="2028149"/>
            <a:ext cx="6964680" cy="6612931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8. Inclusão </a:t>
            </a:r>
            <a:r>
              <a:rPr lang="pt-BR" b="1" dirty="0"/>
              <a:t>de Logotipo da empresa no Pedido de Vendas e </a:t>
            </a:r>
            <a:r>
              <a:rPr lang="pt-BR" b="1" dirty="0" smtClean="0"/>
              <a:t>orçamento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450" y="221932"/>
            <a:ext cx="7372350" cy="498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879" y="5502592"/>
            <a:ext cx="7429500" cy="292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24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9. Disponibilizado </a:t>
            </a:r>
            <a:r>
              <a:rPr lang="pt-BR" b="1" dirty="0"/>
              <a:t>Quiosque para Consultar </a:t>
            </a:r>
            <a:r>
              <a:rPr lang="pt-BR" b="1" dirty="0" smtClean="0"/>
              <a:t>Preços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>
          <a:xfrm>
            <a:off x="601800" y="2090860"/>
            <a:ext cx="5949030" cy="1200979"/>
          </a:xfrm>
        </p:spPr>
        <p:txBody>
          <a:bodyPr/>
          <a:lstStyle/>
          <a:p>
            <a:r>
              <a:rPr lang="pt-BR" dirty="0" smtClean="0"/>
              <a:t>Inclusão de um programa “a parte” afim que possa ser feita, a consulta de preços. (Somente com Leitor de código de Barras).</a:t>
            </a:r>
            <a:endParaRPr lang="pt-BR" dirty="0"/>
          </a:p>
        </p:txBody>
      </p:sp>
      <p:pic>
        <p:nvPicPr>
          <p:cNvPr id="6" name="Imagem 5" descr="C:\Users\maite.polydoro\Desktop\ScreenHunter_03 Jul. 29 14.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81" y="2609020"/>
            <a:ext cx="7513320" cy="539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91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1112521"/>
          </a:xfrm>
        </p:spPr>
        <p:txBody>
          <a:bodyPr/>
          <a:lstStyle/>
          <a:p>
            <a:r>
              <a:rPr lang="pt-BR" dirty="0" smtClean="0"/>
              <a:t>Permitir que o Pedido de vendas seja agrupado por vendedores diferentes. E o Calculo das comissões, sejam feitas respeitando as comissões configuradas.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10. Agrupamento </a:t>
            </a:r>
            <a:r>
              <a:rPr lang="pt-BR" b="1" dirty="0"/>
              <a:t>do Pedido de Vendas por Vendedores </a:t>
            </a:r>
            <a:r>
              <a:rPr lang="pt-BR" b="1" dirty="0" smtClean="0"/>
              <a:t>Diversos</a:t>
            </a:r>
            <a:endParaRPr lang="pt-BR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184" y="3413759"/>
            <a:ext cx="7648575" cy="501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4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11. Usuário </a:t>
            </a:r>
            <a:r>
              <a:rPr lang="pt-BR" b="1" dirty="0"/>
              <a:t>Alternativo para Autorização </a:t>
            </a:r>
            <a:r>
              <a:rPr lang="pt-BR" b="1" dirty="0" smtClean="0"/>
              <a:t>Especial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>
          <a:xfrm>
            <a:off x="601800" y="2090860"/>
            <a:ext cx="5949030" cy="1261939"/>
          </a:xfrm>
        </p:spPr>
        <p:txBody>
          <a:bodyPr/>
          <a:lstStyle/>
          <a:p>
            <a:r>
              <a:rPr lang="pt-BR" dirty="0" smtClean="0"/>
              <a:t>Inclusão de um novo usuário para Autorizações Especiais. Caso um não esteja no estabelecimento pode-se utilizar do outro usuário Configurado.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5" y="3037172"/>
            <a:ext cx="7640116" cy="5020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1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12. % </a:t>
            </a:r>
            <a:r>
              <a:rPr lang="pt-BR" b="1" dirty="0"/>
              <a:t>de Comissão por tabela de </a:t>
            </a:r>
            <a:r>
              <a:rPr lang="pt-BR" b="1" dirty="0" smtClean="0"/>
              <a:t>Preço</a:t>
            </a:r>
            <a:endParaRPr lang="pt-BR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/>
              <a:t>Incluído a opção de calcular a comissão do vendedor por tabela de preço.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951" y="1205506"/>
            <a:ext cx="7651668" cy="6489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319" y="5057293"/>
            <a:ext cx="7375331" cy="2382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814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13. Otimização </a:t>
            </a:r>
            <a:r>
              <a:rPr lang="pt-BR" b="1" dirty="0"/>
              <a:t>na Sincronização dos </a:t>
            </a:r>
            <a:r>
              <a:rPr lang="pt-BR" b="1" dirty="0" smtClean="0"/>
              <a:t>Produtos</a:t>
            </a:r>
            <a:endParaRPr lang="pt-BR" b="1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/>
              <a:t>Adicionado opção para sincronizar produtos, a partir de uma data de modificação.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5" y="2517369"/>
            <a:ext cx="7639050" cy="5534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16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1779" y="2788920"/>
            <a:ext cx="6835320" cy="1219200"/>
          </a:xfrm>
        </p:spPr>
        <p:txBody>
          <a:bodyPr/>
          <a:lstStyle/>
          <a:p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Afim de facilitar as consultas do usuário o cliente, criamos um opção antes de efetuar o cadastro. E excluindo a opção de navegar um por um para encontrar o cliente.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713213"/>
          </a:xfrm>
        </p:spPr>
        <p:txBody>
          <a:bodyPr/>
          <a:lstStyle/>
          <a:p>
            <a:r>
              <a:rPr lang="pt-BR" b="1" dirty="0" smtClean="0"/>
              <a:t>14. Modificação </a:t>
            </a:r>
            <a:r>
              <a:rPr lang="pt-BR" b="1" dirty="0"/>
              <a:t>do Cadastro de Clientes (Consulta – Cadastro</a:t>
            </a:r>
            <a:r>
              <a:rPr lang="pt-BR" b="1" dirty="0" smtClean="0"/>
              <a:t>)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257" y="943927"/>
            <a:ext cx="7648575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075" y="3048000"/>
            <a:ext cx="7648575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04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384358" y="2667000"/>
            <a:ext cx="6835320" cy="1325880"/>
          </a:xfrm>
        </p:spPr>
        <p:txBody>
          <a:bodyPr/>
          <a:lstStyle/>
          <a:p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Criação de uma opção para o recebimento de materiais, o qual a unidade se apresenta como “CX” (Caixa). </a:t>
            </a:r>
            <a:r>
              <a:rPr lang="pt-BR" dirty="0" smtClean="0">
                <a:latin typeface="Arial Narrow" panose="020B0606020202030204" pitchFamily="34" charset="0"/>
              </a:rPr>
              <a:t>É permitido ao usuário modificar a unidade e incluir itens que compõe essa caixa.</a:t>
            </a:r>
            <a:endParaRPr lang="pt-BR" sz="2200" b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97507"/>
          </a:xfrm>
        </p:spPr>
        <p:txBody>
          <a:bodyPr/>
          <a:lstStyle/>
          <a:p>
            <a:r>
              <a:rPr lang="pt-BR" b="1" dirty="0" smtClean="0"/>
              <a:t>15. Fator </a:t>
            </a:r>
            <a:r>
              <a:rPr lang="pt-BR" b="1" dirty="0"/>
              <a:t>de Conversão na Importação do XML de </a:t>
            </a:r>
            <a:r>
              <a:rPr lang="pt-BR" b="1" dirty="0" smtClean="0"/>
              <a:t>Compras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4" y="2782192"/>
            <a:ext cx="7642139" cy="501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316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1779" y="2407920"/>
            <a:ext cx="6835320" cy="426720"/>
          </a:xfrm>
        </p:spPr>
        <p:txBody>
          <a:bodyPr/>
          <a:lstStyle/>
          <a:p>
            <a:r>
              <a:rPr lang="pt-BR" dirty="0" smtClean="0">
                <a:latin typeface="Arial Narrow" panose="020B0606020202030204" pitchFamily="34" charset="0"/>
              </a:rPr>
              <a:t>Inclusão de uma nova opção de Impressão.</a:t>
            </a:r>
            <a:endParaRPr lang="pt-BR" sz="2200" b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713213"/>
          </a:xfrm>
        </p:spPr>
        <p:txBody>
          <a:bodyPr/>
          <a:lstStyle/>
          <a:p>
            <a:r>
              <a:rPr lang="pt-BR" b="1" dirty="0" smtClean="0"/>
              <a:t>16. Inclusão </a:t>
            </a:r>
            <a:r>
              <a:rPr lang="pt-BR" b="1" dirty="0"/>
              <a:t>da Impressora EPSON na impressão da NFC-e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485" y="4705350"/>
            <a:ext cx="5654040" cy="4240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930" y="26670"/>
            <a:ext cx="41719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42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365399" y="2072640"/>
            <a:ext cx="6835320" cy="5623560"/>
          </a:xfrm>
        </p:spPr>
        <p:txBody>
          <a:bodyPr/>
          <a:lstStyle/>
          <a:p>
            <a:r>
              <a:rPr lang="pt-BR" dirty="0" smtClean="0">
                <a:latin typeface="Arial Narrow" panose="020B0606020202030204" pitchFamily="34" charset="0"/>
              </a:rPr>
              <a:t>Priorizamos que a única finalidade do Cadastro do Produto é Cadastrar produtos. Tiramos qualquer outro tipo de Sincronização a partir do Mesmo.</a:t>
            </a:r>
          </a:p>
          <a:p>
            <a:endParaRPr lang="pt-BR" sz="2200" b="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pt-BR" dirty="0" smtClean="0">
                <a:latin typeface="Arial Narrow" panose="020B0606020202030204" pitchFamily="34" charset="0"/>
              </a:rPr>
              <a:t>O qual originou as seguintes Rotinas: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Gerar Código de Barras (Imagem)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>
                <a:latin typeface="Arial Narrow" panose="020B0606020202030204" pitchFamily="34" charset="0"/>
              </a:rPr>
              <a:t>Publicar Produtos 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Publicar Produtos Mobilidade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>
                <a:latin typeface="Arial Narrow" panose="020B0606020202030204" pitchFamily="34" charset="0"/>
              </a:rPr>
              <a:t>Publicar Produtos E-commerce</a:t>
            </a:r>
            <a:endParaRPr lang="pt-BR" sz="2200" b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713213"/>
          </a:xfrm>
        </p:spPr>
        <p:txBody>
          <a:bodyPr/>
          <a:lstStyle/>
          <a:p>
            <a:r>
              <a:rPr lang="pt-BR" b="1" dirty="0" smtClean="0"/>
              <a:t>17. Otimização </a:t>
            </a:r>
            <a:r>
              <a:rPr lang="pt-BR" b="1" dirty="0"/>
              <a:t>do Cadastro de </a:t>
            </a:r>
            <a:r>
              <a:rPr lang="pt-BR" b="1" dirty="0" smtClean="0"/>
              <a:t>Produtos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340" y="2930842"/>
            <a:ext cx="7639050" cy="501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174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9399" y="2651760"/>
            <a:ext cx="6667681" cy="868680"/>
          </a:xfrm>
        </p:spPr>
        <p:txBody>
          <a:bodyPr/>
          <a:lstStyle/>
          <a:p>
            <a:r>
              <a:rPr lang="pt-BR" dirty="0" smtClean="0">
                <a:latin typeface="Arial Narrow" panose="020B0606020202030204" pitchFamily="34" charset="0"/>
              </a:rPr>
              <a:t>Envio das rotinas utilizadas pelo cliente, afim de podermos avaliar essas informações no controle de Licenciamento.</a:t>
            </a:r>
            <a:endParaRPr lang="pt-BR" sz="2200" b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713213"/>
          </a:xfrm>
        </p:spPr>
        <p:txBody>
          <a:bodyPr/>
          <a:lstStyle/>
          <a:p>
            <a:r>
              <a:rPr lang="pt-BR" b="1" dirty="0" smtClean="0"/>
              <a:t>18. Tracking </a:t>
            </a:r>
            <a:r>
              <a:rPr lang="pt-BR" b="1" dirty="0"/>
              <a:t>dos Módulos (Licenciamento</a:t>
            </a:r>
            <a:r>
              <a:rPr lang="pt-BR" b="1" dirty="0" smtClean="0"/>
              <a:t>)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80" y="2758440"/>
            <a:ext cx="7985760" cy="374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77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441779" y="2758440"/>
            <a:ext cx="6835320" cy="975360"/>
          </a:xfrm>
        </p:spPr>
        <p:txBody>
          <a:bodyPr/>
          <a:lstStyle/>
          <a:p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Disponibilidade para o cliente consultar os títulos, caso seu número serial esteja bloqueado. (Logo após ao Login).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97507"/>
          </a:xfrm>
        </p:spPr>
        <p:txBody>
          <a:bodyPr/>
          <a:lstStyle/>
          <a:p>
            <a:r>
              <a:rPr lang="pt-BR" b="1" dirty="0" smtClean="0"/>
              <a:t>19. Acesso </a:t>
            </a:r>
            <a:r>
              <a:rPr lang="pt-BR" b="1" dirty="0"/>
              <a:t>ao “Meu Série 1” caso a Serie esteja </a:t>
            </a:r>
            <a:r>
              <a:rPr lang="pt-BR" b="1" dirty="0" smtClean="0"/>
              <a:t>bloqueada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255" y="1061085"/>
            <a:ext cx="7658100" cy="501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75" y="3221355"/>
            <a:ext cx="7581900" cy="474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257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682240"/>
            <a:ext cx="6286681" cy="1021080"/>
          </a:xfrm>
        </p:spPr>
        <p:txBody>
          <a:bodyPr/>
          <a:lstStyle/>
          <a:p>
            <a:r>
              <a:rPr lang="pt-BR" sz="2200" b="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 empresa fornecedor Moovin disponibilizou WebService para homologação para o TOTV Série 1 – Varejo. 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97507"/>
          </a:xfrm>
        </p:spPr>
        <p:txBody>
          <a:bodyPr/>
          <a:lstStyle/>
          <a:p>
            <a:r>
              <a:rPr lang="pt-BR" b="1" dirty="0" smtClean="0"/>
              <a:t>20. Homologação </a:t>
            </a:r>
            <a:r>
              <a:rPr lang="pt-BR" b="1" dirty="0"/>
              <a:t>para o  E-commerce Moovin (Cliente 764 Kids</a:t>
            </a:r>
            <a:r>
              <a:rPr lang="pt-BR" b="1" dirty="0" smtClean="0"/>
              <a:t>)</a:t>
            </a:r>
            <a:endParaRPr lang="pt-BR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475" y="140970"/>
            <a:ext cx="5678805" cy="5445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551" y="3487425"/>
            <a:ext cx="7642139" cy="502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15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2"/>
            <a:ext cx="4754136" cy="449680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485343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360444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Novas</a:t>
            </a:r>
            <a:endParaRPr lang="pt-BR" dirty="0"/>
          </a:p>
          <a:p>
            <a:r>
              <a:rPr lang="pt-BR" dirty="0" smtClean="0"/>
              <a:t>Funcionalidades</a:t>
            </a:r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346960"/>
            <a:ext cx="3604441" cy="1356360"/>
          </a:xfrm>
        </p:spPr>
        <p:txBody>
          <a:bodyPr/>
          <a:lstStyle/>
          <a:p>
            <a:r>
              <a:rPr lang="pt-BR" sz="2400" dirty="0">
                <a:solidFill>
                  <a:schemeClr val="bg1"/>
                </a:solidFill>
              </a:rPr>
              <a:t>O Sistema Varejo traz em sua nova versão as seguintes novidades:</a:t>
            </a:r>
          </a:p>
        </p:txBody>
      </p:sp>
      <p:sp>
        <p:nvSpPr>
          <p:cNvPr id="2" name="CaixaDeTexto 1"/>
          <p:cNvSpPr txBox="1"/>
          <p:nvPr/>
        </p:nvSpPr>
        <p:spPr bwMode="auto">
          <a:xfrm>
            <a:off x="4495800" y="1601027"/>
            <a:ext cx="1161288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Controle de Lote/ Mercadoria e Validade;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Inclusão dos registros da NFC-e no Sintegra e no SPED. (Integração VitrineSPED);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Recurso de Contingência ao enviar NF-e ao SEFAZ;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Mensagem de Estoque Mínimo no PDV;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Envio do Pedido de Vendas, Compras e Orçamento por e-mail;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Realizar reserva ao Produto pelo Pedido de Vendas;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Impressão do Pedido de Vendas (A4 e 40 Colunas) sem valores (Separação de Mercadorias);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Inclusão de Logotipo da empresa no Pedido de Vendas e orçamento;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Disponibilizado Quiosque para Consultar Preços;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Agrupamento do Pedido de Vendas por Vendedores Diversos;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Usuário Alternativo para Autorização Especial</a:t>
            </a:r>
            <a:r>
              <a:rPr lang="pt-BR" sz="2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% de Comissão por tabela de Preço;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Otimização na Sincronização dos Produtos;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Modificação do Cadastro de Clientes </a:t>
            </a:r>
            <a:r>
              <a:rPr lang="pt-BR" sz="2000" dirty="0"/>
              <a:t>(</a:t>
            </a:r>
            <a:r>
              <a:rPr lang="pt-BR" sz="2000" dirty="0" smtClean="0"/>
              <a:t>Consulta – Cadastro);</a:t>
            </a:r>
            <a:endParaRPr lang="pt-B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Fator de Conversão na Importação do XML de Compras;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Inclusão da Impressora EPSON na impressão da NFC-e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Otimização do Cadastro de Produtos;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Tracking dos Módulos (Licenciamento);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Acesso ao “Meu Série 1” caso a Serie esteja bloqueada;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000" dirty="0" smtClean="0"/>
              <a:t>Homologação para o  E-commerce Moovin (Cliente 764 Kids);</a:t>
            </a:r>
          </a:p>
        </p:txBody>
      </p:sp>
    </p:spTree>
    <p:extLst>
      <p:ext uri="{BB962C8B-B14F-4D97-AF65-F5344CB8AC3E}">
        <p14:creationId xmlns:p14="http://schemas.microsoft.com/office/powerpoint/2010/main" val="31779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6774360" cy="679405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00041" cy="853016"/>
          </a:xfrm>
        </p:spPr>
        <p:txBody>
          <a:bodyPr/>
          <a:lstStyle/>
          <a:p>
            <a:r>
              <a:rPr lang="pt-BR" b="1" dirty="0" smtClean="0"/>
              <a:t>1. Controle de Lote/ Mercadoria e Validade</a:t>
            </a:r>
          </a:p>
          <a:p>
            <a:endParaRPr lang="pt-BR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96774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Adicionado ao Produto informações de Lote, mercadoria e validade.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919" y="692939"/>
            <a:ext cx="6238875" cy="4081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944" y="4774591"/>
            <a:ext cx="6043649" cy="3958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27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2. Inclusão </a:t>
            </a:r>
            <a:r>
              <a:rPr lang="pt-BR" b="1" dirty="0"/>
              <a:t>dos registros da NFC-e no Sintegra e no SPED. (Integração VitrineSPED</a:t>
            </a:r>
            <a:r>
              <a:rPr lang="pt-BR" b="1" dirty="0" smtClean="0"/>
              <a:t>)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160" y="3171149"/>
            <a:ext cx="8328516" cy="473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1112521"/>
          </a:xfrm>
        </p:spPr>
        <p:txBody>
          <a:bodyPr/>
          <a:lstStyle/>
          <a:p>
            <a:r>
              <a:rPr lang="pt-BR" dirty="0" smtClean="0"/>
              <a:t>Adicionado também os registros da NFC-e para a opção de integração com o VitrineSPED.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498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3. Recurso </a:t>
            </a:r>
            <a:r>
              <a:rPr lang="pt-BR" b="1" dirty="0"/>
              <a:t>de Contingência ao enviar NF-e ao </a:t>
            </a:r>
            <a:r>
              <a:rPr lang="pt-BR" b="1" dirty="0" smtClean="0"/>
              <a:t>SEFAZ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Adicionado modo de envio em contingência para o SEFAZ, esse item é configurável no software.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5" y="2842258"/>
            <a:ext cx="7632610" cy="501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6629400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4. Mensagem </a:t>
            </a:r>
            <a:r>
              <a:rPr lang="pt-BR" b="1" dirty="0"/>
              <a:t>de Estoque Mínimo no </a:t>
            </a:r>
            <a:r>
              <a:rPr lang="pt-BR" b="1" dirty="0" smtClean="0"/>
              <a:t>PDV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Criado aviso na inclusão do item no PDV, informando se o produto chegou ao seu estoque mínimo.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25" y="2150069"/>
            <a:ext cx="7639050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12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5. Envio </a:t>
            </a:r>
            <a:r>
              <a:rPr lang="pt-BR" b="1" dirty="0"/>
              <a:t>do Pedido de Vendas, Compras e Orçamento por </a:t>
            </a:r>
            <a:r>
              <a:rPr lang="pt-BR" b="1" dirty="0" smtClean="0"/>
              <a:t>e-mail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341375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Envio do Pedido de Vendas, Compras em Orçamento em PDF. Se as configurações de e-mails estiverem corretas.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702" y="582530"/>
            <a:ext cx="7629525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34" y="3096854"/>
            <a:ext cx="7610475" cy="498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98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7107</TotalTime>
  <Words>857</Words>
  <Application>Microsoft Office PowerPoint</Application>
  <PresentationFormat>Personalizar</PresentationFormat>
  <Paragraphs>170</Paragraphs>
  <Slides>25</Slides>
  <Notes>20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396</cp:revision>
  <dcterms:created xsi:type="dcterms:W3CDTF">2014-01-10T13:03:06Z</dcterms:created>
  <dcterms:modified xsi:type="dcterms:W3CDTF">2014-10-02T12:25:24Z</dcterms:modified>
</cp:coreProperties>
</file>