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31" r:id="rId2"/>
    <p:sldId id="311" r:id="rId3"/>
    <p:sldId id="266" r:id="rId4"/>
    <p:sldId id="434" r:id="rId5"/>
    <p:sldId id="435" r:id="rId6"/>
    <p:sldId id="437" r:id="rId7"/>
    <p:sldId id="438" r:id="rId8"/>
    <p:sldId id="439" r:id="rId9"/>
    <p:sldId id="440" r:id="rId10"/>
    <p:sldId id="441" r:id="rId11"/>
    <p:sldId id="442" r:id="rId12"/>
    <p:sldId id="443" r:id="rId13"/>
    <p:sldId id="444" r:id="rId14"/>
    <p:sldId id="446" r:id="rId15"/>
    <p:sldId id="445" r:id="rId16"/>
    <p:sldId id="421" r:id="rId17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CB5C5"/>
    <a:srgbClr val="019ABE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5" autoAdjust="0"/>
    <p:restoredTop sz="79828" autoAdjust="0"/>
  </p:normalViewPr>
  <p:slideViewPr>
    <p:cSldViewPr snapToGrid="0" snapToObjects="1">
      <p:cViewPr varScale="1">
        <p:scale>
          <a:sx n="63" d="100"/>
          <a:sy n="63" d="100"/>
        </p:scale>
        <p:origin x="78" y="15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12/8/2014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556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76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Os itens abaixo foram liberados nas versões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750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65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61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55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40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27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34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20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Jose.filho@totvs.com.br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1 -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6842760" y="1331913"/>
            <a:ext cx="8560667" cy="2920047"/>
          </a:xfrm>
        </p:spPr>
        <p:txBody>
          <a:bodyPr/>
          <a:lstStyle/>
          <a:p>
            <a:r>
              <a:rPr lang="pt-BR" dirty="0" smtClean="0"/>
              <a:t>TOTVS </a:t>
            </a:r>
            <a:r>
              <a:rPr lang="pt-BR" dirty="0"/>
              <a:t>- Série 1 Varejo </a:t>
            </a:r>
            <a:r>
              <a:rPr lang="pt-BR" dirty="0" smtClean="0"/>
              <a:t>Roadshow </a:t>
            </a:r>
            <a:r>
              <a:rPr lang="pt-BR" dirty="0"/>
              <a:t>-  Versão </a:t>
            </a:r>
            <a:r>
              <a:rPr lang="pt-BR" dirty="0" smtClean="0"/>
              <a:t>12.03</a:t>
            </a:r>
            <a:endParaRPr lang="en-US" dirty="0"/>
          </a:p>
          <a:p>
            <a:endParaRPr lang="pt-BR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301239"/>
            <a:ext cx="6835320" cy="6478229"/>
          </a:xfrm>
        </p:spPr>
        <p:txBody>
          <a:bodyPr/>
          <a:lstStyle/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6. Base de ICMS na nota de Devolução. (TSS ou TXT)</a:t>
            </a:r>
            <a:endParaRPr lang="pt-BR" b="1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341375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Criação de um Campo de Base de ICMS para utilizar na Nota de devolução. Obedecendo a Nota fiscal de origem.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9715" y="853440"/>
            <a:ext cx="5600700" cy="7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00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281760" y="2301239"/>
            <a:ext cx="6835320" cy="6478229"/>
          </a:xfrm>
        </p:spPr>
        <p:txBody>
          <a:bodyPr/>
          <a:lstStyle/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7. Produtos com IPI para E-commerce (MegaFashion)</a:t>
            </a:r>
            <a:endParaRPr lang="pt-BR" b="1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3413759"/>
            <a:ext cx="6134281" cy="92964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Feito o Calculo de IPI para Venda no E-commerce, e retirado a % na criação da Nota Fiscal.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8" name="Imagem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930" y="418741"/>
            <a:ext cx="6330950" cy="4656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852" y="3581400"/>
            <a:ext cx="6051868" cy="45891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047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377099" y="2028149"/>
            <a:ext cx="6964680" cy="6612931"/>
          </a:xfrm>
        </p:spPr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8. Acesso Remoto pelo Produto.</a:t>
            </a:r>
            <a:endParaRPr lang="pt-BR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219" y="1046459"/>
            <a:ext cx="7600950" cy="4943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023" y="3803184"/>
            <a:ext cx="6227746" cy="4837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5249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9. Vídeos do Youtube nas Rotinas do Produtos</a:t>
            </a:r>
            <a:endParaRPr lang="pt-BR" b="1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4"/>
          </p:nvPr>
        </p:nvSpPr>
        <p:spPr>
          <a:xfrm>
            <a:off x="601800" y="2090860"/>
            <a:ext cx="5949030" cy="1200979"/>
          </a:xfrm>
        </p:spPr>
        <p:txBody>
          <a:bodyPr/>
          <a:lstStyle/>
          <a:p>
            <a:r>
              <a:rPr lang="pt-BR" dirty="0" smtClean="0"/>
              <a:t>Referencia das rotinas através de um vídeo (Ou vídeos) no Youtube.</a:t>
            </a:r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659" y="230253"/>
            <a:ext cx="6606542" cy="4349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560" y="4579697"/>
            <a:ext cx="5755470" cy="4229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91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10. Informações da Grade do Produto na impressão da DANFE</a:t>
            </a:r>
            <a:endParaRPr lang="pt-BR" b="1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4"/>
          </p:nvPr>
        </p:nvSpPr>
        <p:spPr>
          <a:xfrm>
            <a:off x="601800" y="2691349"/>
            <a:ext cx="5949030" cy="1200979"/>
          </a:xfrm>
        </p:spPr>
        <p:txBody>
          <a:bodyPr/>
          <a:lstStyle/>
          <a:p>
            <a:r>
              <a:rPr lang="pt-BR" dirty="0" smtClean="0"/>
              <a:t>Inclusão das informações da grade na impressão da DANFE.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78" y="1479933"/>
            <a:ext cx="7884722" cy="652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1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11. </a:t>
            </a:r>
            <a:r>
              <a:rPr lang="pt-BR" b="1" dirty="0" smtClean="0"/>
              <a:t>Homologação para o SQL Server 2012.</a:t>
            </a:r>
            <a:endParaRPr lang="pt-BR" b="1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4"/>
          </p:nvPr>
        </p:nvSpPr>
        <p:spPr>
          <a:xfrm>
            <a:off x="601800" y="2090860"/>
            <a:ext cx="5949030" cy="1200979"/>
          </a:xfrm>
        </p:spPr>
        <p:txBody>
          <a:bodyPr/>
          <a:lstStyle/>
          <a:p>
            <a:r>
              <a:rPr lang="pt-BR" dirty="0" smtClean="0"/>
              <a:t>* Verificação da Utilização do SQL Server 2012 para utilização em Servidores. (BETA)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442" y="2691349"/>
            <a:ext cx="5374958" cy="337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3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2724" y="1325881"/>
            <a:ext cx="4755987" cy="594360"/>
          </a:xfrm>
        </p:spPr>
        <p:txBody>
          <a:bodyPr/>
          <a:lstStyle/>
          <a:p>
            <a:r>
              <a:rPr lang="pt-BR" dirty="0" smtClean="0"/>
              <a:t>José Carlos de Souza FH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10374576" y="1965962"/>
            <a:ext cx="4754136" cy="449680"/>
          </a:xfrm>
        </p:spPr>
        <p:txBody>
          <a:bodyPr/>
          <a:lstStyle/>
          <a:p>
            <a:r>
              <a:rPr lang="pt-BR" dirty="0" smtClean="0"/>
              <a:t>Série 1 - Varejo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4"/>
          </p:nvPr>
        </p:nvSpPr>
        <p:spPr>
          <a:xfrm>
            <a:off x="10374576" y="2485343"/>
            <a:ext cx="4754136" cy="460252"/>
          </a:xfrm>
        </p:spPr>
        <p:txBody>
          <a:bodyPr/>
          <a:lstStyle/>
          <a:p>
            <a:r>
              <a:rPr lang="pt-BR" dirty="0" smtClean="0">
                <a:hlinkClick r:id="rId2"/>
              </a:rPr>
              <a:t>Jose.filho@totvs.com.br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64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000" dirty="0" smtClean="0"/>
              <a:t>NOVAS FUNCIONALIDADES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770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4"/>
            <a:ext cx="3604441" cy="85178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Novas</a:t>
            </a:r>
            <a:endParaRPr lang="pt-BR" dirty="0"/>
          </a:p>
          <a:p>
            <a:r>
              <a:rPr lang="pt-BR" dirty="0" smtClean="0"/>
              <a:t>Funcionalidades</a:t>
            </a:r>
            <a:endParaRPr lang="pt-BR" dirty="0"/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346960"/>
            <a:ext cx="3604441" cy="1356360"/>
          </a:xfrm>
        </p:spPr>
        <p:txBody>
          <a:bodyPr/>
          <a:lstStyle/>
          <a:p>
            <a:r>
              <a:rPr lang="pt-BR" sz="2400" dirty="0">
                <a:solidFill>
                  <a:schemeClr val="bg1"/>
                </a:solidFill>
              </a:rPr>
              <a:t>O Sistema Varejo traz em sua nova versão as seguintes novidades:</a:t>
            </a:r>
          </a:p>
        </p:txBody>
      </p:sp>
      <p:sp>
        <p:nvSpPr>
          <p:cNvPr id="2" name="CaixaDeTexto 1"/>
          <p:cNvSpPr txBox="1"/>
          <p:nvPr/>
        </p:nvSpPr>
        <p:spPr bwMode="auto">
          <a:xfrm>
            <a:off x="4495800" y="3053649"/>
            <a:ext cx="1161288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Integração PDV x FIRST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Transmissão Online – Matriz x Filial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Backup dos dados na Nuvem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Separação FISCAL x Não FISCAL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Possibilidade de Aplicar Desconto na Nota de Devolução (TSS ou TXT)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Base de ICMS na Nota de Devolução (TSS ou TXT)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Produtos com IPI para E-commerce (MegaFashion)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Acesso remoto dentro do Produto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Vídeos do Youtube nas rotinas do Produto</a:t>
            </a:r>
            <a:r>
              <a:rPr lang="pt-BR" sz="20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Informações da Grade do Produto na impressão da DANFE</a:t>
            </a:r>
            <a:endParaRPr lang="pt-BR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* Homologação SLQ Server - 2012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17797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6774360" cy="6794059"/>
          </a:xfrm>
        </p:spPr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00041" cy="853016"/>
          </a:xfrm>
        </p:spPr>
        <p:txBody>
          <a:bodyPr/>
          <a:lstStyle/>
          <a:p>
            <a:r>
              <a:rPr lang="pt-BR" b="1" dirty="0" smtClean="0"/>
              <a:t>1. Integração PDV x FIRST</a:t>
            </a:r>
          </a:p>
          <a:p>
            <a:endParaRPr lang="pt-BR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2857499"/>
            <a:ext cx="6256201" cy="13030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Possibilidade de receber os cadastros do FIRST e envio das Vendas de Cupom Fiscal através do PDV. Possibilitando também o envio da NFC-e pelo PDV.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667" y="2237421"/>
            <a:ext cx="7629525" cy="498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827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2. Transmissão Online – Matriz x Filial</a:t>
            </a:r>
            <a:endParaRPr lang="pt-BR" b="1" dirty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857499"/>
            <a:ext cx="6134281" cy="1112521"/>
          </a:xfrm>
        </p:spPr>
        <p:txBody>
          <a:bodyPr/>
          <a:lstStyle/>
          <a:p>
            <a:r>
              <a:rPr lang="pt-BR" dirty="0" smtClean="0"/>
              <a:t>Sincronização dos Dados entre Matriz e Filial, através da nuvem Série 1 – Varejo.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902" y="2345055"/>
            <a:ext cx="7629525" cy="481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84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150069"/>
            <a:ext cx="6835320" cy="6629400"/>
          </a:xfrm>
        </p:spPr>
        <p:txBody>
          <a:bodyPr/>
          <a:lstStyle/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3. Backup dos Dados na Nuvem</a:t>
            </a:r>
            <a:endParaRPr lang="pt-BR" b="1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A Nuvem Série 1 Varejo também possibilita o Backup dos dados do Cliente.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824" y="2857499"/>
            <a:ext cx="7648575" cy="481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46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6629400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4. Separação FISCAL x Não FISCAL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Teremos um BackOffice totalmente voltado ao Simples (Não Fiscal), possibilitando em qualquer momento o Cliente optar por um PDV (Fiscal).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015" y="2028149"/>
            <a:ext cx="7923303" cy="609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5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150069"/>
            <a:ext cx="6835320" cy="6629400"/>
          </a:xfrm>
        </p:spPr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5. Possibilidade de Aplicar Desconto na Nota de Devolução. (TSS ou TXT)</a:t>
            </a:r>
            <a:endParaRPr lang="pt-BR" b="1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3413759"/>
            <a:ext cx="6134281" cy="97536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Inclusão de um campo de desconto na Nota de Devolução. 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707" y="2477452"/>
            <a:ext cx="7826693" cy="4652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984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7193</TotalTime>
  <Words>422</Words>
  <Application>Microsoft Office PowerPoint</Application>
  <PresentationFormat>Personalizar</PresentationFormat>
  <Paragraphs>130</Paragraphs>
  <Slides>16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3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1 -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José Carlos de Souza FH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Jose Carlos Souza Filho</cp:lastModifiedBy>
  <cp:revision>410</cp:revision>
  <dcterms:created xsi:type="dcterms:W3CDTF">2014-01-10T13:03:06Z</dcterms:created>
  <dcterms:modified xsi:type="dcterms:W3CDTF">2014-12-08T12:48:04Z</dcterms:modified>
</cp:coreProperties>
</file>