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Layouts/slideLayout19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827" r:id="rId1"/>
    <p:sldMasterId id="2147483710" r:id="rId2"/>
    <p:sldMasterId id="2147483756" r:id="rId3"/>
    <p:sldMasterId id="2147483831" r:id="rId4"/>
  </p:sldMasterIdLst>
  <p:notesMasterIdLst>
    <p:notesMasterId r:id="rId8"/>
  </p:notesMasterIdLst>
  <p:handoutMasterIdLst>
    <p:handoutMasterId r:id="rId9"/>
  </p:handoutMasterIdLst>
  <p:sldIdLst>
    <p:sldId id="344" r:id="rId5"/>
    <p:sldId id="362" r:id="rId6"/>
    <p:sldId id="363" r:id="rId7"/>
  </p:sldIdLst>
  <p:sldSz cx="16249650" cy="9144000"/>
  <p:notesSz cx="6858000" cy="9144000"/>
  <p:custDataLst>
    <p:tags r:id="rId10"/>
  </p:custDataLst>
  <p:defaultTextStyle>
    <a:defPPr>
      <a:defRPr lang="en-US"/>
    </a:defPPr>
    <a:lvl1pPr marL="0" algn="l" defTabSz="1218895" rtl="0" eaLnBrk="1" latinLnBrk="0" hangingPunct="1">
      <a:defRPr sz="2399" kern="1200">
        <a:solidFill>
          <a:schemeClr val="tx1"/>
        </a:solidFill>
        <a:latin typeface="+mn-lt"/>
        <a:ea typeface="+mn-ea"/>
        <a:cs typeface="+mn-cs"/>
      </a:defRPr>
    </a:lvl1pPr>
    <a:lvl2pPr marL="609448" algn="l" defTabSz="1218895" rtl="0" eaLnBrk="1" latinLnBrk="0" hangingPunct="1">
      <a:defRPr sz="2399" kern="1200">
        <a:solidFill>
          <a:schemeClr val="tx1"/>
        </a:solidFill>
        <a:latin typeface="+mn-lt"/>
        <a:ea typeface="+mn-ea"/>
        <a:cs typeface="+mn-cs"/>
      </a:defRPr>
    </a:lvl2pPr>
    <a:lvl3pPr marL="1218895" algn="l" defTabSz="1218895" rtl="0" eaLnBrk="1" latinLnBrk="0" hangingPunct="1">
      <a:defRPr sz="2399" kern="1200">
        <a:solidFill>
          <a:schemeClr val="tx1"/>
        </a:solidFill>
        <a:latin typeface="+mn-lt"/>
        <a:ea typeface="+mn-ea"/>
        <a:cs typeface="+mn-cs"/>
      </a:defRPr>
    </a:lvl3pPr>
    <a:lvl4pPr marL="1828343" algn="l" defTabSz="1218895" rtl="0" eaLnBrk="1" latinLnBrk="0" hangingPunct="1">
      <a:defRPr sz="2399" kern="1200">
        <a:solidFill>
          <a:schemeClr val="tx1"/>
        </a:solidFill>
        <a:latin typeface="+mn-lt"/>
        <a:ea typeface="+mn-ea"/>
        <a:cs typeface="+mn-cs"/>
      </a:defRPr>
    </a:lvl4pPr>
    <a:lvl5pPr marL="2437790" algn="l" defTabSz="1218895" rtl="0" eaLnBrk="1" latinLnBrk="0" hangingPunct="1">
      <a:defRPr sz="2399" kern="1200">
        <a:solidFill>
          <a:schemeClr val="tx1"/>
        </a:solidFill>
        <a:latin typeface="+mn-lt"/>
        <a:ea typeface="+mn-ea"/>
        <a:cs typeface="+mn-cs"/>
      </a:defRPr>
    </a:lvl5pPr>
    <a:lvl6pPr marL="3047238" algn="l" defTabSz="1218895" rtl="0" eaLnBrk="1" latinLnBrk="0" hangingPunct="1">
      <a:defRPr sz="2399" kern="1200">
        <a:solidFill>
          <a:schemeClr val="tx1"/>
        </a:solidFill>
        <a:latin typeface="+mn-lt"/>
        <a:ea typeface="+mn-ea"/>
        <a:cs typeface="+mn-cs"/>
      </a:defRPr>
    </a:lvl6pPr>
    <a:lvl7pPr marL="3656686" algn="l" defTabSz="1218895" rtl="0" eaLnBrk="1" latinLnBrk="0" hangingPunct="1">
      <a:defRPr sz="2399" kern="1200">
        <a:solidFill>
          <a:schemeClr val="tx1"/>
        </a:solidFill>
        <a:latin typeface="+mn-lt"/>
        <a:ea typeface="+mn-ea"/>
        <a:cs typeface="+mn-cs"/>
      </a:defRPr>
    </a:lvl7pPr>
    <a:lvl8pPr marL="4266133" algn="l" defTabSz="1218895" rtl="0" eaLnBrk="1" latinLnBrk="0" hangingPunct="1">
      <a:defRPr sz="2399" kern="1200">
        <a:solidFill>
          <a:schemeClr val="tx1"/>
        </a:solidFill>
        <a:latin typeface="+mn-lt"/>
        <a:ea typeface="+mn-ea"/>
        <a:cs typeface="+mn-cs"/>
      </a:defRPr>
    </a:lvl8pPr>
    <a:lvl9pPr marL="4875581" algn="l" defTabSz="1218895" rtl="0" eaLnBrk="1" latinLnBrk="0" hangingPunct="1">
      <a:defRPr sz="2399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426" userDrawn="1">
          <p15:clr>
            <a:srgbClr val="A4A3A4"/>
          </p15:clr>
        </p15:guide>
        <p15:guide id="2" pos="5294" userDrawn="1">
          <p15:clr>
            <a:srgbClr val="A4A3A4"/>
          </p15:clr>
        </p15:guide>
        <p15:guide id="3" pos="5048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91F53"/>
    <a:srgbClr val="4D4D4C"/>
    <a:srgbClr val="CB532C"/>
    <a:srgbClr val="E05329"/>
    <a:srgbClr val="EE9F2D"/>
    <a:srgbClr val="F9C623"/>
    <a:srgbClr val="FCE972"/>
    <a:srgbClr val="E7E53D"/>
    <a:srgbClr val="D2DB2F"/>
    <a:srgbClr val="9EC83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364" autoAdjust="0"/>
    <p:restoredTop sz="96731" autoAdjust="0"/>
  </p:normalViewPr>
  <p:slideViewPr>
    <p:cSldViewPr snapToObjects="1">
      <p:cViewPr varScale="1">
        <p:scale>
          <a:sx n="62" d="100"/>
          <a:sy n="62" d="100"/>
        </p:scale>
        <p:origin x="78" y="738"/>
      </p:cViewPr>
      <p:guideLst>
        <p:guide orient="horz" pos="2426"/>
        <p:guide pos="5294"/>
        <p:guide pos="504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25" d="100"/>
        <a:sy n="125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Objects="1">
      <p:cViewPr varScale="1">
        <p:scale>
          <a:sx n="158" d="100"/>
          <a:sy n="158" d="100"/>
        </p:scale>
        <p:origin x="6840" y="2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3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0" Type="http://schemas.openxmlformats.org/officeDocument/2006/relationships/tags" Target="tags/tag1.xml"/><Relationship Id="rId4" Type="http://schemas.openxmlformats.org/officeDocument/2006/relationships/slideMaster" Target="slideMasters/slideMaster4.xml"/><Relationship Id="rId9" Type="http://schemas.openxmlformats.org/officeDocument/2006/relationships/handoutMaster" Target="handoutMasters/handout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495E7A-C646-2F44-A5A7-4F47860E6CBD}" type="datetimeFigureOut">
              <a:t>12/01/2018</a:t>
            </a:fld>
            <a:endParaRPr lang="pt-BR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C4DF3DE-A4ED-C844-AD78-E91DEB051808}" type="slidenum">
              <a:t>‹nº›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10331877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65FE37-98A4-D647-9B03-0CD40C35F1C3}" type="datetimeFigureOut">
              <a:t>12/01/2018</a:t>
            </a:fld>
            <a:endParaRPr lang="pt-BR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7388" y="1143000"/>
            <a:ext cx="54832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E84C784-82FA-304B-9178-6B325CFEACC2}" type="slidenum">
              <a:t>‹nº›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87533592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14.pn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14.png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9.jp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9.jp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9.jp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0.jp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0.jp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0.jp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image" Target="../media/image22.png"/><Relationship Id="rId7" Type="http://schemas.microsoft.com/office/2007/relationships/hdphoto" Target="../media/hdphoto2.wdp"/><Relationship Id="rId2" Type="http://schemas.openxmlformats.org/officeDocument/2006/relationships/image" Target="../media/image21.jpg"/><Relationship Id="rId1" Type="http://schemas.openxmlformats.org/officeDocument/2006/relationships/slideMaster" Target="../slideMasters/slideMaster4.xml"/><Relationship Id="rId6" Type="http://schemas.openxmlformats.org/officeDocument/2006/relationships/image" Target="../media/image24.png"/><Relationship Id="rId11" Type="http://schemas.microsoft.com/office/2007/relationships/hdphoto" Target="../media/hdphoto4.wdp"/><Relationship Id="rId5" Type="http://schemas.microsoft.com/office/2007/relationships/hdphoto" Target="../media/hdphoto1.wdp"/><Relationship Id="rId10" Type="http://schemas.openxmlformats.org/officeDocument/2006/relationships/image" Target="../media/image26.png"/><Relationship Id="rId4" Type="http://schemas.openxmlformats.org/officeDocument/2006/relationships/image" Target="../media/image23.png"/><Relationship Id="rId9" Type="http://schemas.microsoft.com/office/2007/relationships/hdphoto" Target="../media/hdphoto3.wdp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7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Layouts/_rels/slideLayout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g"/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Layouts/_rels/slideLayout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g"/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Layouts/_rels/slideLayout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g"/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Layouts/_rels/slideLayout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g"/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18.jp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18.jpg"/><Relationship Id="rId4" Type="http://schemas.openxmlformats.org/officeDocument/2006/relationships/image" Target="../media/image17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paratas_coloridas_r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6249650" cy="9148162"/>
          </a:xfrm>
          <a:prstGeom prst="rect">
            <a:avLst/>
          </a:prstGeom>
        </p:spPr>
      </p:pic>
      <p:sp>
        <p:nvSpPr>
          <p:cNvPr id="15" name="Slide Number Placeholder 5"/>
          <p:cNvSpPr txBox="1">
            <a:spLocks/>
          </p:cNvSpPr>
          <p:nvPr userDrawn="1"/>
        </p:nvSpPr>
        <p:spPr>
          <a:xfrm>
            <a:off x="15253617" y="8658225"/>
            <a:ext cx="814537" cy="4857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1218895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09448" algn="l" defTabSz="1218895" rtl="0" eaLnBrk="1" latinLnBrk="0" hangingPunct="1"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8895" algn="l" defTabSz="1218895" rtl="0" eaLnBrk="1" latinLnBrk="0" hangingPunct="1"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343" algn="l" defTabSz="1218895" rtl="0" eaLnBrk="1" latinLnBrk="0" hangingPunct="1"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7790" algn="l" defTabSz="1218895" rtl="0" eaLnBrk="1" latinLnBrk="0" hangingPunct="1"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238" algn="l" defTabSz="1218895" rtl="0" eaLnBrk="1" latinLnBrk="0" hangingPunct="1"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6686" algn="l" defTabSz="1218895" rtl="0" eaLnBrk="1" latinLnBrk="0" hangingPunct="1"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6133" algn="l" defTabSz="1218895" rtl="0" eaLnBrk="1" latinLnBrk="0" hangingPunct="1"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5581" algn="l" defTabSz="1218895" rtl="0" eaLnBrk="1" latinLnBrk="0" hangingPunct="1"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FF8D4FC-D16B-A349-9DDA-5EBC469C6EAC}" type="slidenum">
              <a:rPr lang="pt-BR" sz="1800" b="1">
                <a:solidFill>
                  <a:schemeClr val="bg1"/>
                </a:solidFill>
                <a:latin typeface="Trebuchet MS" charset="0"/>
                <a:ea typeface="Trebuchet MS" charset="0"/>
                <a:cs typeface="Trebuchet MS" charset="0"/>
              </a:rPr>
              <a:pPr/>
              <a:t>‹nº›</a:t>
            </a:fld>
            <a:endParaRPr lang="pt-BR" sz="1800" b="1" dirty="0">
              <a:solidFill>
                <a:schemeClr val="bg1"/>
              </a:solidFill>
              <a:latin typeface="Trebuchet MS" charset="0"/>
              <a:ea typeface="Trebuchet MS" charset="0"/>
              <a:cs typeface="Trebuchet MS" charset="0"/>
            </a:endParaRPr>
          </a:p>
        </p:txBody>
      </p:sp>
      <p:pic>
        <p:nvPicPr>
          <p:cNvPr id="19" name="Picture 1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57636" y="0"/>
            <a:ext cx="8483600" cy="1295400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3448" y="2687307"/>
            <a:ext cx="11362765" cy="6456694"/>
          </a:xfrm>
          <a:prstGeom prst="rect">
            <a:avLst/>
          </a:prstGeom>
        </p:spPr>
      </p:pic>
      <p:sp>
        <p:nvSpPr>
          <p:cNvPr id="26" name="Title 30"/>
          <p:cNvSpPr>
            <a:spLocks noGrp="1"/>
          </p:cNvSpPr>
          <p:nvPr>
            <p:ph type="title" hasCustomPrompt="1"/>
          </p:nvPr>
        </p:nvSpPr>
        <p:spPr>
          <a:xfrm>
            <a:off x="2868241" y="3982707"/>
            <a:ext cx="5754224" cy="1015663"/>
          </a:xfrm>
          <a:prstGeom prst="rect">
            <a:avLst/>
          </a:prstGeom>
        </p:spPr>
        <p:txBody>
          <a:bodyPr wrap="square" lIns="54000" tIns="0" rIns="54000" bIns="0" anchor="t">
            <a:spAutoFit/>
          </a:bodyPr>
          <a:lstStyle>
            <a:lvl1pPr>
              <a:lnSpc>
                <a:spcPts val="7900"/>
              </a:lnSpc>
              <a:defRPr sz="6600" b="1" baseline="0">
                <a:solidFill>
                  <a:srgbClr val="9EC83C"/>
                </a:solidFill>
                <a:latin typeface="Trebuchet MS" charset="0"/>
                <a:ea typeface="Trebuchet MS" charset="0"/>
                <a:cs typeface="Trebuchet MS" charset="0"/>
              </a:defRPr>
            </a:lvl1pPr>
          </a:lstStyle>
          <a:p>
            <a:r>
              <a:rPr lang="en-US"/>
              <a:t>LETTERING</a:t>
            </a:r>
            <a:endParaRPr lang="pt-BR"/>
          </a:p>
        </p:txBody>
      </p:sp>
      <p:sp>
        <p:nvSpPr>
          <p:cNvPr id="27" name="Text Placeholder 40"/>
          <p:cNvSpPr>
            <a:spLocks noGrp="1"/>
          </p:cNvSpPr>
          <p:nvPr>
            <p:ph type="body" sz="quarter" idx="10" hasCustomPrompt="1"/>
          </p:nvPr>
        </p:nvSpPr>
        <p:spPr>
          <a:xfrm>
            <a:off x="2868241" y="5062827"/>
            <a:ext cx="5552160" cy="615553"/>
          </a:xfrm>
          <a:prstGeom prst="rect">
            <a:avLst/>
          </a:prstGeom>
        </p:spPr>
        <p:txBody>
          <a:bodyPr wrap="square" lIns="54000" tIns="0" rIns="54000" bIns="0">
            <a:spAutoFit/>
          </a:bodyPr>
          <a:lstStyle>
            <a:lvl1pPr marL="0" indent="0">
              <a:lnSpc>
                <a:spcPct val="100000"/>
              </a:lnSpc>
              <a:buNone/>
              <a:defRPr sz="4000" baseline="0">
                <a:solidFill>
                  <a:schemeClr val="bg1"/>
                </a:solidFill>
                <a:latin typeface="Trebuchet MS" charset="0"/>
                <a:ea typeface="Trebuchet MS" charset="0"/>
                <a:cs typeface="Trebuchet MS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pt-BR"/>
              <a:t>EM 2 LINHAS...</a:t>
            </a:r>
          </a:p>
        </p:txBody>
      </p:sp>
      <p:pic>
        <p:nvPicPr>
          <p:cNvPr id="29" name="Picture 28"/>
          <p:cNvPicPr>
            <a:picLocks noChangeAspect="1"/>
          </p:cNvPicPr>
          <p:nvPr userDrawn="1"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029481" y="971600"/>
            <a:ext cx="1724627" cy="1119091"/>
          </a:xfrm>
          <a:prstGeom prst="rect">
            <a:avLst/>
          </a:prstGeom>
        </p:spPr>
      </p:pic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550">
        <p14:reveal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4" fill="hold" grpId="0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2" presetClass="entr" presetSubtype="1" fill="hold" grpId="0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26" grpId="0"/>
      <p:bldP spid="27" grpId="0" build="p">
        <p:tmplLst>
          <p:tmpl lvl="1">
            <p:tnLst>
              <p:par>
                <p:cTn presetID="12" presetClass="entr" presetSubtype="1" fill="hold" nodeType="withEffect">
                  <p:stCondLst>
                    <p:cond delay="1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/>
                        <p:tgtEl>
                          <p:spTgt spid="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#ppt_h*1.125000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  <p:animEffect transition="in" filter="wipe(down)">
                      <p:cBhvr>
                        <p:cTn dur="500"/>
                        <p:tgtEl>
                          <p:spTgt spid="27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údo_Estático_4_sem Rodap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00327" y="-162046"/>
            <a:ext cx="3016388" cy="1481560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9972" y="417100"/>
            <a:ext cx="912571" cy="487312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329856" y="81023"/>
            <a:ext cx="1723833" cy="1120492"/>
          </a:xfrm>
          <a:prstGeom prst="rect">
            <a:avLst/>
          </a:prstGeom>
        </p:spPr>
      </p:pic>
      <p:sp>
        <p:nvSpPr>
          <p:cNvPr id="5" name="Oval 4"/>
          <p:cNvSpPr/>
          <p:nvPr userDrawn="1"/>
        </p:nvSpPr>
        <p:spPr>
          <a:xfrm>
            <a:off x="2286394" y="600345"/>
            <a:ext cx="128337" cy="128337"/>
          </a:xfrm>
          <a:prstGeom prst="ellipse">
            <a:avLst/>
          </a:prstGeom>
          <a:solidFill>
            <a:srgbClr val="4D4D4C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cxnSp>
        <p:nvCxnSpPr>
          <p:cNvPr id="6" name="Straight Connector 5"/>
          <p:cNvCxnSpPr/>
          <p:nvPr userDrawn="1"/>
        </p:nvCxnSpPr>
        <p:spPr>
          <a:xfrm flipH="1">
            <a:off x="1694445" y="664514"/>
            <a:ext cx="525724" cy="0"/>
          </a:xfrm>
          <a:prstGeom prst="line">
            <a:avLst/>
          </a:prstGeom>
          <a:solidFill>
            <a:schemeClr val="bg1"/>
          </a:solidFill>
          <a:ln>
            <a:solidFill>
              <a:srgbClr val="4D4D4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itle 30"/>
          <p:cNvSpPr>
            <a:spLocks noGrp="1"/>
          </p:cNvSpPr>
          <p:nvPr>
            <p:ph type="title" hasCustomPrompt="1"/>
          </p:nvPr>
        </p:nvSpPr>
        <p:spPr>
          <a:xfrm>
            <a:off x="2414731" y="404217"/>
            <a:ext cx="7920000" cy="492443"/>
          </a:xfrm>
          <a:prstGeom prst="rect">
            <a:avLst/>
          </a:prstGeom>
        </p:spPr>
        <p:txBody>
          <a:bodyPr wrap="square" lIns="216000" tIns="0" rIns="54000" bIns="0" anchor="t">
            <a:spAutoFit/>
          </a:bodyPr>
          <a:lstStyle>
            <a:lvl1pPr>
              <a:lnSpc>
                <a:spcPts val="3800"/>
              </a:lnSpc>
              <a:defRPr sz="3200" baseline="0">
                <a:solidFill>
                  <a:srgbClr val="4D4D4C"/>
                </a:solidFill>
                <a:latin typeface="Trebuchet MS" charset="0"/>
                <a:ea typeface="Trebuchet MS" charset="0"/>
                <a:cs typeface="Trebuchet MS" charset="0"/>
              </a:defRPr>
            </a:lvl1pPr>
          </a:lstStyle>
          <a:p>
            <a:r>
              <a:rPr lang="en-US"/>
              <a:t>Formatação dos títulos dividido em...</a:t>
            </a:r>
            <a:endParaRPr lang="pt-BR"/>
          </a:p>
        </p:txBody>
      </p:sp>
      <p:sp>
        <p:nvSpPr>
          <p:cNvPr id="9" name="Text Placeholder 40"/>
          <p:cNvSpPr>
            <a:spLocks noGrp="1"/>
          </p:cNvSpPr>
          <p:nvPr>
            <p:ph type="body" sz="quarter" idx="10" hasCustomPrompt="1"/>
          </p:nvPr>
        </p:nvSpPr>
        <p:spPr>
          <a:xfrm>
            <a:off x="4884465" y="903379"/>
            <a:ext cx="9444993" cy="569387"/>
          </a:xfrm>
          <a:prstGeom prst="rect">
            <a:avLst/>
          </a:prstGeom>
        </p:spPr>
        <p:txBody>
          <a:bodyPr wrap="square" lIns="54000" tIns="0" rIns="180000" bIns="0">
            <a:spAutoFit/>
          </a:bodyPr>
          <a:lstStyle>
            <a:lvl1pPr marL="0" indent="0">
              <a:lnSpc>
                <a:spcPts val="4400"/>
              </a:lnSpc>
              <a:buNone/>
              <a:defRPr sz="3700" b="1" baseline="0">
                <a:solidFill>
                  <a:srgbClr val="D91F53"/>
                </a:solidFill>
                <a:latin typeface="Trebuchet MS" charset="0"/>
                <a:ea typeface="Trebuchet MS" charset="0"/>
                <a:cs typeface="Trebuchet MS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pt-BR"/>
              <a:t>... 02 estilos visuais com cores editáveis.</a:t>
            </a:r>
          </a:p>
        </p:txBody>
      </p:sp>
      <p:sp>
        <p:nvSpPr>
          <p:cNvPr id="11" name="Oval 10"/>
          <p:cNvSpPr/>
          <p:nvPr userDrawn="1"/>
        </p:nvSpPr>
        <p:spPr>
          <a:xfrm>
            <a:off x="14339548" y="1205839"/>
            <a:ext cx="128337" cy="128337"/>
          </a:xfrm>
          <a:prstGeom prst="ellipse">
            <a:avLst/>
          </a:prstGeom>
          <a:solidFill>
            <a:srgbClr val="4D4D4C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cxnSp>
        <p:nvCxnSpPr>
          <p:cNvPr id="12" name="Straight Connector 11"/>
          <p:cNvCxnSpPr/>
          <p:nvPr userDrawn="1"/>
        </p:nvCxnSpPr>
        <p:spPr>
          <a:xfrm flipH="1">
            <a:off x="14644528" y="1270008"/>
            <a:ext cx="1605122" cy="0"/>
          </a:xfrm>
          <a:prstGeom prst="line">
            <a:avLst/>
          </a:prstGeom>
          <a:ln>
            <a:solidFill>
              <a:srgbClr val="4D4D4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Content Placeholder 3"/>
          <p:cNvSpPr>
            <a:spLocks noGrp="1"/>
          </p:cNvSpPr>
          <p:nvPr>
            <p:ph sz="quarter" idx="11"/>
          </p:nvPr>
        </p:nvSpPr>
        <p:spPr>
          <a:xfrm>
            <a:off x="2414731" y="1877604"/>
            <a:ext cx="12229797" cy="5697826"/>
          </a:xfrm>
          <a:prstGeom prst="rect">
            <a:avLst/>
          </a:prstGeom>
        </p:spPr>
        <p:txBody>
          <a:bodyPr/>
          <a:lstStyle>
            <a:lvl1pPr>
              <a:lnSpc>
                <a:spcPts val="4440"/>
              </a:lnSpc>
              <a:defRPr sz="2800" b="0">
                <a:solidFill>
                  <a:srgbClr val="615F5E"/>
                </a:solidFill>
                <a:latin typeface="Trebuchet MS" charset="0"/>
                <a:ea typeface="Trebuchet MS" charset="0"/>
                <a:cs typeface="Trebuchet MS" charset="0"/>
              </a:defRPr>
            </a:lvl1pPr>
            <a:lvl2pPr marL="533400" indent="-266700">
              <a:lnSpc>
                <a:spcPts val="2940"/>
              </a:lnSpc>
              <a:buSzPct val="80000"/>
              <a:buFont typeface="Courier New" charset="0"/>
              <a:buChar char="o"/>
              <a:tabLst/>
              <a:defRPr sz="2400">
                <a:solidFill>
                  <a:srgbClr val="615F5E"/>
                </a:solidFill>
                <a:latin typeface="Trebuchet MS" charset="0"/>
                <a:ea typeface="Trebuchet MS" charset="0"/>
                <a:cs typeface="Trebuchet MS" charset="0"/>
              </a:defRPr>
            </a:lvl2pPr>
            <a:lvl3pPr marL="708025" indent="-174625">
              <a:lnSpc>
                <a:spcPts val="2940"/>
              </a:lnSpc>
              <a:tabLst/>
              <a:defRPr sz="2000">
                <a:solidFill>
                  <a:srgbClr val="615F5E"/>
                </a:solidFill>
                <a:latin typeface="Trebuchet MS" charset="0"/>
                <a:ea typeface="Trebuchet MS" charset="0"/>
                <a:cs typeface="Trebuchet MS" charset="0"/>
              </a:defRPr>
            </a:lvl3pPr>
            <a:lvl4pPr marL="801688" indent="173038">
              <a:lnSpc>
                <a:spcPts val="2940"/>
              </a:lnSpc>
              <a:tabLst/>
              <a:defRPr sz="1800">
                <a:solidFill>
                  <a:srgbClr val="615F5E"/>
                </a:solidFill>
                <a:latin typeface="Trebuchet MS" charset="0"/>
                <a:ea typeface="Trebuchet MS" charset="0"/>
                <a:cs typeface="Trebuchet MS" charset="0"/>
              </a:defRPr>
            </a:lvl4pPr>
            <a:lvl5pPr marL="801688" indent="173038">
              <a:lnSpc>
                <a:spcPts val="2940"/>
              </a:lnSpc>
              <a:buSzPct val="50000"/>
              <a:buFont typeface="Wingdings" charset="2"/>
              <a:buChar char="§"/>
              <a:tabLst/>
              <a:defRPr sz="1800">
                <a:solidFill>
                  <a:srgbClr val="615F5E"/>
                </a:solidFill>
                <a:latin typeface="Trebuchet MS" charset="0"/>
                <a:ea typeface="Trebuchet MS" charset="0"/>
                <a:cs typeface="Trebuchet MS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BR"/>
          </a:p>
        </p:txBody>
      </p:sp>
      <p:sp>
        <p:nvSpPr>
          <p:cNvPr id="15" name="Slide Number Placeholder 5"/>
          <p:cNvSpPr txBox="1">
            <a:spLocks/>
          </p:cNvSpPr>
          <p:nvPr userDrawn="1"/>
        </p:nvSpPr>
        <p:spPr>
          <a:xfrm>
            <a:off x="15253617" y="8577615"/>
            <a:ext cx="814537" cy="4857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1218895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09448" algn="l" defTabSz="1218895" rtl="0" eaLnBrk="1" latinLnBrk="0" hangingPunct="1"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8895" algn="l" defTabSz="1218895" rtl="0" eaLnBrk="1" latinLnBrk="0" hangingPunct="1"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343" algn="l" defTabSz="1218895" rtl="0" eaLnBrk="1" latinLnBrk="0" hangingPunct="1"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7790" algn="l" defTabSz="1218895" rtl="0" eaLnBrk="1" latinLnBrk="0" hangingPunct="1"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238" algn="l" defTabSz="1218895" rtl="0" eaLnBrk="1" latinLnBrk="0" hangingPunct="1"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6686" algn="l" defTabSz="1218895" rtl="0" eaLnBrk="1" latinLnBrk="0" hangingPunct="1"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6133" algn="l" defTabSz="1218895" rtl="0" eaLnBrk="1" latinLnBrk="0" hangingPunct="1"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5581" algn="l" defTabSz="1218895" rtl="0" eaLnBrk="1" latinLnBrk="0" hangingPunct="1"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FF8D4FC-D16B-A349-9DDA-5EBC469C6EAC}" type="slidenum">
              <a:rPr lang="pt-BR" sz="1800" b="1">
                <a:solidFill>
                  <a:schemeClr val="tx2"/>
                </a:solidFill>
                <a:latin typeface="Trebuchet MS" charset="0"/>
                <a:ea typeface="Trebuchet MS" charset="0"/>
                <a:cs typeface="Trebuchet MS" charset="0"/>
              </a:rPr>
              <a:pPr/>
              <a:t>‹nº›</a:t>
            </a:fld>
            <a:endParaRPr lang="pt-BR" sz="1800" b="1" dirty="0">
              <a:solidFill>
                <a:schemeClr val="tx2"/>
              </a:solidFill>
              <a:latin typeface="Trebuchet MS" charset="0"/>
              <a:ea typeface="Trebuchet MS" charset="0"/>
              <a:cs typeface="Trebuchet MS" charset="0"/>
            </a:endParaRPr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údo_Estático_4_sem Rodapé (título 1 linha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00327" y="-162046"/>
            <a:ext cx="3016388" cy="1481560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9972" y="417100"/>
            <a:ext cx="912571" cy="487312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329856" y="81023"/>
            <a:ext cx="1723833" cy="1120492"/>
          </a:xfrm>
          <a:prstGeom prst="rect">
            <a:avLst/>
          </a:prstGeom>
        </p:spPr>
      </p:pic>
      <p:sp>
        <p:nvSpPr>
          <p:cNvPr id="5" name="Oval 4"/>
          <p:cNvSpPr/>
          <p:nvPr userDrawn="1"/>
        </p:nvSpPr>
        <p:spPr>
          <a:xfrm>
            <a:off x="2286394" y="600345"/>
            <a:ext cx="128337" cy="128337"/>
          </a:xfrm>
          <a:prstGeom prst="ellipse">
            <a:avLst/>
          </a:prstGeom>
          <a:solidFill>
            <a:srgbClr val="4D4D4C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cxnSp>
        <p:nvCxnSpPr>
          <p:cNvPr id="6" name="Straight Connector 5"/>
          <p:cNvCxnSpPr/>
          <p:nvPr userDrawn="1"/>
        </p:nvCxnSpPr>
        <p:spPr>
          <a:xfrm flipH="1">
            <a:off x="1694445" y="664514"/>
            <a:ext cx="525724" cy="0"/>
          </a:xfrm>
          <a:prstGeom prst="line">
            <a:avLst/>
          </a:prstGeom>
          <a:solidFill>
            <a:schemeClr val="bg1"/>
          </a:solidFill>
          <a:ln>
            <a:solidFill>
              <a:srgbClr val="4D4D4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itle 30"/>
          <p:cNvSpPr>
            <a:spLocks noGrp="1"/>
          </p:cNvSpPr>
          <p:nvPr>
            <p:ph type="title" hasCustomPrompt="1"/>
          </p:nvPr>
        </p:nvSpPr>
        <p:spPr>
          <a:xfrm>
            <a:off x="2414731" y="404217"/>
            <a:ext cx="7920000" cy="492443"/>
          </a:xfrm>
          <a:prstGeom prst="rect">
            <a:avLst/>
          </a:prstGeom>
        </p:spPr>
        <p:txBody>
          <a:bodyPr wrap="square" lIns="216000" tIns="0" rIns="54000" bIns="0" anchor="t">
            <a:spAutoFit/>
          </a:bodyPr>
          <a:lstStyle>
            <a:lvl1pPr>
              <a:lnSpc>
                <a:spcPts val="3800"/>
              </a:lnSpc>
              <a:defRPr sz="3200" baseline="0">
                <a:solidFill>
                  <a:srgbClr val="4D4D4C"/>
                </a:solidFill>
                <a:latin typeface="Trebuchet MS" charset="0"/>
                <a:ea typeface="Trebuchet MS" charset="0"/>
                <a:cs typeface="Trebuchet MS" charset="0"/>
              </a:defRPr>
            </a:lvl1pPr>
          </a:lstStyle>
          <a:p>
            <a:r>
              <a:rPr lang="en-US"/>
              <a:t>Formatação dos títulos dividido em...</a:t>
            </a:r>
            <a:endParaRPr lang="pt-BR"/>
          </a:p>
        </p:txBody>
      </p:sp>
      <p:sp>
        <p:nvSpPr>
          <p:cNvPr id="11" name="Oval 10"/>
          <p:cNvSpPr/>
          <p:nvPr userDrawn="1"/>
        </p:nvSpPr>
        <p:spPr>
          <a:xfrm>
            <a:off x="14339548" y="1205839"/>
            <a:ext cx="128337" cy="128337"/>
          </a:xfrm>
          <a:prstGeom prst="ellipse">
            <a:avLst/>
          </a:prstGeom>
          <a:solidFill>
            <a:srgbClr val="4D4D4C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cxnSp>
        <p:nvCxnSpPr>
          <p:cNvPr id="12" name="Straight Connector 11"/>
          <p:cNvCxnSpPr/>
          <p:nvPr userDrawn="1"/>
        </p:nvCxnSpPr>
        <p:spPr>
          <a:xfrm flipH="1">
            <a:off x="14644528" y="1270008"/>
            <a:ext cx="1605122" cy="0"/>
          </a:xfrm>
          <a:prstGeom prst="line">
            <a:avLst/>
          </a:prstGeom>
          <a:ln>
            <a:solidFill>
              <a:srgbClr val="4D4D4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Slide Number Placeholder 5"/>
          <p:cNvSpPr txBox="1">
            <a:spLocks/>
          </p:cNvSpPr>
          <p:nvPr userDrawn="1"/>
        </p:nvSpPr>
        <p:spPr>
          <a:xfrm>
            <a:off x="15253617" y="8577615"/>
            <a:ext cx="814537" cy="4857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1218895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09448" algn="l" defTabSz="1218895" rtl="0" eaLnBrk="1" latinLnBrk="0" hangingPunct="1"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8895" algn="l" defTabSz="1218895" rtl="0" eaLnBrk="1" latinLnBrk="0" hangingPunct="1"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343" algn="l" defTabSz="1218895" rtl="0" eaLnBrk="1" latinLnBrk="0" hangingPunct="1"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7790" algn="l" defTabSz="1218895" rtl="0" eaLnBrk="1" latinLnBrk="0" hangingPunct="1"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238" algn="l" defTabSz="1218895" rtl="0" eaLnBrk="1" latinLnBrk="0" hangingPunct="1"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6686" algn="l" defTabSz="1218895" rtl="0" eaLnBrk="1" latinLnBrk="0" hangingPunct="1"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6133" algn="l" defTabSz="1218895" rtl="0" eaLnBrk="1" latinLnBrk="0" hangingPunct="1"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5581" algn="l" defTabSz="1218895" rtl="0" eaLnBrk="1" latinLnBrk="0" hangingPunct="1"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FF8D4FC-D16B-A349-9DDA-5EBC469C6EAC}" type="slidenum">
              <a:rPr lang="pt-BR" sz="1800" b="1">
                <a:solidFill>
                  <a:schemeClr val="tx2"/>
                </a:solidFill>
                <a:latin typeface="Trebuchet MS" charset="0"/>
                <a:ea typeface="Trebuchet MS" charset="0"/>
                <a:cs typeface="Trebuchet MS" charset="0"/>
              </a:rPr>
              <a:pPr/>
              <a:t>‹nº›</a:t>
            </a:fld>
            <a:endParaRPr lang="pt-BR" sz="1800" b="1" dirty="0">
              <a:solidFill>
                <a:schemeClr val="tx2"/>
              </a:solidFill>
              <a:latin typeface="Trebuchet MS" charset="0"/>
              <a:ea typeface="Trebuchet MS" charset="0"/>
              <a:cs typeface="Trebuchet MS" charset="0"/>
            </a:endParaRPr>
          </a:p>
        </p:txBody>
      </p:sp>
      <p:sp>
        <p:nvSpPr>
          <p:cNvPr id="14" name="Content Placeholder 3"/>
          <p:cNvSpPr>
            <a:spLocks noGrp="1"/>
          </p:cNvSpPr>
          <p:nvPr>
            <p:ph sz="quarter" idx="11"/>
          </p:nvPr>
        </p:nvSpPr>
        <p:spPr>
          <a:xfrm>
            <a:off x="2414731" y="1547664"/>
            <a:ext cx="12229797" cy="6027766"/>
          </a:xfrm>
          <a:prstGeom prst="rect">
            <a:avLst/>
          </a:prstGeom>
        </p:spPr>
        <p:txBody>
          <a:bodyPr/>
          <a:lstStyle>
            <a:lvl1pPr>
              <a:lnSpc>
                <a:spcPts val="4440"/>
              </a:lnSpc>
              <a:defRPr sz="2800" b="0">
                <a:solidFill>
                  <a:srgbClr val="615F5E"/>
                </a:solidFill>
                <a:latin typeface="Trebuchet MS" charset="0"/>
                <a:ea typeface="Trebuchet MS" charset="0"/>
                <a:cs typeface="Trebuchet MS" charset="0"/>
              </a:defRPr>
            </a:lvl1pPr>
            <a:lvl2pPr marL="533400" indent="-266700">
              <a:lnSpc>
                <a:spcPts val="2940"/>
              </a:lnSpc>
              <a:buSzPct val="80000"/>
              <a:buFont typeface="Courier New" charset="0"/>
              <a:buChar char="o"/>
              <a:tabLst/>
              <a:defRPr sz="2400">
                <a:solidFill>
                  <a:srgbClr val="615F5E"/>
                </a:solidFill>
                <a:latin typeface="Trebuchet MS" charset="0"/>
                <a:ea typeface="Trebuchet MS" charset="0"/>
                <a:cs typeface="Trebuchet MS" charset="0"/>
              </a:defRPr>
            </a:lvl2pPr>
            <a:lvl3pPr marL="708025" indent="-174625">
              <a:lnSpc>
                <a:spcPts val="2940"/>
              </a:lnSpc>
              <a:tabLst/>
              <a:defRPr sz="2000">
                <a:solidFill>
                  <a:srgbClr val="615F5E"/>
                </a:solidFill>
                <a:latin typeface="Trebuchet MS" charset="0"/>
                <a:ea typeface="Trebuchet MS" charset="0"/>
                <a:cs typeface="Trebuchet MS" charset="0"/>
              </a:defRPr>
            </a:lvl3pPr>
            <a:lvl4pPr marL="801688" indent="173038">
              <a:lnSpc>
                <a:spcPts val="2940"/>
              </a:lnSpc>
              <a:tabLst/>
              <a:defRPr sz="1800">
                <a:solidFill>
                  <a:srgbClr val="615F5E"/>
                </a:solidFill>
                <a:latin typeface="Trebuchet MS" charset="0"/>
                <a:ea typeface="Trebuchet MS" charset="0"/>
                <a:cs typeface="Trebuchet MS" charset="0"/>
              </a:defRPr>
            </a:lvl4pPr>
            <a:lvl5pPr marL="801688" indent="173038">
              <a:lnSpc>
                <a:spcPts val="2940"/>
              </a:lnSpc>
              <a:buSzPct val="50000"/>
              <a:buFont typeface="Wingdings" charset="2"/>
              <a:buChar char="§"/>
              <a:tabLst/>
              <a:defRPr sz="1800">
                <a:solidFill>
                  <a:srgbClr val="615F5E"/>
                </a:solidFill>
                <a:latin typeface="Trebuchet MS" charset="0"/>
                <a:ea typeface="Trebuchet MS" charset="0"/>
                <a:cs typeface="Trebuchet MS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BR"/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údo_Estático_5_Filete de Co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5"/>
          <p:cNvSpPr txBox="1">
            <a:spLocks/>
          </p:cNvSpPr>
          <p:nvPr userDrawn="1"/>
        </p:nvSpPr>
        <p:spPr>
          <a:xfrm>
            <a:off x="15253617" y="8577615"/>
            <a:ext cx="814537" cy="4857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1218895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09448" algn="l" defTabSz="1218895" rtl="0" eaLnBrk="1" latinLnBrk="0" hangingPunct="1"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8895" algn="l" defTabSz="1218895" rtl="0" eaLnBrk="1" latinLnBrk="0" hangingPunct="1"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343" algn="l" defTabSz="1218895" rtl="0" eaLnBrk="1" latinLnBrk="0" hangingPunct="1"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7790" algn="l" defTabSz="1218895" rtl="0" eaLnBrk="1" latinLnBrk="0" hangingPunct="1"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238" algn="l" defTabSz="1218895" rtl="0" eaLnBrk="1" latinLnBrk="0" hangingPunct="1"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6686" algn="l" defTabSz="1218895" rtl="0" eaLnBrk="1" latinLnBrk="0" hangingPunct="1"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6133" algn="l" defTabSz="1218895" rtl="0" eaLnBrk="1" latinLnBrk="0" hangingPunct="1"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5581" algn="l" defTabSz="1218895" rtl="0" eaLnBrk="1" latinLnBrk="0" hangingPunct="1"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FF8D4FC-D16B-A349-9DDA-5EBC469C6EAC}" type="slidenum">
              <a:rPr lang="pt-BR" sz="1800" b="1">
                <a:solidFill>
                  <a:schemeClr val="tx2"/>
                </a:solidFill>
                <a:latin typeface="Trebuchet MS" charset="0"/>
                <a:ea typeface="Trebuchet MS" charset="0"/>
                <a:cs typeface="Trebuchet MS" charset="0"/>
              </a:rPr>
              <a:pPr/>
              <a:t>‹nº›</a:t>
            </a:fld>
            <a:endParaRPr lang="pt-BR" sz="1800" b="1" dirty="0">
              <a:solidFill>
                <a:schemeClr val="tx2"/>
              </a:solidFill>
              <a:latin typeface="Trebuchet MS" charset="0"/>
              <a:ea typeface="Trebuchet MS" charset="0"/>
              <a:cs typeface="Trebuchet MS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84088" y="9082302"/>
            <a:ext cx="16417826" cy="98210"/>
          </a:xfrm>
          <a:prstGeom prst="rect">
            <a:avLst/>
          </a:prstGeom>
        </p:spPr>
      </p:pic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údo_Colorido_Branco_Estático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329458" y="81722"/>
            <a:ext cx="1724629" cy="1119092"/>
          </a:xfrm>
          <a:prstGeom prst="rect">
            <a:avLst/>
          </a:prstGeom>
        </p:spPr>
      </p:pic>
      <p:sp>
        <p:nvSpPr>
          <p:cNvPr id="4" name="Slide Number Placeholder 5"/>
          <p:cNvSpPr txBox="1">
            <a:spLocks/>
          </p:cNvSpPr>
          <p:nvPr userDrawn="1"/>
        </p:nvSpPr>
        <p:spPr>
          <a:xfrm>
            <a:off x="15253617" y="8577615"/>
            <a:ext cx="814537" cy="4857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1218895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09448" algn="l" defTabSz="1218895" rtl="0" eaLnBrk="1" latinLnBrk="0" hangingPunct="1"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8895" algn="l" defTabSz="1218895" rtl="0" eaLnBrk="1" latinLnBrk="0" hangingPunct="1"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343" algn="l" defTabSz="1218895" rtl="0" eaLnBrk="1" latinLnBrk="0" hangingPunct="1"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7790" algn="l" defTabSz="1218895" rtl="0" eaLnBrk="1" latinLnBrk="0" hangingPunct="1"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238" algn="l" defTabSz="1218895" rtl="0" eaLnBrk="1" latinLnBrk="0" hangingPunct="1"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6686" algn="l" defTabSz="1218895" rtl="0" eaLnBrk="1" latinLnBrk="0" hangingPunct="1"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6133" algn="l" defTabSz="1218895" rtl="0" eaLnBrk="1" latinLnBrk="0" hangingPunct="1"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5581" algn="l" defTabSz="1218895" rtl="0" eaLnBrk="1" latinLnBrk="0" hangingPunct="1"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FF8D4FC-D16B-A349-9DDA-5EBC469C6EAC}" type="slidenum">
              <a:rPr lang="pt-BR" sz="1800" b="1">
                <a:solidFill>
                  <a:schemeClr val="tx2"/>
                </a:solidFill>
                <a:latin typeface="Trebuchet MS" charset="0"/>
                <a:ea typeface="Trebuchet MS" charset="0"/>
                <a:cs typeface="Trebuchet MS" charset="0"/>
              </a:rPr>
              <a:pPr/>
              <a:t>‹nº›</a:t>
            </a:fld>
            <a:endParaRPr lang="pt-BR" sz="1800" b="1" dirty="0">
              <a:solidFill>
                <a:schemeClr val="tx2"/>
              </a:solidFill>
              <a:latin typeface="Trebuchet MS" charset="0"/>
              <a:ea typeface="Trebuchet MS" charset="0"/>
              <a:cs typeface="Trebuchet MS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údo_Cor_Branco_Header Anima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Oval 8"/>
          <p:cNvSpPr/>
          <p:nvPr/>
        </p:nvSpPr>
        <p:spPr>
          <a:xfrm>
            <a:off x="-1236215" y="801573"/>
            <a:ext cx="128337" cy="128337"/>
          </a:xfrm>
          <a:prstGeom prst="ellipse">
            <a:avLst/>
          </a:prstGeom>
          <a:solidFill>
            <a:srgbClr val="4D4D4C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cxnSp>
        <p:nvCxnSpPr>
          <p:cNvPr id="11" name="Straight Connector 10"/>
          <p:cNvCxnSpPr/>
          <p:nvPr/>
        </p:nvCxnSpPr>
        <p:spPr>
          <a:xfrm flipH="1">
            <a:off x="0" y="865742"/>
            <a:ext cx="1317812" cy="0"/>
          </a:xfrm>
          <a:prstGeom prst="line">
            <a:avLst/>
          </a:prstGeom>
          <a:solidFill>
            <a:schemeClr val="bg1"/>
          </a:solidFill>
          <a:ln>
            <a:solidFill>
              <a:srgbClr val="4D4D4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329458" y="81722"/>
            <a:ext cx="1724629" cy="1119092"/>
          </a:xfrm>
          <a:prstGeom prst="rect">
            <a:avLst/>
          </a:prstGeom>
        </p:spPr>
      </p:pic>
      <p:sp>
        <p:nvSpPr>
          <p:cNvPr id="6" name="Title 30"/>
          <p:cNvSpPr>
            <a:spLocks noGrp="1"/>
          </p:cNvSpPr>
          <p:nvPr>
            <p:ph type="title" hasCustomPrompt="1"/>
          </p:nvPr>
        </p:nvSpPr>
        <p:spPr>
          <a:xfrm>
            <a:off x="1761565" y="609684"/>
            <a:ext cx="8573166" cy="492443"/>
          </a:xfrm>
          <a:prstGeom prst="rect">
            <a:avLst/>
          </a:prstGeom>
        </p:spPr>
        <p:txBody>
          <a:bodyPr wrap="square" lIns="216000" tIns="0" rIns="54000" bIns="0" anchor="t">
            <a:spAutoFit/>
          </a:bodyPr>
          <a:lstStyle>
            <a:lvl1pPr>
              <a:lnSpc>
                <a:spcPts val="3800"/>
              </a:lnSpc>
              <a:defRPr sz="3200" baseline="0">
                <a:solidFill>
                  <a:srgbClr val="4D4D4C"/>
                </a:solidFill>
                <a:latin typeface="Trebuchet MS" charset="0"/>
                <a:ea typeface="Trebuchet MS" charset="0"/>
                <a:cs typeface="Trebuchet MS" charset="0"/>
              </a:defRPr>
            </a:lvl1pPr>
          </a:lstStyle>
          <a:p>
            <a:r>
              <a:rPr lang="en-US"/>
              <a:t>Formatação dos títulos dividido em...</a:t>
            </a:r>
            <a:endParaRPr lang="pt-BR"/>
          </a:p>
        </p:txBody>
      </p:sp>
      <p:sp>
        <p:nvSpPr>
          <p:cNvPr id="8" name="Oval 7"/>
          <p:cNvSpPr/>
          <p:nvPr userDrawn="1"/>
        </p:nvSpPr>
        <p:spPr>
          <a:xfrm>
            <a:off x="14339548" y="1411306"/>
            <a:ext cx="128337" cy="128337"/>
          </a:xfrm>
          <a:prstGeom prst="ellipse">
            <a:avLst/>
          </a:prstGeom>
          <a:solidFill>
            <a:srgbClr val="4D4D4C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cxnSp>
        <p:nvCxnSpPr>
          <p:cNvPr id="12" name="Straight Connector 11"/>
          <p:cNvCxnSpPr/>
          <p:nvPr userDrawn="1"/>
        </p:nvCxnSpPr>
        <p:spPr>
          <a:xfrm flipH="1">
            <a:off x="14644528" y="1475475"/>
            <a:ext cx="1605122" cy="0"/>
          </a:xfrm>
          <a:prstGeom prst="line">
            <a:avLst/>
          </a:prstGeom>
          <a:ln>
            <a:solidFill>
              <a:srgbClr val="4D4D4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 Placeholder 40"/>
          <p:cNvSpPr>
            <a:spLocks noGrp="1"/>
          </p:cNvSpPr>
          <p:nvPr>
            <p:ph type="body" sz="quarter" idx="10" hasCustomPrompt="1"/>
          </p:nvPr>
        </p:nvSpPr>
        <p:spPr>
          <a:xfrm>
            <a:off x="4884465" y="1108846"/>
            <a:ext cx="9444993" cy="569387"/>
          </a:xfrm>
          <a:prstGeom prst="rect">
            <a:avLst/>
          </a:prstGeom>
        </p:spPr>
        <p:txBody>
          <a:bodyPr wrap="square" lIns="54000" tIns="0" rIns="180000" bIns="0">
            <a:spAutoFit/>
          </a:bodyPr>
          <a:lstStyle>
            <a:lvl1pPr marL="0" indent="0">
              <a:lnSpc>
                <a:spcPts val="4400"/>
              </a:lnSpc>
              <a:buNone/>
              <a:defRPr sz="3700" b="1" baseline="0">
                <a:solidFill>
                  <a:srgbClr val="EE9F2D"/>
                </a:solidFill>
                <a:latin typeface="Trebuchet MS" charset="0"/>
                <a:ea typeface="Trebuchet MS" charset="0"/>
                <a:cs typeface="Trebuchet MS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pt-BR"/>
              <a:t>... 02 estilos visuais com cores editáveis.</a:t>
            </a:r>
          </a:p>
        </p:txBody>
      </p:sp>
      <p:sp>
        <p:nvSpPr>
          <p:cNvPr id="14" name="Content Placeholder 3"/>
          <p:cNvSpPr>
            <a:spLocks noGrp="1"/>
          </p:cNvSpPr>
          <p:nvPr>
            <p:ph sz="quarter" idx="11"/>
          </p:nvPr>
        </p:nvSpPr>
        <p:spPr>
          <a:xfrm>
            <a:off x="2414731" y="2285819"/>
            <a:ext cx="12229797" cy="6174614"/>
          </a:xfrm>
          <a:prstGeom prst="rect">
            <a:avLst/>
          </a:prstGeom>
        </p:spPr>
        <p:txBody>
          <a:bodyPr/>
          <a:lstStyle>
            <a:lvl1pPr>
              <a:lnSpc>
                <a:spcPts val="4440"/>
              </a:lnSpc>
              <a:defRPr sz="2800" b="0">
                <a:solidFill>
                  <a:srgbClr val="615F5E"/>
                </a:solidFill>
                <a:latin typeface="Trebuchet MS" charset="0"/>
                <a:ea typeface="Trebuchet MS" charset="0"/>
                <a:cs typeface="Trebuchet MS" charset="0"/>
              </a:defRPr>
            </a:lvl1pPr>
            <a:lvl2pPr marL="533400" indent="-266700">
              <a:lnSpc>
                <a:spcPts val="2940"/>
              </a:lnSpc>
              <a:buSzPct val="80000"/>
              <a:buFont typeface="Courier New" charset="0"/>
              <a:buChar char="o"/>
              <a:tabLst/>
              <a:defRPr sz="2400">
                <a:solidFill>
                  <a:srgbClr val="615F5E"/>
                </a:solidFill>
                <a:latin typeface="Trebuchet MS" charset="0"/>
                <a:ea typeface="Trebuchet MS" charset="0"/>
                <a:cs typeface="Trebuchet MS" charset="0"/>
              </a:defRPr>
            </a:lvl2pPr>
            <a:lvl3pPr marL="708025" indent="-174625">
              <a:lnSpc>
                <a:spcPts val="2940"/>
              </a:lnSpc>
              <a:tabLst/>
              <a:defRPr sz="2000">
                <a:solidFill>
                  <a:srgbClr val="615F5E"/>
                </a:solidFill>
                <a:latin typeface="Trebuchet MS" charset="0"/>
                <a:ea typeface="Trebuchet MS" charset="0"/>
                <a:cs typeface="Trebuchet MS" charset="0"/>
              </a:defRPr>
            </a:lvl3pPr>
            <a:lvl4pPr marL="801688" indent="173038">
              <a:lnSpc>
                <a:spcPts val="2940"/>
              </a:lnSpc>
              <a:tabLst/>
              <a:defRPr sz="1800">
                <a:solidFill>
                  <a:srgbClr val="615F5E"/>
                </a:solidFill>
                <a:latin typeface="Trebuchet MS" charset="0"/>
                <a:ea typeface="Trebuchet MS" charset="0"/>
                <a:cs typeface="Trebuchet MS" charset="0"/>
              </a:defRPr>
            </a:lvl4pPr>
            <a:lvl5pPr marL="801688" indent="173038">
              <a:lnSpc>
                <a:spcPts val="2940"/>
              </a:lnSpc>
              <a:buSzPct val="50000"/>
              <a:buFont typeface="Wingdings" charset="2"/>
              <a:buChar char="§"/>
              <a:tabLst/>
              <a:defRPr sz="1800">
                <a:solidFill>
                  <a:srgbClr val="615F5E"/>
                </a:solidFill>
                <a:latin typeface="Trebuchet MS" charset="0"/>
                <a:ea typeface="Trebuchet MS" charset="0"/>
                <a:cs typeface="Trebuchet MS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BR"/>
          </a:p>
        </p:txBody>
      </p:sp>
      <p:sp>
        <p:nvSpPr>
          <p:cNvPr id="15" name="Slide Number Placeholder 5"/>
          <p:cNvSpPr txBox="1">
            <a:spLocks/>
          </p:cNvSpPr>
          <p:nvPr userDrawn="1"/>
        </p:nvSpPr>
        <p:spPr>
          <a:xfrm>
            <a:off x="15253617" y="8577615"/>
            <a:ext cx="814537" cy="4857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1218895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09448" algn="l" defTabSz="1218895" rtl="0" eaLnBrk="1" latinLnBrk="0" hangingPunct="1"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8895" algn="l" defTabSz="1218895" rtl="0" eaLnBrk="1" latinLnBrk="0" hangingPunct="1"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343" algn="l" defTabSz="1218895" rtl="0" eaLnBrk="1" latinLnBrk="0" hangingPunct="1"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7790" algn="l" defTabSz="1218895" rtl="0" eaLnBrk="1" latinLnBrk="0" hangingPunct="1"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238" algn="l" defTabSz="1218895" rtl="0" eaLnBrk="1" latinLnBrk="0" hangingPunct="1"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6686" algn="l" defTabSz="1218895" rtl="0" eaLnBrk="1" latinLnBrk="0" hangingPunct="1"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6133" algn="l" defTabSz="1218895" rtl="0" eaLnBrk="1" latinLnBrk="0" hangingPunct="1"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5581" algn="l" defTabSz="1218895" rtl="0" eaLnBrk="1" latinLnBrk="0" hangingPunct="1"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FF8D4FC-D16B-A349-9DDA-5EBC469C6EAC}" type="slidenum">
              <a:rPr lang="pt-BR" sz="1800" b="1">
                <a:solidFill>
                  <a:schemeClr val="tx2"/>
                </a:solidFill>
                <a:latin typeface="Trebuchet MS" charset="0"/>
                <a:ea typeface="Trebuchet MS" charset="0"/>
                <a:cs typeface="Trebuchet MS" charset="0"/>
              </a:rPr>
              <a:pPr/>
              <a:t>‹nº›</a:t>
            </a:fld>
            <a:endParaRPr lang="pt-BR" sz="1800" b="1" dirty="0">
              <a:solidFill>
                <a:schemeClr val="tx2"/>
              </a:solidFill>
              <a:latin typeface="Trebuchet MS" charset="0"/>
              <a:ea typeface="Trebuchet MS" charset="0"/>
              <a:cs typeface="Trebuchet MS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50">
        <p:fade/>
      </p:transition>
    </mc:Choice>
    <mc:Fallback xmlns="">
      <p:transition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49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" presetID="42" presetClass="path" presetSubtype="0" accel="50000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1.52403E-6 1.94444E-6 L 0.16442 1.94444E-6 " pathEditMode="relative" rAng="0" ptsTypes="AA" p14:bounceEnd="50000">
                                          <p:cBhvr>
                                            <p:cTn id="15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8216" y="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6" presetID="1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500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9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7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1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500"/>
                                            <p:tgtEl>
                                              <p:spTgt spid="13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31" dur="500"/>
                                            <p:tgtEl>
                                              <p:spTgt spid="13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4" dur="500"/>
                                            <p:tgtEl>
                                              <p:spTgt spid="14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>
                                                <p:txEl>
                                                  <p:pRg st="1" end="1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7" dur="500"/>
                                            <p:tgtEl>
                                              <p:spTgt spid="14">
                                                <p:txEl>
                                                  <p:pRg st="1" end="1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14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>
                                                <p:txEl>
                                                  <p:pRg st="3" end="3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3" dur="500"/>
                                            <p:tgtEl>
                                              <p:spTgt spid="14">
                                                <p:txEl>
                                                  <p:pRg st="3" end="3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6" dur="500"/>
                                            <p:tgtEl>
                                              <p:spTgt spid="14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" grpId="0" animBg="1"/>
          <p:bldP spid="6" grpId="0"/>
          <p:bldP spid="8" grpId="0" animBg="1"/>
          <p:bldP spid="13" grpId="0" build="p">
            <p:tmplLst>
              <p:tmpl lvl="1">
                <p:tnLst>
                  <p:par>
                    <p:cTn presetID="12" presetClass="entr" presetSubtype="1" fill="hold" nodeType="withEffect">
                      <p:stCondLst>
                        <p:cond delay="0"/>
                      </p:stCondLst>
                      <p:childTnLst>
                        <p:set>
                          <p:cBhvr>
                            <p:cTn dur="1" fill="hold">
                              <p:stCondLst>
                                <p:cond delay="0"/>
                              </p:stCondLst>
                            </p:cTn>
                            <p:tgtEl>
                              <p:spTgt spid="13"/>
                            </p:tgtEl>
                            <p:attrNameLst>
                              <p:attrName>style.visibility</p:attrName>
                            </p:attrNameLst>
                          </p:cBhvr>
                          <p:to>
                            <p:strVal val="visible"/>
                          </p:to>
                        </p:set>
                        <p:anim calcmode="lin" valueType="num">
                          <p:cBhvr additive="base">
                            <p:cTn dur="500"/>
                            <p:tgtEl>
                              <p:spTgt spid="13"/>
                            </p:tgtEl>
                            <p:attrNameLst>
                              <p:attrName>ppt_y</p:attrName>
                            </p:attrNameLst>
                          </p:cBhvr>
                          <p:tavLst>
                            <p:tav tm="0">
                              <p:val>
                                <p:strVal val="#ppt_y-#ppt_h*1.125000"/>
                              </p:val>
                            </p:tav>
                            <p:tav tm="100000">
                              <p:val>
                                <p:strVal val="#ppt_y"/>
                              </p:val>
                            </p:tav>
                          </p:tavLst>
                        </p:anim>
                        <p:animEffect transition="in" filter="wipe(down)">
                          <p:cBhvr>
                            <p:cTn dur="500"/>
                            <p:tgtEl>
                              <p:spTgt spid="13"/>
                            </p:tgtEl>
                          </p:cBhvr>
                        </p:animEffect>
                      </p:childTnLst>
                    </p:cTn>
                  </p:par>
                </p:tnLst>
              </p:tmpl>
            </p:tmplLst>
          </p:bldP>
          <p:bldP spid="14" grpId="0" build="p">
            <p:tmplLst>
              <p:tmpl lvl="1">
                <p:tnLst>
                  <p:par>
                    <p:cTn presetID="10" presetClass="entr" presetSubtype="0" fill="hold" nodeType="withEffect">
                      <p:stCondLst>
                        <p:cond delay="0"/>
                      </p:stCondLst>
                      <p:childTnLst>
                        <p:set>
                          <p:cBhvr>
                            <p:cTn dur="1" fill="hold">
                              <p:stCondLst>
                                <p:cond delay="0"/>
                              </p:stCondLst>
                            </p:cTn>
                            <p:tgtEl>
                              <p:spTgt spid="14"/>
                            </p:tgtEl>
                            <p:attrNameLst>
                              <p:attrName>style.visibility</p:attrName>
                            </p:attrNameLst>
                          </p:cBhvr>
                          <p:to>
                            <p:strVal val="visible"/>
                          </p:to>
                        </p:set>
                        <p:animEffect transition="in" filter="fade">
                          <p:cBhvr>
                            <p:cTn dur="500"/>
                            <p:tgtEl>
                              <p:spTgt spid="14"/>
                            </p:tgtEl>
                          </p:cBhvr>
                        </p:animEffect>
                      </p:childTnLst>
                    </p:cTn>
                  </p:par>
                </p:tnLst>
              </p:tmpl>
              <p:tmpl lvl="2">
                <p:tnLst>
                  <p:par>
                    <p:cTn presetID="10" presetClass="entr" presetSubtype="0" fill="hold" nodeType="withEffect">
                      <p:stCondLst>
                        <p:cond delay="0"/>
                      </p:stCondLst>
                      <p:childTnLst>
                        <p:set>
                          <p:cBhvr>
                            <p:cTn dur="1" fill="hold">
                              <p:stCondLst>
                                <p:cond delay="0"/>
                              </p:stCondLst>
                            </p:cTn>
                            <p:tgtEl>
                              <p:spTgt spid="14"/>
                            </p:tgtEl>
                            <p:attrNameLst>
                              <p:attrName>style.visibility</p:attrName>
                            </p:attrNameLst>
                          </p:cBhvr>
                          <p:to>
                            <p:strVal val="visible"/>
                          </p:to>
                        </p:set>
                        <p:animEffect transition="in" filter="fade">
                          <p:cBhvr>
                            <p:cTn dur="500"/>
                            <p:tgtEl>
                              <p:spTgt spid="14"/>
                            </p:tgtEl>
                          </p:cBhvr>
                        </p:animEffect>
                      </p:childTnLst>
                    </p:cTn>
                  </p:par>
                </p:tnLst>
              </p:tmpl>
              <p:tmpl lvl="3">
                <p:tnLst>
                  <p:par>
                    <p:cTn presetID="10" presetClass="entr" presetSubtype="0" fill="hold" nodeType="withEffect">
                      <p:stCondLst>
                        <p:cond delay="0"/>
                      </p:stCondLst>
                      <p:childTnLst>
                        <p:set>
                          <p:cBhvr>
                            <p:cTn dur="1" fill="hold">
                              <p:stCondLst>
                                <p:cond delay="0"/>
                              </p:stCondLst>
                            </p:cTn>
                            <p:tgtEl>
                              <p:spTgt spid="14"/>
                            </p:tgtEl>
                            <p:attrNameLst>
                              <p:attrName>style.visibility</p:attrName>
                            </p:attrNameLst>
                          </p:cBhvr>
                          <p:to>
                            <p:strVal val="visible"/>
                          </p:to>
                        </p:set>
                        <p:animEffect transition="in" filter="fade">
                          <p:cBhvr>
                            <p:cTn dur="500"/>
                            <p:tgtEl>
                              <p:spTgt spid="14"/>
                            </p:tgtEl>
                          </p:cBhvr>
                        </p:animEffect>
                      </p:childTnLst>
                    </p:cTn>
                  </p:par>
                </p:tnLst>
              </p:tmpl>
              <p:tmpl lvl="4">
                <p:tnLst>
                  <p:par>
                    <p:cTn presetID="10" presetClass="entr" presetSubtype="0" fill="hold" nodeType="withEffect">
                      <p:stCondLst>
                        <p:cond delay="0"/>
                      </p:stCondLst>
                      <p:childTnLst>
                        <p:set>
                          <p:cBhvr>
                            <p:cTn dur="1" fill="hold">
                              <p:stCondLst>
                                <p:cond delay="0"/>
                              </p:stCondLst>
                            </p:cTn>
                            <p:tgtEl>
                              <p:spTgt spid="14"/>
                            </p:tgtEl>
                            <p:attrNameLst>
                              <p:attrName>style.visibility</p:attrName>
                            </p:attrNameLst>
                          </p:cBhvr>
                          <p:to>
                            <p:strVal val="visible"/>
                          </p:to>
                        </p:set>
                        <p:animEffect transition="in" filter="fade">
                          <p:cBhvr>
                            <p:cTn dur="500"/>
                            <p:tgtEl>
                              <p:spTgt spid="14"/>
                            </p:tgtEl>
                          </p:cBhvr>
                        </p:animEffect>
                      </p:childTnLst>
                    </p:cTn>
                  </p:par>
                </p:tnLst>
              </p:tmpl>
              <p:tmpl lvl="5">
                <p:tnLst>
                  <p:par>
                    <p:cTn presetID="10" presetClass="entr" presetSubtype="0" fill="hold" nodeType="withEffect">
                      <p:stCondLst>
                        <p:cond delay="0"/>
                      </p:stCondLst>
                      <p:childTnLst>
                        <p:set>
                          <p:cBhvr>
                            <p:cTn dur="1" fill="hold">
                              <p:stCondLst>
                                <p:cond delay="0"/>
                              </p:stCondLst>
                            </p:cTn>
                            <p:tgtEl>
                              <p:spTgt spid="14"/>
                            </p:tgtEl>
                            <p:attrNameLst>
                              <p:attrName>style.visibility</p:attrName>
                            </p:attrNameLst>
                          </p:cBhvr>
                          <p:to>
                            <p:strVal val="visible"/>
                          </p:to>
                        </p:set>
                        <p:animEffect transition="in" filter="fade">
                          <p:cBhvr>
                            <p:cTn dur="500"/>
                            <p:tgtEl>
                              <p:spTgt spid="14"/>
                            </p:tgtEl>
                          </p:cBhvr>
                        </p:animEffect>
                      </p:childTnLst>
                    </p:cTn>
                  </p:par>
                </p:tnLst>
              </p:tmpl>
            </p:tmplLst>
          </p:bldP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49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" presetID="42" presetClass="path" presetSubtype="0" ac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1.52403E-6 1.94444E-6 L 0.16442 1.94444E-6 " pathEditMode="relative" rAng="0" ptsTypes="AA">
                                          <p:cBhvr>
                                            <p:cTn id="15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8216" y="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6" presetID="1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500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9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7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1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500"/>
                                            <p:tgtEl>
                                              <p:spTgt spid="13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31" dur="500"/>
                                            <p:tgtEl>
                                              <p:spTgt spid="13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4" dur="500"/>
                                            <p:tgtEl>
                                              <p:spTgt spid="14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>
                                                <p:txEl>
                                                  <p:pRg st="1" end="1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7" dur="500"/>
                                            <p:tgtEl>
                                              <p:spTgt spid="14">
                                                <p:txEl>
                                                  <p:pRg st="1" end="1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14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>
                                                <p:txEl>
                                                  <p:pRg st="3" end="3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3" dur="500"/>
                                            <p:tgtEl>
                                              <p:spTgt spid="14">
                                                <p:txEl>
                                                  <p:pRg st="3" end="3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6" dur="500"/>
                                            <p:tgtEl>
                                              <p:spTgt spid="14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" grpId="0" animBg="1"/>
          <p:bldP spid="6" grpId="0"/>
          <p:bldP spid="8" grpId="0" animBg="1"/>
          <p:bldP spid="13" grpId="0" build="p">
            <p:tmplLst>
              <p:tmpl lvl="1">
                <p:tnLst>
                  <p:par>
                    <p:cTn presetID="12" presetClass="entr" presetSubtype="1" fill="hold" nodeType="withEffect">
                      <p:stCondLst>
                        <p:cond delay="0"/>
                      </p:stCondLst>
                      <p:childTnLst>
                        <p:set>
                          <p:cBhvr>
                            <p:cTn dur="1" fill="hold">
                              <p:stCondLst>
                                <p:cond delay="0"/>
                              </p:stCondLst>
                            </p:cTn>
                            <p:tgtEl>
                              <p:spTgt spid="13"/>
                            </p:tgtEl>
                            <p:attrNameLst>
                              <p:attrName>style.visibility</p:attrName>
                            </p:attrNameLst>
                          </p:cBhvr>
                          <p:to>
                            <p:strVal val="visible"/>
                          </p:to>
                        </p:set>
                        <p:anim calcmode="lin" valueType="num">
                          <p:cBhvr additive="base">
                            <p:cTn dur="500"/>
                            <p:tgtEl>
                              <p:spTgt spid="13"/>
                            </p:tgtEl>
                            <p:attrNameLst>
                              <p:attrName>ppt_y</p:attrName>
                            </p:attrNameLst>
                          </p:cBhvr>
                          <p:tavLst>
                            <p:tav tm="0">
                              <p:val>
                                <p:strVal val="#ppt_y-#ppt_h*1.125000"/>
                              </p:val>
                            </p:tav>
                            <p:tav tm="100000">
                              <p:val>
                                <p:strVal val="#ppt_y"/>
                              </p:val>
                            </p:tav>
                          </p:tavLst>
                        </p:anim>
                        <p:animEffect transition="in" filter="wipe(down)">
                          <p:cBhvr>
                            <p:cTn dur="500"/>
                            <p:tgtEl>
                              <p:spTgt spid="13"/>
                            </p:tgtEl>
                          </p:cBhvr>
                        </p:animEffect>
                      </p:childTnLst>
                    </p:cTn>
                  </p:par>
                </p:tnLst>
              </p:tmpl>
            </p:tmplLst>
          </p:bldP>
          <p:bldP spid="14" grpId="0" build="p">
            <p:tmplLst>
              <p:tmpl lvl="1">
                <p:tnLst>
                  <p:par>
                    <p:cTn presetID="10" presetClass="entr" presetSubtype="0" fill="hold" nodeType="withEffect">
                      <p:stCondLst>
                        <p:cond delay="0"/>
                      </p:stCondLst>
                      <p:childTnLst>
                        <p:set>
                          <p:cBhvr>
                            <p:cTn dur="1" fill="hold">
                              <p:stCondLst>
                                <p:cond delay="0"/>
                              </p:stCondLst>
                            </p:cTn>
                            <p:tgtEl>
                              <p:spTgt spid="14"/>
                            </p:tgtEl>
                            <p:attrNameLst>
                              <p:attrName>style.visibility</p:attrName>
                            </p:attrNameLst>
                          </p:cBhvr>
                          <p:to>
                            <p:strVal val="visible"/>
                          </p:to>
                        </p:set>
                        <p:animEffect transition="in" filter="fade">
                          <p:cBhvr>
                            <p:cTn dur="500"/>
                            <p:tgtEl>
                              <p:spTgt spid="14"/>
                            </p:tgtEl>
                          </p:cBhvr>
                        </p:animEffect>
                      </p:childTnLst>
                    </p:cTn>
                  </p:par>
                </p:tnLst>
              </p:tmpl>
              <p:tmpl lvl="2">
                <p:tnLst>
                  <p:par>
                    <p:cTn presetID="10" presetClass="entr" presetSubtype="0" fill="hold" nodeType="withEffect">
                      <p:stCondLst>
                        <p:cond delay="0"/>
                      </p:stCondLst>
                      <p:childTnLst>
                        <p:set>
                          <p:cBhvr>
                            <p:cTn dur="1" fill="hold">
                              <p:stCondLst>
                                <p:cond delay="0"/>
                              </p:stCondLst>
                            </p:cTn>
                            <p:tgtEl>
                              <p:spTgt spid="14"/>
                            </p:tgtEl>
                            <p:attrNameLst>
                              <p:attrName>style.visibility</p:attrName>
                            </p:attrNameLst>
                          </p:cBhvr>
                          <p:to>
                            <p:strVal val="visible"/>
                          </p:to>
                        </p:set>
                        <p:animEffect transition="in" filter="fade">
                          <p:cBhvr>
                            <p:cTn dur="500"/>
                            <p:tgtEl>
                              <p:spTgt spid="14"/>
                            </p:tgtEl>
                          </p:cBhvr>
                        </p:animEffect>
                      </p:childTnLst>
                    </p:cTn>
                  </p:par>
                </p:tnLst>
              </p:tmpl>
              <p:tmpl lvl="3">
                <p:tnLst>
                  <p:par>
                    <p:cTn presetID="10" presetClass="entr" presetSubtype="0" fill="hold" nodeType="withEffect">
                      <p:stCondLst>
                        <p:cond delay="0"/>
                      </p:stCondLst>
                      <p:childTnLst>
                        <p:set>
                          <p:cBhvr>
                            <p:cTn dur="1" fill="hold">
                              <p:stCondLst>
                                <p:cond delay="0"/>
                              </p:stCondLst>
                            </p:cTn>
                            <p:tgtEl>
                              <p:spTgt spid="14"/>
                            </p:tgtEl>
                            <p:attrNameLst>
                              <p:attrName>style.visibility</p:attrName>
                            </p:attrNameLst>
                          </p:cBhvr>
                          <p:to>
                            <p:strVal val="visible"/>
                          </p:to>
                        </p:set>
                        <p:animEffect transition="in" filter="fade">
                          <p:cBhvr>
                            <p:cTn dur="500"/>
                            <p:tgtEl>
                              <p:spTgt spid="14"/>
                            </p:tgtEl>
                          </p:cBhvr>
                        </p:animEffect>
                      </p:childTnLst>
                    </p:cTn>
                  </p:par>
                </p:tnLst>
              </p:tmpl>
              <p:tmpl lvl="4">
                <p:tnLst>
                  <p:par>
                    <p:cTn presetID="10" presetClass="entr" presetSubtype="0" fill="hold" nodeType="withEffect">
                      <p:stCondLst>
                        <p:cond delay="0"/>
                      </p:stCondLst>
                      <p:childTnLst>
                        <p:set>
                          <p:cBhvr>
                            <p:cTn dur="1" fill="hold">
                              <p:stCondLst>
                                <p:cond delay="0"/>
                              </p:stCondLst>
                            </p:cTn>
                            <p:tgtEl>
                              <p:spTgt spid="14"/>
                            </p:tgtEl>
                            <p:attrNameLst>
                              <p:attrName>style.visibility</p:attrName>
                            </p:attrNameLst>
                          </p:cBhvr>
                          <p:to>
                            <p:strVal val="visible"/>
                          </p:to>
                        </p:set>
                        <p:animEffect transition="in" filter="fade">
                          <p:cBhvr>
                            <p:cTn dur="500"/>
                            <p:tgtEl>
                              <p:spTgt spid="14"/>
                            </p:tgtEl>
                          </p:cBhvr>
                        </p:animEffect>
                      </p:childTnLst>
                    </p:cTn>
                  </p:par>
                </p:tnLst>
              </p:tmpl>
              <p:tmpl lvl="5">
                <p:tnLst>
                  <p:par>
                    <p:cTn presetID="10" presetClass="entr" presetSubtype="0" fill="hold" nodeType="withEffect">
                      <p:stCondLst>
                        <p:cond delay="0"/>
                      </p:stCondLst>
                      <p:childTnLst>
                        <p:set>
                          <p:cBhvr>
                            <p:cTn dur="1" fill="hold">
                              <p:stCondLst>
                                <p:cond delay="0"/>
                              </p:stCondLst>
                            </p:cTn>
                            <p:tgtEl>
                              <p:spTgt spid="14"/>
                            </p:tgtEl>
                            <p:attrNameLst>
                              <p:attrName>style.visibility</p:attrName>
                            </p:attrNameLst>
                          </p:cBhvr>
                          <p:to>
                            <p:strVal val="visible"/>
                          </p:to>
                        </p:set>
                        <p:animEffect transition="in" filter="fade">
                          <p:cBhvr>
                            <p:cTn dur="500"/>
                            <p:tgtEl>
                              <p:spTgt spid="14"/>
                            </p:tgtEl>
                          </p:cBhvr>
                        </p:animEffect>
                      </p:childTnLst>
                    </p:cTn>
                  </p:par>
                </p:tnLst>
              </p:tmpl>
            </p:tmplLst>
          </p:bldP>
        </p:bldLst>
      </p:timing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údo_Cor_Branco_Header Anima (título 1 linha)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Oval 8"/>
          <p:cNvSpPr/>
          <p:nvPr/>
        </p:nvSpPr>
        <p:spPr>
          <a:xfrm>
            <a:off x="-1236215" y="801573"/>
            <a:ext cx="128337" cy="128337"/>
          </a:xfrm>
          <a:prstGeom prst="ellipse">
            <a:avLst/>
          </a:prstGeom>
          <a:solidFill>
            <a:srgbClr val="4D4D4C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cxnSp>
        <p:nvCxnSpPr>
          <p:cNvPr id="11" name="Straight Connector 10"/>
          <p:cNvCxnSpPr/>
          <p:nvPr/>
        </p:nvCxnSpPr>
        <p:spPr>
          <a:xfrm flipH="1">
            <a:off x="0" y="865742"/>
            <a:ext cx="1317812" cy="0"/>
          </a:xfrm>
          <a:prstGeom prst="line">
            <a:avLst/>
          </a:prstGeom>
          <a:solidFill>
            <a:schemeClr val="bg1"/>
          </a:solidFill>
          <a:ln>
            <a:solidFill>
              <a:srgbClr val="4D4D4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329458" y="81722"/>
            <a:ext cx="1724629" cy="1119092"/>
          </a:xfrm>
          <a:prstGeom prst="rect">
            <a:avLst/>
          </a:prstGeom>
        </p:spPr>
      </p:pic>
      <p:sp>
        <p:nvSpPr>
          <p:cNvPr id="6" name="Title 30"/>
          <p:cNvSpPr>
            <a:spLocks noGrp="1"/>
          </p:cNvSpPr>
          <p:nvPr>
            <p:ph type="title" hasCustomPrompt="1"/>
          </p:nvPr>
        </p:nvSpPr>
        <p:spPr>
          <a:xfrm>
            <a:off x="1761565" y="609684"/>
            <a:ext cx="8573166" cy="492443"/>
          </a:xfrm>
          <a:prstGeom prst="rect">
            <a:avLst/>
          </a:prstGeom>
        </p:spPr>
        <p:txBody>
          <a:bodyPr wrap="square" lIns="216000" tIns="0" rIns="54000" bIns="0" anchor="t">
            <a:spAutoFit/>
          </a:bodyPr>
          <a:lstStyle>
            <a:lvl1pPr>
              <a:lnSpc>
                <a:spcPts val="3800"/>
              </a:lnSpc>
              <a:defRPr sz="3200" baseline="0">
                <a:solidFill>
                  <a:srgbClr val="4D4D4C"/>
                </a:solidFill>
                <a:latin typeface="Trebuchet MS" charset="0"/>
                <a:ea typeface="Trebuchet MS" charset="0"/>
                <a:cs typeface="Trebuchet MS" charset="0"/>
              </a:defRPr>
            </a:lvl1pPr>
          </a:lstStyle>
          <a:p>
            <a:r>
              <a:rPr lang="en-US"/>
              <a:t>Formatação dos títulos dividido em...</a:t>
            </a:r>
            <a:endParaRPr lang="pt-BR"/>
          </a:p>
        </p:txBody>
      </p:sp>
      <p:sp>
        <p:nvSpPr>
          <p:cNvPr id="8" name="Oval 7"/>
          <p:cNvSpPr/>
          <p:nvPr userDrawn="1"/>
        </p:nvSpPr>
        <p:spPr>
          <a:xfrm>
            <a:off x="14339548" y="1411306"/>
            <a:ext cx="128337" cy="128337"/>
          </a:xfrm>
          <a:prstGeom prst="ellipse">
            <a:avLst/>
          </a:prstGeom>
          <a:solidFill>
            <a:srgbClr val="4D4D4C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cxnSp>
        <p:nvCxnSpPr>
          <p:cNvPr id="12" name="Straight Connector 11"/>
          <p:cNvCxnSpPr/>
          <p:nvPr userDrawn="1"/>
        </p:nvCxnSpPr>
        <p:spPr>
          <a:xfrm flipH="1">
            <a:off x="14644528" y="1475475"/>
            <a:ext cx="1605122" cy="0"/>
          </a:xfrm>
          <a:prstGeom prst="line">
            <a:avLst/>
          </a:prstGeom>
          <a:ln>
            <a:solidFill>
              <a:srgbClr val="4D4D4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Content Placeholder 3"/>
          <p:cNvSpPr>
            <a:spLocks noGrp="1"/>
          </p:cNvSpPr>
          <p:nvPr>
            <p:ph sz="quarter" idx="11"/>
          </p:nvPr>
        </p:nvSpPr>
        <p:spPr>
          <a:xfrm>
            <a:off x="2414731" y="1814304"/>
            <a:ext cx="12229797" cy="6646129"/>
          </a:xfrm>
          <a:prstGeom prst="rect">
            <a:avLst/>
          </a:prstGeom>
        </p:spPr>
        <p:txBody>
          <a:bodyPr/>
          <a:lstStyle>
            <a:lvl1pPr>
              <a:lnSpc>
                <a:spcPts val="4440"/>
              </a:lnSpc>
              <a:defRPr sz="2800" b="0">
                <a:solidFill>
                  <a:srgbClr val="615F5E"/>
                </a:solidFill>
                <a:latin typeface="Trebuchet MS" charset="0"/>
                <a:ea typeface="Trebuchet MS" charset="0"/>
                <a:cs typeface="Trebuchet MS" charset="0"/>
              </a:defRPr>
            </a:lvl1pPr>
            <a:lvl2pPr marL="533400" indent="-266700">
              <a:lnSpc>
                <a:spcPts val="2940"/>
              </a:lnSpc>
              <a:buSzPct val="80000"/>
              <a:buFont typeface="Courier New" charset="0"/>
              <a:buChar char="o"/>
              <a:tabLst/>
              <a:defRPr sz="2400">
                <a:solidFill>
                  <a:srgbClr val="615F5E"/>
                </a:solidFill>
                <a:latin typeface="Trebuchet MS" charset="0"/>
                <a:ea typeface="Trebuchet MS" charset="0"/>
                <a:cs typeface="Trebuchet MS" charset="0"/>
              </a:defRPr>
            </a:lvl2pPr>
            <a:lvl3pPr marL="708025" indent="-174625">
              <a:lnSpc>
                <a:spcPts val="2940"/>
              </a:lnSpc>
              <a:tabLst/>
              <a:defRPr sz="2000">
                <a:solidFill>
                  <a:srgbClr val="615F5E"/>
                </a:solidFill>
                <a:latin typeface="Trebuchet MS" charset="0"/>
                <a:ea typeface="Trebuchet MS" charset="0"/>
                <a:cs typeface="Trebuchet MS" charset="0"/>
              </a:defRPr>
            </a:lvl3pPr>
            <a:lvl4pPr marL="801688" indent="173038">
              <a:lnSpc>
                <a:spcPts val="2940"/>
              </a:lnSpc>
              <a:tabLst/>
              <a:defRPr sz="1800">
                <a:solidFill>
                  <a:srgbClr val="615F5E"/>
                </a:solidFill>
                <a:latin typeface="Trebuchet MS" charset="0"/>
                <a:ea typeface="Trebuchet MS" charset="0"/>
                <a:cs typeface="Trebuchet MS" charset="0"/>
              </a:defRPr>
            </a:lvl4pPr>
            <a:lvl5pPr marL="801688" indent="173038">
              <a:lnSpc>
                <a:spcPts val="2940"/>
              </a:lnSpc>
              <a:buSzPct val="50000"/>
              <a:buFont typeface="Wingdings" charset="2"/>
              <a:buChar char="§"/>
              <a:tabLst/>
              <a:defRPr sz="1800">
                <a:solidFill>
                  <a:srgbClr val="615F5E"/>
                </a:solidFill>
                <a:latin typeface="Trebuchet MS" charset="0"/>
                <a:ea typeface="Trebuchet MS" charset="0"/>
                <a:cs typeface="Trebuchet MS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BR"/>
          </a:p>
        </p:txBody>
      </p:sp>
      <p:sp>
        <p:nvSpPr>
          <p:cNvPr id="15" name="Slide Number Placeholder 5"/>
          <p:cNvSpPr txBox="1">
            <a:spLocks/>
          </p:cNvSpPr>
          <p:nvPr userDrawn="1"/>
        </p:nvSpPr>
        <p:spPr>
          <a:xfrm>
            <a:off x="15253617" y="8577615"/>
            <a:ext cx="814537" cy="4857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1218895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09448" algn="l" defTabSz="1218895" rtl="0" eaLnBrk="1" latinLnBrk="0" hangingPunct="1"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8895" algn="l" defTabSz="1218895" rtl="0" eaLnBrk="1" latinLnBrk="0" hangingPunct="1"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343" algn="l" defTabSz="1218895" rtl="0" eaLnBrk="1" latinLnBrk="0" hangingPunct="1"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7790" algn="l" defTabSz="1218895" rtl="0" eaLnBrk="1" latinLnBrk="0" hangingPunct="1"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238" algn="l" defTabSz="1218895" rtl="0" eaLnBrk="1" latinLnBrk="0" hangingPunct="1"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6686" algn="l" defTabSz="1218895" rtl="0" eaLnBrk="1" latinLnBrk="0" hangingPunct="1"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6133" algn="l" defTabSz="1218895" rtl="0" eaLnBrk="1" latinLnBrk="0" hangingPunct="1"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5581" algn="l" defTabSz="1218895" rtl="0" eaLnBrk="1" latinLnBrk="0" hangingPunct="1"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FF8D4FC-D16B-A349-9DDA-5EBC469C6EAC}" type="slidenum">
              <a:rPr lang="pt-BR" sz="1800" b="1">
                <a:solidFill>
                  <a:schemeClr val="tx2"/>
                </a:solidFill>
                <a:latin typeface="Trebuchet MS" charset="0"/>
                <a:ea typeface="Trebuchet MS" charset="0"/>
                <a:cs typeface="Trebuchet MS" charset="0"/>
              </a:rPr>
              <a:pPr/>
              <a:t>‹nº›</a:t>
            </a:fld>
            <a:endParaRPr lang="pt-BR" sz="1800" b="1" dirty="0">
              <a:solidFill>
                <a:schemeClr val="tx2"/>
              </a:solidFill>
              <a:latin typeface="Trebuchet MS" charset="0"/>
              <a:ea typeface="Trebuchet MS" charset="0"/>
              <a:cs typeface="Trebuchet MS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50">
        <p:fade/>
      </p:transition>
    </mc:Choice>
    <mc:Fallback xmlns="">
      <p:transition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49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" presetID="42" presetClass="path" presetSubtype="0" accel="50000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1.52403E-6 1.94444E-6 L 0.16442 1.94444E-6 " pathEditMode="relative" rAng="0" ptsTypes="AA" p14:bounceEnd="50000">
                                          <p:cBhvr>
                                            <p:cTn id="15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8216" y="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6" presetID="1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500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9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7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0" dur="500"/>
                                            <p:tgtEl>
                                              <p:spTgt spid="14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>
                                                <p:txEl>
                                                  <p:pRg st="1" end="1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3" dur="500"/>
                                            <p:tgtEl>
                                              <p:spTgt spid="14">
                                                <p:txEl>
                                                  <p:pRg st="1" end="1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6" dur="500"/>
                                            <p:tgtEl>
                                              <p:spTgt spid="14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>
                                                <p:txEl>
                                                  <p:pRg st="3" end="3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9" dur="500"/>
                                            <p:tgtEl>
                                              <p:spTgt spid="14">
                                                <p:txEl>
                                                  <p:pRg st="3" end="3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2" dur="500"/>
                                            <p:tgtEl>
                                              <p:spTgt spid="14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" grpId="0" animBg="1"/>
          <p:bldP spid="6" grpId="0"/>
          <p:bldP spid="8" grpId="0" animBg="1"/>
          <p:bldP spid="14" grpId="0" build="p">
            <p:tmplLst>
              <p:tmpl lvl="1">
                <p:tnLst>
                  <p:par>
                    <p:cTn presetID="10" presetClass="entr" presetSubtype="0" fill="hold" nodeType="withEffect">
                      <p:stCondLst>
                        <p:cond delay="0"/>
                      </p:stCondLst>
                      <p:childTnLst>
                        <p:set>
                          <p:cBhvr>
                            <p:cTn dur="1" fill="hold">
                              <p:stCondLst>
                                <p:cond delay="0"/>
                              </p:stCondLst>
                            </p:cTn>
                            <p:tgtEl>
                              <p:spTgt spid="14"/>
                            </p:tgtEl>
                            <p:attrNameLst>
                              <p:attrName>style.visibility</p:attrName>
                            </p:attrNameLst>
                          </p:cBhvr>
                          <p:to>
                            <p:strVal val="visible"/>
                          </p:to>
                        </p:set>
                        <p:animEffect transition="in" filter="fade">
                          <p:cBhvr>
                            <p:cTn dur="500"/>
                            <p:tgtEl>
                              <p:spTgt spid="14"/>
                            </p:tgtEl>
                          </p:cBhvr>
                        </p:animEffect>
                      </p:childTnLst>
                    </p:cTn>
                  </p:par>
                </p:tnLst>
              </p:tmpl>
              <p:tmpl lvl="2">
                <p:tnLst>
                  <p:par>
                    <p:cTn presetID="10" presetClass="entr" presetSubtype="0" fill="hold" nodeType="withEffect">
                      <p:stCondLst>
                        <p:cond delay="0"/>
                      </p:stCondLst>
                      <p:childTnLst>
                        <p:set>
                          <p:cBhvr>
                            <p:cTn dur="1" fill="hold">
                              <p:stCondLst>
                                <p:cond delay="0"/>
                              </p:stCondLst>
                            </p:cTn>
                            <p:tgtEl>
                              <p:spTgt spid="14"/>
                            </p:tgtEl>
                            <p:attrNameLst>
                              <p:attrName>style.visibility</p:attrName>
                            </p:attrNameLst>
                          </p:cBhvr>
                          <p:to>
                            <p:strVal val="visible"/>
                          </p:to>
                        </p:set>
                        <p:animEffect transition="in" filter="fade">
                          <p:cBhvr>
                            <p:cTn dur="500"/>
                            <p:tgtEl>
                              <p:spTgt spid="14"/>
                            </p:tgtEl>
                          </p:cBhvr>
                        </p:animEffect>
                      </p:childTnLst>
                    </p:cTn>
                  </p:par>
                </p:tnLst>
              </p:tmpl>
              <p:tmpl lvl="3">
                <p:tnLst>
                  <p:par>
                    <p:cTn presetID="10" presetClass="entr" presetSubtype="0" fill="hold" nodeType="withEffect">
                      <p:stCondLst>
                        <p:cond delay="0"/>
                      </p:stCondLst>
                      <p:childTnLst>
                        <p:set>
                          <p:cBhvr>
                            <p:cTn dur="1" fill="hold">
                              <p:stCondLst>
                                <p:cond delay="0"/>
                              </p:stCondLst>
                            </p:cTn>
                            <p:tgtEl>
                              <p:spTgt spid="14"/>
                            </p:tgtEl>
                            <p:attrNameLst>
                              <p:attrName>style.visibility</p:attrName>
                            </p:attrNameLst>
                          </p:cBhvr>
                          <p:to>
                            <p:strVal val="visible"/>
                          </p:to>
                        </p:set>
                        <p:animEffect transition="in" filter="fade">
                          <p:cBhvr>
                            <p:cTn dur="500"/>
                            <p:tgtEl>
                              <p:spTgt spid="14"/>
                            </p:tgtEl>
                          </p:cBhvr>
                        </p:animEffect>
                      </p:childTnLst>
                    </p:cTn>
                  </p:par>
                </p:tnLst>
              </p:tmpl>
              <p:tmpl lvl="4">
                <p:tnLst>
                  <p:par>
                    <p:cTn presetID="10" presetClass="entr" presetSubtype="0" fill="hold" nodeType="withEffect">
                      <p:stCondLst>
                        <p:cond delay="0"/>
                      </p:stCondLst>
                      <p:childTnLst>
                        <p:set>
                          <p:cBhvr>
                            <p:cTn dur="1" fill="hold">
                              <p:stCondLst>
                                <p:cond delay="0"/>
                              </p:stCondLst>
                            </p:cTn>
                            <p:tgtEl>
                              <p:spTgt spid="14"/>
                            </p:tgtEl>
                            <p:attrNameLst>
                              <p:attrName>style.visibility</p:attrName>
                            </p:attrNameLst>
                          </p:cBhvr>
                          <p:to>
                            <p:strVal val="visible"/>
                          </p:to>
                        </p:set>
                        <p:animEffect transition="in" filter="fade">
                          <p:cBhvr>
                            <p:cTn dur="500"/>
                            <p:tgtEl>
                              <p:spTgt spid="14"/>
                            </p:tgtEl>
                          </p:cBhvr>
                        </p:animEffect>
                      </p:childTnLst>
                    </p:cTn>
                  </p:par>
                </p:tnLst>
              </p:tmpl>
              <p:tmpl lvl="5">
                <p:tnLst>
                  <p:par>
                    <p:cTn presetID="10" presetClass="entr" presetSubtype="0" fill="hold" nodeType="withEffect">
                      <p:stCondLst>
                        <p:cond delay="0"/>
                      </p:stCondLst>
                      <p:childTnLst>
                        <p:set>
                          <p:cBhvr>
                            <p:cTn dur="1" fill="hold">
                              <p:stCondLst>
                                <p:cond delay="0"/>
                              </p:stCondLst>
                            </p:cTn>
                            <p:tgtEl>
                              <p:spTgt spid="14"/>
                            </p:tgtEl>
                            <p:attrNameLst>
                              <p:attrName>style.visibility</p:attrName>
                            </p:attrNameLst>
                          </p:cBhvr>
                          <p:to>
                            <p:strVal val="visible"/>
                          </p:to>
                        </p:set>
                        <p:animEffect transition="in" filter="fade">
                          <p:cBhvr>
                            <p:cTn dur="500"/>
                            <p:tgtEl>
                              <p:spTgt spid="14"/>
                            </p:tgtEl>
                          </p:cBhvr>
                        </p:animEffect>
                      </p:childTnLst>
                    </p:cTn>
                  </p:par>
                </p:tnLst>
              </p:tmpl>
            </p:tmplLst>
          </p:bldP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49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" presetID="42" presetClass="path" presetSubtype="0" ac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1.52403E-6 1.94444E-6 L 0.16442 1.94444E-6 " pathEditMode="relative" rAng="0" ptsTypes="AA">
                                          <p:cBhvr>
                                            <p:cTn id="15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8216" y="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6" presetID="1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500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9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7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0" dur="500"/>
                                            <p:tgtEl>
                                              <p:spTgt spid="14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>
                                                <p:txEl>
                                                  <p:pRg st="1" end="1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3" dur="500"/>
                                            <p:tgtEl>
                                              <p:spTgt spid="14">
                                                <p:txEl>
                                                  <p:pRg st="1" end="1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6" dur="500"/>
                                            <p:tgtEl>
                                              <p:spTgt spid="14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>
                                                <p:txEl>
                                                  <p:pRg st="3" end="3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9" dur="500"/>
                                            <p:tgtEl>
                                              <p:spTgt spid="14">
                                                <p:txEl>
                                                  <p:pRg st="3" end="3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2" dur="500"/>
                                            <p:tgtEl>
                                              <p:spTgt spid="14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" grpId="0" animBg="1"/>
          <p:bldP spid="6" grpId="0"/>
          <p:bldP spid="8" grpId="0" animBg="1"/>
          <p:bldP spid="14" grpId="0" build="p">
            <p:tmplLst>
              <p:tmpl lvl="1">
                <p:tnLst>
                  <p:par>
                    <p:cTn presetID="10" presetClass="entr" presetSubtype="0" fill="hold" nodeType="withEffect">
                      <p:stCondLst>
                        <p:cond delay="0"/>
                      </p:stCondLst>
                      <p:childTnLst>
                        <p:set>
                          <p:cBhvr>
                            <p:cTn dur="1" fill="hold">
                              <p:stCondLst>
                                <p:cond delay="0"/>
                              </p:stCondLst>
                            </p:cTn>
                            <p:tgtEl>
                              <p:spTgt spid="14"/>
                            </p:tgtEl>
                            <p:attrNameLst>
                              <p:attrName>style.visibility</p:attrName>
                            </p:attrNameLst>
                          </p:cBhvr>
                          <p:to>
                            <p:strVal val="visible"/>
                          </p:to>
                        </p:set>
                        <p:animEffect transition="in" filter="fade">
                          <p:cBhvr>
                            <p:cTn dur="500"/>
                            <p:tgtEl>
                              <p:spTgt spid="14"/>
                            </p:tgtEl>
                          </p:cBhvr>
                        </p:animEffect>
                      </p:childTnLst>
                    </p:cTn>
                  </p:par>
                </p:tnLst>
              </p:tmpl>
              <p:tmpl lvl="2">
                <p:tnLst>
                  <p:par>
                    <p:cTn presetID="10" presetClass="entr" presetSubtype="0" fill="hold" nodeType="withEffect">
                      <p:stCondLst>
                        <p:cond delay="0"/>
                      </p:stCondLst>
                      <p:childTnLst>
                        <p:set>
                          <p:cBhvr>
                            <p:cTn dur="1" fill="hold">
                              <p:stCondLst>
                                <p:cond delay="0"/>
                              </p:stCondLst>
                            </p:cTn>
                            <p:tgtEl>
                              <p:spTgt spid="14"/>
                            </p:tgtEl>
                            <p:attrNameLst>
                              <p:attrName>style.visibility</p:attrName>
                            </p:attrNameLst>
                          </p:cBhvr>
                          <p:to>
                            <p:strVal val="visible"/>
                          </p:to>
                        </p:set>
                        <p:animEffect transition="in" filter="fade">
                          <p:cBhvr>
                            <p:cTn dur="500"/>
                            <p:tgtEl>
                              <p:spTgt spid="14"/>
                            </p:tgtEl>
                          </p:cBhvr>
                        </p:animEffect>
                      </p:childTnLst>
                    </p:cTn>
                  </p:par>
                </p:tnLst>
              </p:tmpl>
              <p:tmpl lvl="3">
                <p:tnLst>
                  <p:par>
                    <p:cTn presetID="10" presetClass="entr" presetSubtype="0" fill="hold" nodeType="withEffect">
                      <p:stCondLst>
                        <p:cond delay="0"/>
                      </p:stCondLst>
                      <p:childTnLst>
                        <p:set>
                          <p:cBhvr>
                            <p:cTn dur="1" fill="hold">
                              <p:stCondLst>
                                <p:cond delay="0"/>
                              </p:stCondLst>
                            </p:cTn>
                            <p:tgtEl>
                              <p:spTgt spid="14"/>
                            </p:tgtEl>
                            <p:attrNameLst>
                              <p:attrName>style.visibility</p:attrName>
                            </p:attrNameLst>
                          </p:cBhvr>
                          <p:to>
                            <p:strVal val="visible"/>
                          </p:to>
                        </p:set>
                        <p:animEffect transition="in" filter="fade">
                          <p:cBhvr>
                            <p:cTn dur="500"/>
                            <p:tgtEl>
                              <p:spTgt spid="14"/>
                            </p:tgtEl>
                          </p:cBhvr>
                        </p:animEffect>
                      </p:childTnLst>
                    </p:cTn>
                  </p:par>
                </p:tnLst>
              </p:tmpl>
              <p:tmpl lvl="4">
                <p:tnLst>
                  <p:par>
                    <p:cTn presetID="10" presetClass="entr" presetSubtype="0" fill="hold" nodeType="withEffect">
                      <p:stCondLst>
                        <p:cond delay="0"/>
                      </p:stCondLst>
                      <p:childTnLst>
                        <p:set>
                          <p:cBhvr>
                            <p:cTn dur="1" fill="hold">
                              <p:stCondLst>
                                <p:cond delay="0"/>
                              </p:stCondLst>
                            </p:cTn>
                            <p:tgtEl>
                              <p:spTgt spid="14"/>
                            </p:tgtEl>
                            <p:attrNameLst>
                              <p:attrName>style.visibility</p:attrName>
                            </p:attrNameLst>
                          </p:cBhvr>
                          <p:to>
                            <p:strVal val="visible"/>
                          </p:to>
                        </p:set>
                        <p:animEffect transition="in" filter="fade">
                          <p:cBhvr>
                            <p:cTn dur="500"/>
                            <p:tgtEl>
                              <p:spTgt spid="14"/>
                            </p:tgtEl>
                          </p:cBhvr>
                        </p:animEffect>
                      </p:childTnLst>
                    </p:cTn>
                  </p:par>
                </p:tnLst>
              </p:tmpl>
              <p:tmpl lvl="5">
                <p:tnLst>
                  <p:par>
                    <p:cTn presetID="10" presetClass="entr" presetSubtype="0" fill="hold" nodeType="withEffect">
                      <p:stCondLst>
                        <p:cond delay="0"/>
                      </p:stCondLst>
                      <p:childTnLst>
                        <p:set>
                          <p:cBhvr>
                            <p:cTn dur="1" fill="hold">
                              <p:stCondLst>
                                <p:cond delay="0"/>
                              </p:stCondLst>
                            </p:cTn>
                            <p:tgtEl>
                              <p:spTgt spid="14"/>
                            </p:tgtEl>
                            <p:attrNameLst>
                              <p:attrName>style.visibility</p:attrName>
                            </p:attrNameLst>
                          </p:cBhvr>
                          <p:to>
                            <p:strVal val="visible"/>
                          </p:to>
                        </p:set>
                        <p:animEffect transition="in" filter="fade">
                          <p:cBhvr>
                            <p:cTn dur="500"/>
                            <p:tgtEl>
                              <p:spTgt spid="14"/>
                            </p:tgtEl>
                          </p:cBhvr>
                        </p:animEffect>
                      </p:childTnLst>
                    </p:cTn>
                  </p:par>
                </p:tnLst>
              </p:tmpl>
            </p:tmplLst>
          </p:bldP>
        </p:bldLst>
      </p:timing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údo_Colorido_Cinza_Estático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329459" y="81723"/>
            <a:ext cx="1724627" cy="1119091"/>
          </a:xfrm>
          <a:prstGeom prst="rect">
            <a:avLst/>
          </a:prstGeom>
        </p:spPr>
      </p:pic>
      <p:sp>
        <p:nvSpPr>
          <p:cNvPr id="5" name="Slide Number Placeholder 5"/>
          <p:cNvSpPr txBox="1">
            <a:spLocks/>
          </p:cNvSpPr>
          <p:nvPr userDrawn="1"/>
        </p:nvSpPr>
        <p:spPr>
          <a:xfrm>
            <a:off x="15253617" y="8577615"/>
            <a:ext cx="814537" cy="4857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1218895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09448" algn="l" defTabSz="1218895" rtl="0" eaLnBrk="1" latinLnBrk="0" hangingPunct="1"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8895" algn="l" defTabSz="1218895" rtl="0" eaLnBrk="1" latinLnBrk="0" hangingPunct="1"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343" algn="l" defTabSz="1218895" rtl="0" eaLnBrk="1" latinLnBrk="0" hangingPunct="1"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7790" algn="l" defTabSz="1218895" rtl="0" eaLnBrk="1" latinLnBrk="0" hangingPunct="1"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238" algn="l" defTabSz="1218895" rtl="0" eaLnBrk="1" latinLnBrk="0" hangingPunct="1"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6686" algn="l" defTabSz="1218895" rtl="0" eaLnBrk="1" latinLnBrk="0" hangingPunct="1"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6133" algn="l" defTabSz="1218895" rtl="0" eaLnBrk="1" latinLnBrk="0" hangingPunct="1"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5581" algn="l" defTabSz="1218895" rtl="0" eaLnBrk="1" latinLnBrk="0" hangingPunct="1"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FF8D4FC-D16B-A349-9DDA-5EBC469C6EAC}" type="slidenum">
              <a:rPr lang="pt-BR" sz="1800" b="1">
                <a:solidFill>
                  <a:schemeClr val="bg1"/>
                </a:solidFill>
                <a:latin typeface="Trebuchet MS" charset="0"/>
                <a:ea typeface="Trebuchet MS" charset="0"/>
                <a:cs typeface="Trebuchet MS" charset="0"/>
              </a:rPr>
              <a:pPr/>
              <a:t>‹nº›</a:t>
            </a:fld>
            <a:endParaRPr lang="pt-BR" sz="1800" b="1" dirty="0">
              <a:solidFill>
                <a:schemeClr val="bg1"/>
              </a:solidFill>
              <a:latin typeface="Trebuchet MS" charset="0"/>
              <a:ea typeface="Trebuchet MS" charset="0"/>
              <a:cs typeface="Trebuchet MS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údo_Cor_Cinza_Header Anima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Oval 8"/>
          <p:cNvSpPr/>
          <p:nvPr/>
        </p:nvSpPr>
        <p:spPr>
          <a:xfrm>
            <a:off x="-1236215" y="801573"/>
            <a:ext cx="128337" cy="128337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cxnSp>
        <p:nvCxnSpPr>
          <p:cNvPr id="11" name="Straight Connector 10"/>
          <p:cNvCxnSpPr/>
          <p:nvPr/>
        </p:nvCxnSpPr>
        <p:spPr>
          <a:xfrm flipH="1">
            <a:off x="0" y="865742"/>
            <a:ext cx="1317812" cy="0"/>
          </a:xfrm>
          <a:prstGeom prst="lin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329459" y="81723"/>
            <a:ext cx="1724627" cy="1119091"/>
          </a:xfrm>
          <a:prstGeom prst="rect">
            <a:avLst/>
          </a:prstGeom>
        </p:spPr>
      </p:pic>
      <p:sp>
        <p:nvSpPr>
          <p:cNvPr id="7" name="Title 30"/>
          <p:cNvSpPr>
            <a:spLocks noGrp="1"/>
          </p:cNvSpPr>
          <p:nvPr>
            <p:ph type="title" hasCustomPrompt="1"/>
          </p:nvPr>
        </p:nvSpPr>
        <p:spPr>
          <a:xfrm>
            <a:off x="1761565" y="609684"/>
            <a:ext cx="8573166" cy="492443"/>
          </a:xfrm>
          <a:prstGeom prst="rect">
            <a:avLst/>
          </a:prstGeom>
        </p:spPr>
        <p:txBody>
          <a:bodyPr wrap="square" lIns="216000" tIns="0" rIns="54000" bIns="0" anchor="t">
            <a:spAutoFit/>
          </a:bodyPr>
          <a:lstStyle>
            <a:lvl1pPr>
              <a:lnSpc>
                <a:spcPts val="3800"/>
              </a:lnSpc>
              <a:defRPr sz="3200" baseline="0">
                <a:solidFill>
                  <a:schemeClr val="bg1"/>
                </a:solidFill>
                <a:latin typeface="Trebuchet MS" charset="0"/>
                <a:ea typeface="Trebuchet MS" charset="0"/>
                <a:cs typeface="Trebuchet MS" charset="0"/>
              </a:defRPr>
            </a:lvl1pPr>
          </a:lstStyle>
          <a:p>
            <a:r>
              <a:rPr lang="en-US"/>
              <a:t>Formatação dos títulos dividido em...</a:t>
            </a:r>
            <a:endParaRPr lang="pt-BR"/>
          </a:p>
        </p:txBody>
      </p:sp>
      <p:sp>
        <p:nvSpPr>
          <p:cNvPr id="10" name="Oval 9"/>
          <p:cNvSpPr/>
          <p:nvPr userDrawn="1"/>
        </p:nvSpPr>
        <p:spPr>
          <a:xfrm>
            <a:off x="14339548" y="1411306"/>
            <a:ext cx="128337" cy="128337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cxnSp>
        <p:nvCxnSpPr>
          <p:cNvPr id="12" name="Straight Connector 11"/>
          <p:cNvCxnSpPr/>
          <p:nvPr userDrawn="1"/>
        </p:nvCxnSpPr>
        <p:spPr>
          <a:xfrm flipH="1">
            <a:off x="14644528" y="1475475"/>
            <a:ext cx="1605122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 Placeholder 40"/>
          <p:cNvSpPr>
            <a:spLocks noGrp="1"/>
          </p:cNvSpPr>
          <p:nvPr>
            <p:ph type="body" sz="quarter" idx="10" hasCustomPrompt="1"/>
          </p:nvPr>
        </p:nvSpPr>
        <p:spPr>
          <a:xfrm>
            <a:off x="4884465" y="1108846"/>
            <a:ext cx="9444993" cy="569387"/>
          </a:xfrm>
          <a:prstGeom prst="rect">
            <a:avLst/>
          </a:prstGeom>
        </p:spPr>
        <p:txBody>
          <a:bodyPr wrap="square" lIns="54000" tIns="0" rIns="180000" bIns="0">
            <a:spAutoFit/>
          </a:bodyPr>
          <a:lstStyle>
            <a:lvl1pPr marL="0" indent="0">
              <a:lnSpc>
                <a:spcPts val="4400"/>
              </a:lnSpc>
              <a:buNone/>
              <a:defRPr sz="3700" b="1" baseline="0">
                <a:solidFill>
                  <a:schemeClr val="accent5"/>
                </a:solidFill>
                <a:latin typeface="Trebuchet MS" charset="0"/>
                <a:ea typeface="Trebuchet MS" charset="0"/>
                <a:cs typeface="Trebuchet MS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pt-BR"/>
              <a:t>... 02 estilos visuais com cores editáveis.</a:t>
            </a:r>
          </a:p>
        </p:txBody>
      </p:sp>
      <p:sp>
        <p:nvSpPr>
          <p:cNvPr id="14" name="Content Placeholder 3"/>
          <p:cNvSpPr>
            <a:spLocks noGrp="1"/>
          </p:cNvSpPr>
          <p:nvPr>
            <p:ph sz="quarter" idx="11"/>
          </p:nvPr>
        </p:nvSpPr>
        <p:spPr>
          <a:xfrm>
            <a:off x="2414731" y="2285819"/>
            <a:ext cx="12229797" cy="6174614"/>
          </a:xfrm>
          <a:prstGeom prst="rect">
            <a:avLst/>
          </a:prstGeom>
        </p:spPr>
        <p:txBody>
          <a:bodyPr/>
          <a:lstStyle>
            <a:lvl1pPr>
              <a:lnSpc>
                <a:spcPts val="4440"/>
              </a:lnSpc>
              <a:defRPr sz="2800" b="0">
                <a:solidFill>
                  <a:schemeClr val="bg1">
                    <a:lumMod val="85000"/>
                  </a:schemeClr>
                </a:solidFill>
                <a:latin typeface="Trebuchet MS" charset="0"/>
                <a:ea typeface="Trebuchet MS" charset="0"/>
                <a:cs typeface="Trebuchet MS" charset="0"/>
              </a:defRPr>
            </a:lvl1pPr>
            <a:lvl2pPr marL="533400" indent="-266700">
              <a:lnSpc>
                <a:spcPts val="2940"/>
              </a:lnSpc>
              <a:buSzPct val="80000"/>
              <a:buFont typeface="Courier New" charset="0"/>
              <a:buChar char="o"/>
              <a:tabLst/>
              <a:defRPr sz="2400">
                <a:solidFill>
                  <a:schemeClr val="bg1">
                    <a:lumMod val="85000"/>
                  </a:schemeClr>
                </a:solidFill>
                <a:latin typeface="Trebuchet MS" charset="0"/>
                <a:ea typeface="Trebuchet MS" charset="0"/>
                <a:cs typeface="Trebuchet MS" charset="0"/>
              </a:defRPr>
            </a:lvl2pPr>
            <a:lvl3pPr marL="708025" indent="-174625">
              <a:lnSpc>
                <a:spcPts val="2940"/>
              </a:lnSpc>
              <a:tabLst/>
              <a:defRPr sz="2000">
                <a:solidFill>
                  <a:schemeClr val="bg1">
                    <a:lumMod val="85000"/>
                  </a:schemeClr>
                </a:solidFill>
                <a:latin typeface="Trebuchet MS" charset="0"/>
                <a:ea typeface="Trebuchet MS" charset="0"/>
                <a:cs typeface="Trebuchet MS" charset="0"/>
              </a:defRPr>
            </a:lvl3pPr>
            <a:lvl4pPr marL="801688" indent="173038">
              <a:lnSpc>
                <a:spcPts val="2940"/>
              </a:lnSpc>
              <a:tabLst/>
              <a:defRPr sz="1800">
                <a:solidFill>
                  <a:schemeClr val="bg1">
                    <a:lumMod val="85000"/>
                  </a:schemeClr>
                </a:solidFill>
                <a:latin typeface="Trebuchet MS" charset="0"/>
                <a:ea typeface="Trebuchet MS" charset="0"/>
                <a:cs typeface="Trebuchet MS" charset="0"/>
              </a:defRPr>
            </a:lvl4pPr>
            <a:lvl5pPr marL="801688" indent="173038">
              <a:lnSpc>
                <a:spcPts val="2940"/>
              </a:lnSpc>
              <a:buSzPct val="50000"/>
              <a:buFont typeface="Wingdings" charset="2"/>
              <a:buChar char="§"/>
              <a:tabLst/>
              <a:defRPr sz="1800">
                <a:solidFill>
                  <a:schemeClr val="bg1">
                    <a:lumMod val="85000"/>
                  </a:schemeClr>
                </a:solidFill>
                <a:latin typeface="Trebuchet MS" charset="0"/>
                <a:ea typeface="Trebuchet MS" charset="0"/>
                <a:cs typeface="Trebuchet MS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pt-BR" dirty="0"/>
          </a:p>
        </p:txBody>
      </p:sp>
      <p:sp>
        <p:nvSpPr>
          <p:cNvPr id="15" name="Slide Number Placeholder 5"/>
          <p:cNvSpPr txBox="1">
            <a:spLocks/>
          </p:cNvSpPr>
          <p:nvPr userDrawn="1"/>
        </p:nvSpPr>
        <p:spPr>
          <a:xfrm>
            <a:off x="15253617" y="8577615"/>
            <a:ext cx="814537" cy="4857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1218895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09448" algn="l" defTabSz="1218895" rtl="0" eaLnBrk="1" latinLnBrk="0" hangingPunct="1"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8895" algn="l" defTabSz="1218895" rtl="0" eaLnBrk="1" latinLnBrk="0" hangingPunct="1"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343" algn="l" defTabSz="1218895" rtl="0" eaLnBrk="1" latinLnBrk="0" hangingPunct="1"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7790" algn="l" defTabSz="1218895" rtl="0" eaLnBrk="1" latinLnBrk="0" hangingPunct="1"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238" algn="l" defTabSz="1218895" rtl="0" eaLnBrk="1" latinLnBrk="0" hangingPunct="1"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6686" algn="l" defTabSz="1218895" rtl="0" eaLnBrk="1" latinLnBrk="0" hangingPunct="1"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6133" algn="l" defTabSz="1218895" rtl="0" eaLnBrk="1" latinLnBrk="0" hangingPunct="1"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5581" algn="l" defTabSz="1218895" rtl="0" eaLnBrk="1" latinLnBrk="0" hangingPunct="1"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FF8D4FC-D16B-A349-9DDA-5EBC469C6EAC}" type="slidenum">
              <a:rPr lang="pt-BR" sz="1800" b="1">
                <a:solidFill>
                  <a:schemeClr val="bg1"/>
                </a:solidFill>
                <a:latin typeface="Trebuchet MS" charset="0"/>
                <a:ea typeface="Trebuchet MS" charset="0"/>
                <a:cs typeface="Trebuchet MS" charset="0"/>
              </a:rPr>
              <a:pPr/>
              <a:t>‹nº›</a:t>
            </a:fld>
            <a:endParaRPr lang="pt-BR" sz="1800" b="1" dirty="0">
              <a:solidFill>
                <a:schemeClr val="bg1"/>
              </a:solidFill>
              <a:latin typeface="Trebuchet MS" charset="0"/>
              <a:ea typeface="Trebuchet MS" charset="0"/>
              <a:cs typeface="Trebuchet MS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50">
        <p:fade/>
      </p:transition>
    </mc:Choice>
    <mc:Fallback xmlns="">
      <p:transition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9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42" presetClass="path" presetSubtype="0" accel="50000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1.52403E-6 1.94444E-6 L 0.16442 1.94444E-6 " pathEditMode="relative" rAng="0" ptsTypes="AA" p14:bounceEnd="50000">
                                          <p:cBhvr>
                                            <p:cTn id="12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8216" y="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3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" presetID="1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500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9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7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1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500"/>
                                            <p:tgtEl>
                                              <p:spTgt spid="13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31" dur="500"/>
                                            <p:tgtEl>
                                              <p:spTgt spid="13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4" dur="500"/>
                                            <p:tgtEl>
                                              <p:spTgt spid="14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>
                                                <p:txEl>
                                                  <p:pRg st="1" end="1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7" dur="500"/>
                                            <p:tgtEl>
                                              <p:spTgt spid="14">
                                                <p:txEl>
                                                  <p:pRg st="1" end="1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14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>
                                                <p:txEl>
                                                  <p:pRg st="3" end="3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3" dur="500"/>
                                            <p:tgtEl>
                                              <p:spTgt spid="14">
                                                <p:txEl>
                                                  <p:pRg st="3" end="3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6" dur="500"/>
                                            <p:tgtEl>
                                              <p:spTgt spid="14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" grpId="0" animBg="1"/>
          <p:bldP spid="7" grpId="0"/>
          <p:bldP spid="10" grpId="0" animBg="1"/>
          <p:bldP spid="13" grpId="0" build="p">
            <p:tmplLst>
              <p:tmpl lvl="1">
                <p:tnLst>
                  <p:par>
                    <p:cTn presetID="12" presetClass="entr" presetSubtype="1" fill="hold" nodeType="withEffect">
                      <p:stCondLst>
                        <p:cond delay="0"/>
                      </p:stCondLst>
                      <p:childTnLst>
                        <p:set>
                          <p:cBhvr>
                            <p:cTn dur="1" fill="hold">
                              <p:stCondLst>
                                <p:cond delay="0"/>
                              </p:stCondLst>
                            </p:cTn>
                            <p:tgtEl>
                              <p:spTgt spid="13"/>
                            </p:tgtEl>
                            <p:attrNameLst>
                              <p:attrName>style.visibility</p:attrName>
                            </p:attrNameLst>
                          </p:cBhvr>
                          <p:to>
                            <p:strVal val="visible"/>
                          </p:to>
                        </p:set>
                        <p:anim calcmode="lin" valueType="num">
                          <p:cBhvr additive="base">
                            <p:cTn dur="500"/>
                            <p:tgtEl>
                              <p:spTgt spid="13"/>
                            </p:tgtEl>
                            <p:attrNameLst>
                              <p:attrName>ppt_y</p:attrName>
                            </p:attrNameLst>
                          </p:cBhvr>
                          <p:tavLst>
                            <p:tav tm="0">
                              <p:val>
                                <p:strVal val="#ppt_y-#ppt_h*1.125000"/>
                              </p:val>
                            </p:tav>
                            <p:tav tm="100000">
                              <p:val>
                                <p:strVal val="#ppt_y"/>
                              </p:val>
                            </p:tav>
                          </p:tavLst>
                        </p:anim>
                        <p:animEffect transition="in" filter="wipe(down)">
                          <p:cBhvr>
                            <p:cTn dur="500"/>
                            <p:tgtEl>
                              <p:spTgt spid="13"/>
                            </p:tgtEl>
                          </p:cBhvr>
                        </p:animEffect>
                      </p:childTnLst>
                    </p:cTn>
                  </p:par>
                </p:tnLst>
              </p:tmpl>
            </p:tmplLst>
          </p:bldP>
          <p:bldP spid="14" grpId="0" build="p">
            <p:tmplLst>
              <p:tmpl lvl="1">
                <p:tnLst>
                  <p:par>
                    <p:cTn presetID="10" presetClass="entr" presetSubtype="0" fill="hold" nodeType="withEffect">
                      <p:stCondLst>
                        <p:cond delay="0"/>
                      </p:stCondLst>
                      <p:childTnLst>
                        <p:set>
                          <p:cBhvr>
                            <p:cTn dur="1" fill="hold">
                              <p:stCondLst>
                                <p:cond delay="0"/>
                              </p:stCondLst>
                            </p:cTn>
                            <p:tgtEl>
                              <p:spTgt spid="14"/>
                            </p:tgtEl>
                            <p:attrNameLst>
                              <p:attrName>style.visibility</p:attrName>
                            </p:attrNameLst>
                          </p:cBhvr>
                          <p:to>
                            <p:strVal val="visible"/>
                          </p:to>
                        </p:set>
                        <p:animEffect transition="in" filter="fade">
                          <p:cBhvr>
                            <p:cTn dur="500"/>
                            <p:tgtEl>
                              <p:spTgt spid="14"/>
                            </p:tgtEl>
                          </p:cBhvr>
                        </p:animEffect>
                      </p:childTnLst>
                    </p:cTn>
                  </p:par>
                </p:tnLst>
              </p:tmpl>
              <p:tmpl lvl="2">
                <p:tnLst>
                  <p:par>
                    <p:cTn presetID="10" presetClass="entr" presetSubtype="0" fill="hold" nodeType="withEffect">
                      <p:stCondLst>
                        <p:cond delay="0"/>
                      </p:stCondLst>
                      <p:childTnLst>
                        <p:set>
                          <p:cBhvr>
                            <p:cTn dur="1" fill="hold">
                              <p:stCondLst>
                                <p:cond delay="0"/>
                              </p:stCondLst>
                            </p:cTn>
                            <p:tgtEl>
                              <p:spTgt spid="14"/>
                            </p:tgtEl>
                            <p:attrNameLst>
                              <p:attrName>style.visibility</p:attrName>
                            </p:attrNameLst>
                          </p:cBhvr>
                          <p:to>
                            <p:strVal val="visible"/>
                          </p:to>
                        </p:set>
                        <p:animEffect transition="in" filter="fade">
                          <p:cBhvr>
                            <p:cTn dur="500"/>
                            <p:tgtEl>
                              <p:spTgt spid="14"/>
                            </p:tgtEl>
                          </p:cBhvr>
                        </p:animEffect>
                      </p:childTnLst>
                    </p:cTn>
                  </p:par>
                </p:tnLst>
              </p:tmpl>
              <p:tmpl lvl="3">
                <p:tnLst>
                  <p:par>
                    <p:cTn presetID="10" presetClass="entr" presetSubtype="0" fill="hold" nodeType="withEffect">
                      <p:stCondLst>
                        <p:cond delay="0"/>
                      </p:stCondLst>
                      <p:childTnLst>
                        <p:set>
                          <p:cBhvr>
                            <p:cTn dur="1" fill="hold">
                              <p:stCondLst>
                                <p:cond delay="0"/>
                              </p:stCondLst>
                            </p:cTn>
                            <p:tgtEl>
                              <p:spTgt spid="14"/>
                            </p:tgtEl>
                            <p:attrNameLst>
                              <p:attrName>style.visibility</p:attrName>
                            </p:attrNameLst>
                          </p:cBhvr>
                          <p:to>
                            <p:strVal val="visible"/>
                          </p:to>
                        </p:set>
                        <p:animEffect transition="in" filter="fade">
                          <p:cBhvr>
                            <p:cTn dur="500"/>
                            <p:tgtEl>
                              <p:spTgt spid="14"/>
                            </p:tgtEl>
                          </p:cBhvr>
                        </p:animEffect>
                      </p:childTnLst>
                    </p:cTn>
                  </p:par>
                </p:tnLst>
              </p:tmpl>
              <p:tmpl lvl="4">
                <p:tnLst>
                  <p:par>
                    <p:cTn presetID="10" presetClass="entr" presetSubtype="0" fill="hold" nodeType="withEffect">
                      <p:stCondLst>
                        <p:cond delay="0"/>
                      </p:stCondLst>
                      <p:childTnLst>
                        <p:set>
                          <p:cBhvr>
                            <p:cTn dur="1" fill="hold">
                              <p:stCondLst>
                                <p:cond delay="0"/>
                              </p:stCondLst>
                            </p:cTn>
                            <p:tgtEl>
                              <p:spTgt spid="14"/>
                            </p:tgtEl>
                            <p:attrNameLst>
                              <p:attrName>style.visibility</p:attrName>
                            </p:attrNameLst>
                          </p:cBhvr>
                          <p:to>
                            <p:strVal val="visible"/>
                          </p:to>
                        </p:set>
                        <p:animEffect transition="in" filter="fade">
                          <p:cBhvr>
                            <p:cTn dur="500"/>
                            <p:tgtEl>
                              <p:spTgt spid="14"/>
                            </p:tgtEl>
                          </p:cBhvr>
                        </p:animEffect>
                      </p:childTnLst>
                    </p:cTn>
                  </p:par>
                </p:tnLst>
              </p:tmpl>
              <p:tmpl lvl="5">
                <p:tnLst>
                  <p:par>
                    <p:cTn presetID="10" presetClass="entr" presetSubtype="0" fill="hold" nodeType="withEffect">
                      <p:stCondLst>
                        <p:cond delay="0"/>
                      </p:stCondLst>
                      <p:childTnLst>
                        <p:set>
                          <p:cBhvr>
                            <p:cTn dur="1" fill="hold">
                              <p:stCondLst>
                                <p:cond delay="0"/>
                              </p:stCondLst>
                            </p:cTn>
                            <p:tgtEl>
                              <p:spTgt spid="14"/>
                            </p:tgtEl>
                            <p:attrNameLst>
                              <p:attrName>style.visibility</p:attrName>
                            </p:attrNameLst>
                          </p:cBhvr>
                          <p:to>
                            <p:strVal val="visible"/>
                          </p:to>
                        </p:set>
                        <p:animEffect transition="in" filter="fade">
                          <p:cBhvr>
                            <p:cTn dur="500"/>
                            <p:tgtEl>
                              <p:spTgt spid="14"/>
                            </p:tgtEl>
                          </p:cBhvr>
                        </p:animEffect>
                      </p:childTnLst>
                    </p:cTn>
                  </p:par>
                </p:tnLst>
              </p:tmpl>
            </p:tmplLst>
          </p:bldP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9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42" presetClass="path" presetSubtype="0" ac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1.52403E-6 1.94444E-6 L 0.16442 1.94444E-6 " pathEditMode="relative" rAng="0" ptsTypes="AA">
                                          <p:cBhvr>
                                            <p:cTn id="12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8216" y="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3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" presetID="1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500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9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7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1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500"/>
                                            <p:tgtEl>
                                              <p:spTgt spid="13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31" dur="500"/>
                                            <p:tgtEl>
                                              <p:spTgt spid="13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4" dur="500"/>
                                            <p:tgtEl>
                                              <p:spTgt spid="14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>
                                                <p:txEl>
                                                  <p:pRg st="1" end="1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7" dur="500"/>
                                            <p:tgtEl>
                                              <p:spTgt spid="14">
                                                <p:txEl>
                                                  <p:pRg st="1" end="1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14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>
                                                <p:txEl>
                                                  <p:pRg st="3" end="3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3" dur="500"/>
                                            <p:tgtEl>
                                              <p:spTgt spid="14">
                                                <p:txEl>
                                                  <p:pRg st="3" end="3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6" dur="500"/>
                                            <p:tgtEl>
                                              <p:spTgt spid="14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" grpId="0" animBg="1"/>
          <p:bldP spid="7" grpId="0"/>
          <p:bldP spid="10" grpId="0" animBg="1"/>
          <p:bldP spid="13" grpId="0" build="p">
            <p:tmplLst>
              <p:tmpl lvl="1">
                <p:tnLst>
                  <p:par>
                    <p:cTn presetID="12" presetClass="entr" presetSubtype="1" fill="hold" nodeType="withEffect">
                      <p:stCondLst>
                        <p:cond delay="0"/>
                      </p:stCondLst>
                      <p:childTnLst>
                        <p:set>
                          <p:cBhvr>
                            <p:cTn dur="1" fill="hold">
                              <p:stCondLst>
                                <p:cond delay="0"/>
                              </p:stCondLst>
                            </p:cTn>
                            <p:tgtEl>
                              <p:spTgt spid="13"/>
                            </p:tgtEl>
                            <p:attrNameLst>
                              <p:attrName>style.visibility</p:attrName>
                            </p:attrNameLst>
                          </p:cBhvr>
                          <p:to>
                            <p:strVal val="visible"/>
                          </p:to>
                        </p:set>
                        <p:anim calcmode="lin" valueType="num">
                          <p:cBhvr additive="base">
                            <p:cTn dur="500"/>
                            <p:tgtEl>
                              <p:spTgt spid="13"/>
                            </p:tgtEl>
                            <p:attrNameLst>
                              <p:attrName>ppt_y</p:attrName>
                            </p:attrNameLst>
                          </p:cBhvr>
                          <p:tavLst>
                            <p:tav tm="0">
                              <p:val>
                                <p:strVal val="#ppt_y-#ppt_h*1.125000"/>
                              </p:val>
                            </p:tav>
                            <p:tav tm="100000">
                              <p:val>
                                <p:strVal val="#ppt_y"/>
                              </p:val>
                            </p:tav>
                          </p:tavLst>
                        </p:anim>
                        <p:animEffect transition="in" filter="wipe(down)">
                          <p:cBhvr>
                            <p:cTn dur="500"/>
                            <p:tgtEl>
                              <p:spTgt spid="13"/>
                            </p:tgtEl>
                          </p:cBhvr>
                        </p:animEffect>
                      </p:childTnLst>
                    </p:cTn>
                  </p:par>
                </p:tnLst>
              </p:tmpl>
            </p:tmplLst>
          </p:bldP>
          <p:bldP spid="14" grpId="0" build="p">
            <p:tmplLst>
              <p:tmpl lvl="1">
                <p:tnLst>
                  <p:par>
                    <p:cTn presetID="10" presetClass="entr" presetSubtype="0" fill="hold" nodeType="withEffect">
                      <p:stCondLst>
                        <p:cond delay="0"/>
                      </p:stCondLst>
                      <p:childTnLst>
                        <p:set>
                          <p:cBhvr>
                            <p:cTn dur="1" fill="hold">
                              <p:stCondLst>
                                <p:cond delay="0"/>
                              </p:stCondLst>
                            </p:cTn>
                            <p:tgtEl>
                              <p:spTgt spid="14"/>
                            </p:tgtEl>
                            <p:attrNameLst>
                              <p:attrName>style.visibility</p:attrName>
                            </p:attrNameLst>
                          </p:cBhvr>
                          <p:to>
                            <p:strVal val="visible"/>
                          </p:to>
                        </p:set>
                        <p:animEffect transition="in" filter="fade">
                          <p:cBhvr>
                            <p:cTn dur="500"/>
                            <p:tgtEl>
                              <p:spTgt spid="14"/>
                            </p:tgtEl>
                          </p:cBhvr>
                        </p:animEffect>
                      </p:childTnLst>
                    </p:cTn>
                  </p:par>
                </p:tnLst>
              </p:tmpl>
              <p:tmpl lvl="2">
                <p:tnLst>
                  <p:par>
                    <p:cTn presetID="10" presetClass="entr" presetSubtype="0" fill="hold" nodeType="withEffect">
                      <p:stCondLst>
                        <p:cond delay="0"/>
                      </p:stCondLst>
                      <p:childTnLst>
                        <p:set>
                          <p:cBhvr>
                            <p:cTn dur="1" fill="hold">
                              <p:stCondLst>
                                <p:cond delay="0"/>
                              </p:stCondLst>
                            </p:cTn>
                            <p:tgtEl>
                              <p:spTgt spid="14"/>
                            </p:tgtEl>
                            <p:attrNameLst>
                              <p:attrName>style.visibility</p:attrName>
                            </p:attrNameLst>
                          </p:cBhvr>
                          <p:to>
                            <p:strVal val="visible"/>
                          </p:to>
                        </p:set>
                        <p:animEffect transition="in" filter="fade">
                          <p:cBhvr>
                            <p:cTn dur="500"/>
                            <p:tgtEl>
                              <p:spTgt spid="14"/>
                            </p:tgtEl>
                          </p:cBhvr>
                        </p:animEffect>
                      </p:childTnLst>
                    </p:cTn>
                  </p:par>
                </p:tnLst>
              </p:tmpl>
              <p:tmpl lvl="3">
                <p:tnLst>
                  <p:par>
                    <p:cTn presetID="10" presetClass="entr" presetSubtype="0" fill="hold" nodeType="withEffect">
                      <p:stCondLst>
                        <p:cond delay="0"/>
                      </p:stCondLst>
                      <p:childTnLst>
                        <p:set>
                          <p:cBhvr>
                            <p:cTn dur="1" fill="hold">
                              <p:stCondLst>
                                <p:cond delay="0"/>
                              </p:stCondLst>
                            </p:cTn>
                            <p:tgtEl>
                              <p:spTgt spid="14"/>
                            </p:tgtEl>
                            <p:attrNameLst>
                              <p:attrName>style.visibility</p:attrName>
                            </p:attrNameLst>
                          </p:cBhvr>
                          <p:to>
                            <p:strVal val="visible"/>
                          </p:to>
                        </p:set>
                        <p:animEffect transition="in" filter="fade">
                          <p:cBhvr>
                            <p:cTn dur="500"/>
                            <p:tgtEl>
                              <p:spTgt spid="14"/>
                            </p:tgtEl>
                          </p:cBhvr>
                        </p:animEffect>
                      </p:childTnLst>
                    </p:cTn>
                  </p:par>
                </p:tnLst>
              </p:tmpl>
              <p:tmpl lvl="4">
                <p:tnLst>
                  <p:par>
                    <p:cTn presetID="10" presetClass="entr" presetSubtype="0" fill="hold" nodeType="withEffect">
                      <p:stCondLst>
                        <p:cond delay="0"/>
                      </p:stCondLst>
                      <p:childTnLst>
                        <p:set>
                          <p:cBhvr>
                            <p:cTn dur="1" fill="hold">
                              <p:stCondLst>
                                <p:cond delay="0"/>
                              </p:stCondLst>
                            </p:cTn>
                            <p:tgtEl>
                              <p:spTgt spid="14"/>
                            </p:tgtEl>
                            <p:attrNameLst>
                              <p:attrName>style.visibility</p:attrName>
                            </p:attrNameLst>
                          </p:cBhvr>
                          <p:to>
                            <p:strVal val="visible"/>
                          </p:to>
                        </p:set>
                        <p:animEffect transition="in" filter="fade">
                          <p:cBhvr>
                            <p:cTn dur="500"/>
                            <p:tgtEl>
                              <p:spTgt spid="14"/>
                            </p:tgtEl>
                          </p:cBhvr>
                        </p:animEffect>
                      </p:childTnLst>
                    </p:cTn>
                  </p:par>
                </p:tnLst>
              </p:tmpl>
              <p:tmpl lvl="5">
                <p:tnLst>
                  <p:par>
                    <p:cTn presetID="10" presetClass="entr" presetSubtype="0" fill="hold" nodeType="withEffect">
                      <p:stCondLst>
                        <p:cond delay="0"/>
                      </p:stCondLst>
                      <p:childTnLst>
                        <p:set>
                          <p:cBhvr>
                            <p:cTn dur="1" fill="hold">
                              <p:stCondLst>
                                <p:cond delay="0"/>
                              </p:stCondLst>
                            </p:cTn>
                            <p:tgtEl>
                              <p:spTgt spid="14"/>
                            </p:tgtEl>
                            <p:attrNameLst>
                              <p:attrName>style.visibility</p:attrName>
                            </p:attrNameLst>
                          </p:cBhvr>
                          <p:to>
                            <p:strVal val="visible"/>
                          </p:to>
                        </p:set>
                        <p:animEffect transition="in" filter="fade">
                          <p:cBhvr>
                            <p:cTn dur="500"/>
                            <p:tgtEl>
                              <p:spTgt spid="14"/>
                            </p:tgtEl>
                          </p:cBhvr>
                        </p:animEffect>
                      </p:childTnLst>
                    </p:cTn>
                  </p:par>
                </p:tnLst>
              </p:tmpl>
            </p:tmplLst>
          </p:bldP>
        </p:bldLst>
      </p:timing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údo_Cor_Cinza_Header Anima (título 1 linha)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Oval 8"/>
          <p:cNvSpPr/>
          <p:nvPr/>
        </p:nvSpPr>
        <p:spPr>
          <a:xfrm>
            <a:off x="-1236215" y="801573"/>
            <a:ext cx="128337" cy="128337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cxnSp>
        <p:nvCxnSpPr>
          <p:cNvPr id="11" name="Straight Connector 10"/>
          <p:cNvCxnSpPr/>
          <p:nvPr/>
        </p:nvCxnSpPr>
        <p:spPr>
          <a:xfrm flipH="1">
            <a:off x="0" y="865742"/>
            <a:ext cx="1317812" cy="0"/>
          </a:xfrm>
          <a:prstGeom prst="lin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329459" y="81723"/>
            <a:ext cx="1724627" cy="1119091"/>
          </a:xfrm>
          <a:prstGeom prst="rect">
            <a:avLst/>
          </a:prstGeom>
        </p:spPr>
      </p:pic>
      <p:sp>
        <p:nvSpPr>
          <p:cNvPr id="7" name="Title 30"/>
          <p:cNvSpPr>
            <a:spLocks noGrp="1"/>
          </p:cNvSpPr>
          <p:nvPr>
            <p:ph type="title" hasCustomPrompt="1"/>
          </p:nvPr>
        </p:nvSpPr>
        <p:spPr>
          <a:xfrm>
            <a:off x="1761565" y="609684"/>
            <a:ext cx="8573166" cy="492443"/>
          </a:xfrm>
          <a:prstGeom prst="rect">
            <a:avLst/>
          </a:prstGeom>
        </p:spPr>
        <p:txBody>
          <a:bodyPr wrap="square" lIns="216000" tIns="0" rIns="54000" bIns="0" anchor="t">
            <a:spAutoFit/>
          </a:bodyPr>
          <a:lstStyle>
            <a:lvl1pPr>
              <a:lnSpc>
                <a:spcPts val="3800"/>
              </a:lnSpc>
              <a:defRPr sz="3200" baseline="0">
                <a:solidFill>
                  <a:schemeClr val="bg1"/>
                </a:solidFill>
                <a:latin typeface="Trebuchet MS" charset="0"/>
                <a:ea typeface="Trebuchet MS" charset="0"/>
                <a:cs typeface="Trebuchet MS" charset="0"/>
              </a:defRPr>
            </a:lvl1pPr>
          </a:lstStyle>
          <a:p>
            <a:r>
              <a:rPr lang="en-US"/>
              <a:t>Formatação dos títulos dividido em...</a:t>
            </a:r>
            <a:endParaRPr lang="pt-BR"/>
          </a:p>
        </p:txBody>
      </p:sp>
      <p:sp>
        <p:nvSpPr>
          <p:cNvPr id="10" name="Oval 9"/>
          <p:cNvSpPr/>
          <p:nvPr userDrawn="1"/>
        </p:nvSpPr>
        <p:spPr>
          <a:xfrm>
            <a:off x="14339548" y="1411306"/>
            <a:ext cx="128337" cy="128337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cxnSp>
        <p:nvCxnSpPr>
          <p:cNvPr id="12" name="Straight Connector 11"/>
          <p:cNvCxnSpPr/>
          <p:nvPr userDrawn="1"/>
        </p:nvCxnSpPr>
        <p:spPr>
          <a:xfrm flipH="1">
            <a:off x="14644528" y="1475475"/>
            <a:ext cx="1605122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Content Placeholder 3"/>
          <p:cNvSpPr>
            <a:spLocks noGrp="1"/>
          </p:cNvSpPr>
          <p:nvPr>
            <p:ph sz="quarter" idx="11"/>
          </p:nvPr>
        </p:nvSpPr>
        <p:spPr>
          <a:xfrm>
            <a:off x="2414731" y="1814304"/>
            <a:ext cx="12229797" cy="6646129"/>
          </a:xfrm>
          <a:prstGeom prst="rect">
            <a:avLst/>
          </a:prstGeom>
        </p:spPr>
        <p:txBody>
          <a:bodyPr/>
          <a:lstStyle>
            <a:lvl1pPr>
              <a:lnSpc>
                <a:spcPts val="4440"/>
              </a:lnSpc>
              <a:defRPr sz="2800" b="0">
                <a:solidFill>
                  <a:schemeClr val="bg1">
                    <a:lumMod val="85000"/>
                  </a:schemeClr>
                </a:solidFill>
                <a:latin typeface="Trebuchet MS" charset="0"/>
                <a:ea typeface="Trebuchet MS" charset="0"/>
                <a:cs typeface="Trebuchet MS" charset="0"/>
              </a:defRPr>
            </a:lvl1pPr>
            <a:lvl2pPr marL="533400" indent="-266700">
              <a:lnSpc>
                <a:spcPts val="2940"/>
              </a:lnSpc>
              <a:buSzPct val="80000"/>
              <a:buFont typeface="Courier New" charset="0"/>
              <a:buChar char="o"/>
              <a:tabLst/>
              <a:defRPr sz="2400">
                <a:solidFill>
                  <a:schemeClr val="bg1">
                    <a:lumMod val="85000"/>
                  </a:schemeClr>
                </a:solidFill>
                <a:latin typeface="Trebuchet MS" charset="0"/>
                <a:ea typeface="Trebuchet MS" charset="0"/>
                <a:cs typeface="Trebuchet MS" charset="0"/>
              </a:defRPr>
            </a:lvl2pPr>
            <a:lvl3pPr marL="708025" indent="-174625">
              <a:lnSpc>
                <a:spcPts val="2940"/>
              </a:lnSpc>
              <a:tabLst/>
              <a:defRPr sz="2000">
                <a:solidFill>
                  <a:schemeClr val="bg1">
                    <a:lumMod val="85000"/>
                  </a:schemeClr>
                </a:solidFill>
                <a:latin typeface="Trebuchet MS" charset="0"/>
                <a:ea typeface="Trebuchet MS" charset="0"/>
                <a:cs typeface="Trebuchet MS" charset="0"/>
              </a:defRPr>
            </a:lvl3pPr>
            <a:lvl4pPr marL="801688" indent="173038">
              <a:lnSpc>
                <a:spcPts val="2940"/>
              </a:lnSpc>
              <a:tabLst/>
              <a:defRPr sz="1800">
                <a:solidFill>
                  <a:schemeClr val="bg1">
                    <a:lumMod val="85000"/>
                  </a:schemeClr>
                </a:solidFill>
                <a:latin typeface="Trebuchet MS" charset="0"/>
                <a:ea typeface="Trebuchet MS" charset="0"/>
                <a:cs typeface="Trebuchet MS" charset="0"/>
              </a:defRPr>
            </a:lvl4pPr>
            <a:lvl5pPr marL="801688" indent="173038">
              <a:lnSpc>
                <a:spcPts val="2940"/>
              </a:lnSpc>
              <a:buSzPct val="50000"/>
              <a:buFont typeface="Wingdings" charset="2"/>
              <a:buChar char="§"/>
              <a:tabLst/>
              <a:defRPr sz="1800">
                <a:solidFill>
                  <a:schemeClr val="bg1">
                    <a:lumMod val="85000"/>
                  </a:schemeClr>
                </a:solidFill>
                <a:latin typeface="Trebuchet MS" charset="0"/>
                <a:ea typeface="Trebuchet MS" charset="0"/>
                <a:cs typeface="Trebuchet MS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BR"/>
          </a:p>
        </p:txBody>
      </p:sp>
      <p:sp>
        <p:nvSpPr>
          <p:cNvPr id="15" name="Slide Number Placeholder 5"/>
          <p:cNvSpPr txBox="1">
            <a:spLocks/>
          </p:cNvSpPr>
          <p:nvPr userDrawn="1"/>
        </p:nvSpPr>
        <p:spPr>
          <a:xfrm>
            <a:off x="15253617" y="8577615"/>
            <a:ext cx="814537" cy="4857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1218895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09448" algn="l" defTabSz="1218895" rtl="0" eaLnBrk="1" latinLnBrk="0" hangingPunct="1"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8895" algn="l" defTabSz="1218895" rtl="0" eaLnBrk="1" latinLnBrk="0" hangingPunct="1"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343" algn="l" defTabSz="1218895" rtl="0" eaLnBrk="1" latinLnBrk="0" hangingPunct="1"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7790" algn="l" defTabSz="1218895" rtl="0" eaLnBrk="1" latinLnBrk="0" hangingPunct="1"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238" algn="l" defTabSz="1218895" rtl="0" eaLnBrk="1" latinLnBrk="0" hangingPunct="1"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6686" algn="l" defTabSz="1218895" rtl="0" eaLnBrk="1" latinLnBrk="0" hangingPunct="1"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6133" algn="l" defTabSz="1218895" rtl="0" eaLnBrk="1" latinLnBrk="0" hangingPunct="1"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5581" algn="l" defTabSz="1218895" rtl="0" eaLnBrk="1" latinLnBrk="0" hangingPunct="1"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FF8D4FC-D16B-A349-9DDA-5EBC469C6EAC}" type="slidenum">
              <a:rPr lang="pt-BR" sz="1800" b="1">
                <a:solidFill>
                  <a:schemeClr val="bg1"/>
                </a:solidFill>
                <a:latin typeface="Trebuchet MS" charset="0"/>
                <a:ea typeface="Trebuchet MS" charset="0"/>
                <a:cs typeface="Trebuchet MS" charset="0"/>
              </a:rPr>
              <a:pPr/>
              <a:t>‹nº›</a:t>
            </a:fld>
            <a:endParaRPr lang="pt-BR" sz="1800" b="1" dirty="0">
              <a:solidFill>
                <a:schemeClr val="bg1"/>
              </a:solidFill>
              <a:latin typeface="Trebuchet MS" charset="0"/>
              <a:ea typeface="Trebuchet MS" charset="0"/>
              <a:cs typeface="Trebuchet MS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50">
        <p:fade/>
      </p:transition>
    </mc:Choice>
    <mc:Fallback xmlns="">
      <p:transition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9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42" presetClass="path" presetSubtype="0" accel="50000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1.52403E-6 1.94444E-6 L 0.16442 1.94444E-6 " pathEditMode="relative" rAng="0" ptsTypes="AA" p14:bounceEnd="50000">
                                          <p:cBhvr>
                                            <p:cTn id="12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8216" y="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3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" presetID="1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500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9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7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0" dur="500"/>
                                            <p:tgtEl>
                                              <p:spTgt spid="14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>
                                                <p:txEl>
                                                  <p:pRg st="1" end="1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3" dur="500"/>
                                            <p:tgtEl>
                                              <p:spTgt spid="14">
                                                <p:txEl>
                                                  <p:pRg st="1" end="1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6" dur="500"/>
                                            <p:tgtEl>
                                              <p:spTgt spid="14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>
                                                <p:txEl>
                                                  <p:pRg st="3" end="3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9" dur="500"/>
                                            <p:tgtEl>
                                              <p:spTgt spid="14">
                                                <p:txEl>
                                                  <p:pRg st="3" end="3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2" dur="500"/>
                                            <p:tgtEl>
                                              <p:spTgt spid="14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" grpId="0" animBg="1"/>
          <p:bldP spid="7" grpId="0"/>
          <p:bldP spid="10" grpId="0" animBg="1"/>
          <p:bldP spid="14" grpId="0" build="p">
            <p:tmplLst>
              <p:tmpl lvl="1">
                <p:tnLst>
                  <p:par>
                    <p:cTn presetID="10" presetClass="entr" presetSubtype="0" fill="hold" nodeType="withEffect">
                      <p:stCondLst>
                        <p:cond delay="0"/>
                      </p:stCondLst>
                      <p:childTnLst>
                        <p:set>
                          <p:cBhvr>
                            <p:cTn dur="1" fill="hold">
                              <p:stCondLst>
                                <p:cond delay="0"/>
                              </p:stCondLst>
                            </p:cTn>
                            <p:tgtEl>
                              <p:spTgt spid="14"/>
                            </p:tgtEl>
                            <p:attrNameLst>
                              <p:attrName>style.visibility</p:attrName>
                            </p:attrNameLst>
                          </p:cBhvr>
                          <p:to>
                            <p:strVal val="visible"/>
                          </p:to>
                        </p:set>
                        <p:animEffect transition="in" filter="fade">
                          <p:cBhvr>
                            <p:cTn dur="500"/>
                            <p:tgtEl>
                              <p:spTgt spid="14"/>
                            </p:tgtEl>
                          </p:cBhvr>
                        </p:animEffect>
                      </p:childTnLst>
                    </p:cTn>
                  </p:par>
                </p:tnLst>
              </p:tmpl>
              <p:tmpl lvl="2">
                <p:tnLst>
                  <p:par>
                    <p:cTn presetID="10" presetClass="entr" presetSubtype="0" fill="hold" nodeType="withEffect">
                      <p:stCondLst>
                        <p:cond delay="0"/>
                      </p:stCondLst>
                      <p:childTnLst>
                        <p:set>
                          <p:cBhvr>
                            <p:cTn dur="1" fill="hold">
                              <p:stCondLst>
                                <p:cond delay="0"/>
                              </p:stCondLst>
                            </p:cTn>
                            <p:tgtEl>
                              <p:spTgt spid="14"/>
                            </p:tgtEl>
                            <p:attrNameLst>
                              <p:attrName>style.visibility</p:attrName>
                            </p:attrNameLst>
                          </p:cBhvr>
                          <p:to>
                            <p:strVal val="visible"/>
                          </p:to>
                        </p:set>
                        <p:animEffect transition="in" filter="fade">
                          <p:cBhvr>
                            <p:cTn dur="500"/>
                            <p:tgtEl>
                              <p:spTgt spid="14"/>
                            </p:tgtEl>
                          </p:cBhvr>
                        </p:animEffect>
                      </p:childTnLst>
                    </p:cTn>
                  </p:par>
                </p:tnLst>
              </p:tmpl>
              <p:tmpl lvl="3">
                <p:tnLst>
                  <p:par>
                    <p:cTn presetID="10" presetClass="entr" presetSubtype="0" fill="hold" nodeType="withEffect">
                      <p:stCondLst>
                        <p:cond delay="0"/>
                      </p:stCondLst>
                      <p:childTnLst>
                        <p:set>
                          <p:cBhvr>
                            <p:cTn dur="1" fill="hold">
                              <p:stCondLst>
                                <p:cond delay="0"/>
                              </p:stCondLst>
                            </p:cTn>
                            <p:tgtEl>
                              <p:spTgt spid="14"/>
                            </p:tgtEl>
                            <p:attrNameLst>
                              <p:attrName>style.visibility</p:attrName>
                            </p:attrNameLst>
                          </p:cBhvr>
                          <p:to>
                            <p:strVal val="visible"/>
                          </p:to>
                        </p:set>
                        <p:animEffect transition="in" filter="fade">
                          <p:cBhvr>
                            <p:cTn dur="500"/>
                            <p:tgtEl>
                              <p:spTgt spid="14"/>
                            </p:tgtEl>
                          </p:cBhvr>
                        </p:animEffect>
                      </p:childTnLst>
                    </p:cTn>
                  </p:par>
                </p:tnLst>
              </p:tmpl>
              <p:tmpl lvl="4">
                <p:tnLst>
                  <p:par>
                    <p:cTn presetID="10" presetClass="entr" presetSubtype="0" fill="hold" nodeType="withEffect">
                      <p:stCondLst>
                        <p:cond delay="0"/>
                      </p:stCondLst>
                      <p:childTnLst>
                        <p:set>
                          <p:cBhvr>
                            <p:cTn dur="1" fill="hold">
                              <p:stCondLst>
                                <p:cond delay="0"/>
                              </p:stCondLst>
                            </p:cTn>
                            <p:tgtEl>
                              <p:spTgt spid="14"/>
                            </p:tgtEl>
                            <p:attrNameLst>
                              <p:attrName>style.visibility</p:attrName>
                            </p:attrNameLst>
                          </p:cBhvr>
                          <p:to>
                            <p:strVal val="visible"/>
                          </p:to>
                        </p:set>
                        <p:animEffect transition="in" filter="fade">
                          <p:cBhvr>
                            <p:cTn dur="500"/>
                            <p:tgtEl>
                              <p:spTgt spid="14"/>
                            </p:tgtEl>
                          </p:cBhvr>
                        </p:animEffect>
                      </p:childTnLst>
                    </p:cTn>
                  </p:par>
                </p:tnLst>
              </p:tmpl>
              <p:tmpl lvl="5">
                <p:tnLst>
                  <p:par>
                    <p:cTn presetID="10" presetClass="entr" presetSubtype="0" fill="hold" nodeType="withEffect">
                      <p:stCondLst>
                        <p:cond delay="0"/>
                      </p:stCondLst>
                      <p:childTnLst>
                        <p:set>
                          <p:cBhvr>
                            <p:cTn dur="1" fill="hold">
                              <p:stCondLst>
                                <p:cond delay="0"/>
                              </p:stCondLst>
                            </p:cTn>
                            <p:tgtEl>
                              <p:spTgt spid="14"/>
                            </p:tgtEl>
                            <p:attrNameLst>
                              <p:attrName>style.visibility</p:attrName>
                            </p:attrNameLst>
                          </p:cBhvr>
                          <p:to>
                            <p:strVal val="visible"/>
                          </p:to>
                        </p:set>
                        <p:animEffect transition="in" filter="fade">
                          <p:cBhvr>
                            <p:cTn dur="500"/>
                            <p:tgtEl>
                              <p:spTgt spid="14"/>
                            </p:tgtEl>
                          </p:cBhvr>
                        </p:animEffect>
                      </p:childTnLst>
                    </p:cTn>
                  </p:par>
                </p:tnLst>
              </p:tmpl>
            </p:tmplLst>
          </p:bldP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9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42" presetClass="path" presetSubtype="0" ac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1.52403E-6 1.94444E-6 L 0.16442 1.94444E-6 " pathEditMode="relative" rAng="0" ptsTypes="AA">
                                          <p:cBhvr>
                                            <p:cTn id="12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8216" y="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3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" presetID="1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500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9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7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0" dur="500"/>
                                            <p:tgtEl>
                                              <p:spTgt spid="14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>
                                                <p:txEl>
                                                  <p:pRg st="1" end="1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3" dur="500"/>
                                            <p:tgtEl>
                                              <p:spTgt spid="14">
                                                <p:txEl>
                                                  <p:pRg st="1" end="1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6" dur="500"/>
                                            <p:tgtEl>
                                              <p:spTgt spid="14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>
                                                <p:txEl>
                                                  <p:pRg st="3" end="3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9" dur="500"/>
                                            <p:tgtEl>
                                              <p:spTgt spid="14">
                                                <p:txEl>
                                                  <p:pRg st="3" end="3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2" dur="500"/>
                                            <p:tgtEl>
                                              <p:spTgt spid="14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" grpId="0" animBg="1"/>
          <p:bldP spid="7" grpId="0"/>
          <p:bldP spid="10" grpId="0" animBg="1"/>
          <p:bldP spid="14" grpId="0" build="p">
            <p:tmplLst>
              <p:tmpl lvl="1">
                <p:tnLst>
                  <p:par>
                    <p:cTn presetID="10" presetClass="entr" presetSubtype="0" fill="hold" nodeType="withEffect">
                      <p:stCondLst>
                        <p:cond delay="0"/>
                      </p:stCondLst>
                      <p:childTnLst>
                        <p:set>
                          <p:cBhvr>
                            <p:cTn dur="1" fill="hold">
                              <p:stCondLst>
                                <p:cond delay="0"/>
                              </p:stCondLst>
                            </p:cTn>
                            <p:tgtEl>
                              <p:spTgt spid="14"/>
                            </p:tgtEl>
                            <p:attrNameLst>
                              <p:attrName>style.visibility</p:attrName>
                            </p:attrNameLst>
                          </p:cBhvr>
                          <p:to>
                            <p:strVal val="visible"/>
                          </p:to>
                        </p:set>
                        <p:animEffect transition="in" filter="fade">
                          <p:cBhvr>
                            <p:cTn dur="500"/>
                            <p:tgtEl>
                              <p:spTgt spid="14"/>
                            </p:tgtEl>
                          </p:cBhvr>
                        </p:animEffect>
                      </p:childTnLst>
                    </p:cTn>
                  </p:par>
                </p:tnLst>
              </p:tmpl>
              <p:tmpl lvl="2">
                <p:tnLst>
                  <p:par>
                    <p:cTn presetID="10" presetClass="entr" presetSubtype="0" fill="hold" nodeType="withEffect">
                      <p:stCondLst>
                        <p:cond delay="0"/>
                      </p:stCondLst>
                      <p:childTnLst>
                        <p:set>
                          <p:cBhvr>
                            <p:cTn dur="1" fill="hold">
                              <p:stCondLst>
                                <p:cond delay="0"/>
                              </p:stCondLst>
                            </p:cTn>
                            <p:tgtEl>
                              <p:spTgt spid="14"/>
                            </p:tgtEl>
                            <p:attrNameLst>
                              <p:attrName>style.visibility</p:attrName>
                            </p:attrNameLst>
                          </p:cBhvr>
                          <p:to>
                            <p:strVal val="visible"/>
                          </p:to>
                        </p:set>
                        <p:animEffect transition="in" filter="fade">
                          <p:cBhvr>
                            <p:cTn dur="500"/>
                            <p:tgtEl>
                              <p:spTgt spid="14"/>
                            </p:tgtEl>
                          </p:cBhvr>
                        </p:animEffect>
                      </p:childTnLst>
                    </p:cTn>
                  </p:par>
                </p:tnLst>
              </p:tmpl>
              <p:tmpl lvl="3">
                <p:tnLst>
                  <p:par>
                    <p:cTn presetID="10" presetClass="entr" presetSubtype="0" fill="hold" nodeType="withEffect">
                      <p:stCondLst>
                        <p:cond delay="0"/>
                      </p:stCondLst>
                      <p:childTnLst>
                        <p:set>
                          <p:cBhvr>
                            <p:cTn dur="1" fill="hold">
                              <p:stCondLst>
                                <p:cond delay="0"/>
                              </p:stCondLst>
                            </p:cTn>
                            <p:tgtEl>
                              <p:spTgt spid="14"/>
                            </p:tgtEl>
                            <p:attrNameLst>
                              <p:attrName>style.visibility</p:attrName>
                            </p:attrNameLst>
                          </p:cBhvr>
                          <p:to>
                            <p:strVal val="visible"/>
                          </p:to>
                        </p:set>
                        <p:animEffect transition="in" filter="fade">
                          <p:cBhvr>
                            <p:cTn dur="500"/>
                            <p:tgtEl>
                              <p:spTgt spid="14"/>
                            </p:tgtEl>
                          </p:cBhvr>
                        </p:animEffect>
                      </p:childTnLst>
                    </p:cTn>
                  </p:par>
                </p:tnLst>
              </p:tmpl>
              <p:tmpl lvl="4">
                <p:tnLst>
                  <p:par>
                    <p:cTn presetID="10" presetClass="entr" presetSubtype="0" fill="hold" nodeType="withEffect">
                      <p:stCondLst>
                        <p:cond delay="0"/>
                      </p:stCondLst>
                      <p:childTnLst>
                        <p:set>
                          <p:cBhvr>
                            <p:cTn dur="1" fill="hold">
                              <p:stCondLst>
                                <p:cond delay="0"/>
                              </p:stCondLst>
                            </p:cTn>
                            <p:tgtEl>
                              <p:spTgt spid="14"/>
                            </p:tgtEl>
                            <p:attrNameLst>
                              <p:attrName>style.visibility</p:attrName>
                            </p:attrNameLst>
                          </p:cBhvr>
                          <p:to>
                            <p:strVal val="visible"/>
                          </p:to>
                        </p:set>
                        <p:animEffect transition="in" filter="fade">
                          <p:cBhvr>
                            <p:cTn dur="500"/>
                            <p:tgtEl>
                              <p:spTgt spid="14"/>
                            </p:tgtEl>
                          </p:cBhvr>
                        </p:animEffect>
                      </p:childTnLst>
                    </p:cTn>
                  </p:par>
                </p:tnLst>
              </p:tmpl>
              <p:tmpl lvl="5">
                <p:tnLst>
                  <p:par>
                    <p:cTn presetID="10" presetClass="entr" presetSubtype="0" fill="hold" nodeType="withEffect">
                      <p:stCondLst>
                        <p:cond delay="0"/>
                      </p:stCondLst>
                      <p:childTnLst>
                        <p:set>
                          <p:cBhvr>
                            <p:cTn dur="1" fill="hold">
                              <p:stCondLst>
                                <p:cond delay="0"/>
                              </p:stCondLst>
                            </p:cTn>
                            <p:tgtEl>
                              <p:spTgt spid="14"/>
                            </p:tgtEl>
                            <p:attrNameLst>
                              <p:attrName>style.visibility</p:attrName>
                            </p:attrNameLst>
                          </p:cBhvr>
                          <p:to>
                            <p:strVal val="visible"/>
                          </p:to>
                        </p:set>
                        <p:animEffect transition="in" filter="fade">
                          <p:cBhvr>
                            <p:cTn dur="500"/>
                            <p:tgtEl>
                              <p:spTgt spid="14"/>
                            </p:tgtEl>
                          </p:cBhvr>
                        </p:animEffect>
                      </p:childTnLst>
                    </p:cTn>
                  </p:par>
                </p:tnLst>
              </p:tmpl>
            </p:tmplLst>
          </p:bldP>
        </p:bldLst>
      </p:timing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cerramento_1">
    <p:bg>
      <p:bgPr>
        <a:blipFill dpi="0" rotWithShape="1">
          <a:blip r:embed="rId2">
            <a:alphaModFix amt="88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29656" y="1979712"/>
            <a:ext cx="2239355" cy="1084105"/>
          </a:xfrm>
          <a:prstGeom prst="rect">
            <a:avLst/>
          </a:prstGeom>
        </p:spPr>
      </p:pic>
      <p:sp>
        <p:nvSpPr>
          <p:cNvPr id="15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1429656" y="3316586"/>
            <a:ext cx="4811794" cy="895374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lnSpc>
                <a:spcPts val="6300"/>
              </a:lnSpc>
              <a:buNone/>
              <a:defRPr sz="4800" b="1" baseline="0">
                <a:solidFill>
                  <a:schemeClr val="accent3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OBRIGADO</a:t>
            </a:r>
          </a:p>
        </p:txBody>
      </p:sp>
      <p:grpSp>
        <p:nvGrpSpPr>
          <p:cNvPr id="16" name="Group 15"/>
          <p:cNvGrpSpPr/>
          <p:nvPr userDrawn="1"/>
        </p:nvGrpSpPr>
        <p:grpSpPr>
          <a:xfrm>
            <a:off x="1429656" y="7092280"/>
            <a:ext cx="5461645" cy="1080120"/>
            <a:chOff x="1786771" y="6871915"/>
            <a:chExt cx="5253952" cy="1039045"/>
          </a:xfrm>
        </p:grpSpPr>
        <p:grpSp>
          <p:nvGrpSpPr>
            <p:cNvPr id="19" name="Group 18"/>
            <p:cNvGrpSpPr/>
            <p:nvPr userDrawn="1"/>
          </p:nvGrpSpPr>
          <p:grpSpPr>
            <a:xfrm>
              <a:off x="1786771" y="6871915"/>
              <a:ext cx="2541393" cy="523073"/>
              <a:chOff x="1786771" y="6767700"/>
              <a:chExt cx="2541393" cy="523073"/>
            </a:xfrm>
          </p:grpSpPr>
          <p:pic>
            <p:nvPicPr>
              <p:cNvPr id="36" name="Picture 35" descr="icone_face.png"/>
              <p:cNvPicPr>
                <a:picLocks noChangeAspect="1"/>
              </p:cNvPicPr>
              <p:nvPr userDrawn="1"/>
            </p:nvPicPr>
            <p:blipFill>
              <a:blip r:embed="rId4">
                <a:duotone>
                  <a:prstClr val="black"/>
                  <a:schemeClr val="tx2">
                    <a:tint val="45000"/>
                    <a:satMod val="400000"/>
                  </a:schemeClr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harpenSoften amount="72000"/>
                        </a14:imgEffect>
                        <a14:imgEffect>
                          <a14:colorTemperature colorTemp="11500"/>
                        </a14:imgEffect>
                        <a14:imgEffect>
                          <a14:saturation sat="235000"/>
                        </a14:imgEffect>
                        <a14:imgEffect>
                          <a14:brightnessContrast bright="-58000" contrast="-68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786771" y="6841880"/>
                <a:ext cx="297150" cy="297150"/>
              </a:xfrm>
              <a:prstGeom prst="rect">
                <a:avLst/>
              </a:prstGeom>
            </p:spPr>
          </p:pic>
          <p:sp>
            <p:nvSpPr>
              <p:cNvPr id="37" name="TextBox 36"/>
              <p:cNvSpPr txBox="1"/>
              <p:nvPr userDrawn="1"/>
            </p:nvSpPr>
            <p:spPr>
              <a:xfrm>
                <a:off x="2097367" y="6767700"/>
                <a:ext cx="2230797" cy="523073"/>
              </a:xfrm>
              <a:prstGeom prst="rect">
                <a:avLst/>
              </a:prstGeom>
            </p:spPr>
            <p:txBody>
              <a:bodyPr wrap="square" rtlCol="0">
                <a:norm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pt-BR" sz="2000" b="0" smtClean="0">
                    <a:solidFill>
                      <a:schemeClr val="tx2"/>
                    </a:solidFill>
                    <a:latin typeface="Trebuchet MS" charset="0"/>
                    <a:ea typeface="Trebuchet MS" charset="0"/>
                    <a:cs typeface="Trebuchet MS" charset="0"/>
                  </a:rPr>
                  <a:t>@fluigplataform</a:t>
                </a:r>
              </a:p>
            </p:txBody>
          </p:sp>
        </p:grpSp>
        <p:grpSp>
          <p:nvGrpSpPr>
            <p:cNvPr id="27" name="Group 26"/>
            <p:cNvGrpSpPr/>
            <p:nvPr userDrawn="1"/>
          </p:nvGrpSpPr>
          <p:grpSpPr>
            <a:xfrm>
              <a:off x="1794077" y="7387886"/>
              <a:ext cx="2692697" cy="523073"/>
              <a:chOff x="3443257" y="6766648"/>
              <a:chExt cx="2692697" cy="523073"/>
            </a:xfrm>
          </p:grpSpPr>
          <p:pic>
            <p:nvPicPr>
              <p:cNvPr id="34" name="Picture 33"/>
              <p:cNvPicPr>
                <a:picLocks noChangeAspect="1"/>
              </p:cNvPicPr>
              <p:nvPr userDrawn="1"/>
            </p:nvPicPr>
            <p:blipFill>
              <a:blip r:embed="rId6">
                <a:duotone>
                  <a:prstClr val="black"/>
                  <a:schemeClr val="tx2">
                    <a:tint val="45000"/>
                    <a:satMod val="400000"/>
                  </a:schemeClr>
                </a:duotone>
                <a:extLst>
                  <a:ext uri="{BEBA8EAE-BF5A-486C-A8C5-ECC9F3942E4B}">
                    <a14:imgProps xmlns:a14="http://schemas.microsoft.com/office/drawing/2010/main">
                      <a14:imgLayer r:embed="rId7">
                        <a14:imgEffect>
                          <a14:sharpenSoften amount="78000"/>
                        </a14:imgEffect>
                        <a14:imgEffect>
                          <a14:colorTemperature colorTemp="11500"/>
                        </a14:imgEffect>
                        <a14:imgEffect>
                          <a14:saturation sat="235000"/>
                        </a14:imgEffect>
                        <a14:imgEffect>
                          <a14:brightnessContrast bright="-58000" contrast="-68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443257" y="6841880"/>
                <a:ext cx="297150" cy="297150"/>
              </a:xfrm>
              <a:prstGeom prst="rect">
                <a:avLst/>
              </a:prstGeom>
            </p:spPr>
          </p:pic>
          <p:sp>
            <p:nvSpPr>
              <p:cNvPr id="35" name="TextBox 34"/>
              <p:cNvSpPr txBox="1"/>
              <p:nvPr userDrawn="1"/>
            </p:nvSpPr>
            <p:spPr>
              <a:xfrm>
                <a:off x="3753853" y="6766648"/>
                <a:ext cx="2382101" cy="523073"/>
              </a:xfrm>
              <a:prstGeom prst="rect">
                <a:avLst/>
              </a:prstGeom>
            </p:spPr>
            <p:txBody>
              <a:bodyPr wrap="square" rtlCol="0">
                <a:norm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pt-BR" sz="2000" b="0" dirty="0" smtClean="0">
                    <a:solidFill>
                      <a:schemeClr val="tx2"/>
                    </a:solidFill>
                    <a:latin typeface="Trebuchet MS" charset="0"/>
                    <a:ea typeface="Trebuchet MS" charset="0"/>
                    <a:cs typeface="Trebuchet MS" charset="0"/>
                  </a:rPr>
                  <a:t>@fluig</a:t>
                </a:r>
              </a:p>
            </p:txBody>
          </p:sp>
        </p:grpSp>
        <p:grpSp>
          <p:nvGrpSpPr>
            <p:cNvPr id="28" name="Group 27"/>
            <p:cNvGrpSpPr/>
            <p:nvPr userDrawn="1"/>
          </p:nvGrpSpPr>
          <p:grpSpPr>
            <a:xfrm>
              <a:off x="4309283" y="6902999"/>
              <a:ext cx="2731440" cy="523073"/>
              <a:chOff x="2279734" y="7823006"/>
              <a:chExt cx="2731440" cy="523073"/>
            </a:xfrm>
          </p:grpSpPr>
          <p:pic>
            <p:nvPicPr>
              <p:cNvPr id="32" name="Picture 31"/>
              <p:cNvPicPr>
                <a:picLocks noChangeAspect="1"/>
              </p:cNvPicPr>
              <p:nvPr userDrawn="1"/>
            </p:nvPicPr>
            <p:blipFill>
              <a:blip r:embed="rId8">
                <a:duotone>
                  <a:prstClr val="black"/>
                  <a:schemeClr val="tx2">
                    <a:tint val="45000"/>
                    <a:satMod val="400000"/>
                  </a:schemeClr>
                </a:duotone>
                <a:extLst>
                  <a:ext uri="{BEBA8EAE-BF5A-486C-A8C5-ECC9F3942E4B}">
                    <a14:imgProps xmlns:a14="http://schemas.microsoft.com/office/drawing/2010/main">
                      <a14:imgLayer r:embed="rId9">
                        <a14:imgEffect>
                          <a14:sharpenSoften amount="78000"/>
                        </a14:imgEffect>
                        <a14:imgEffect>
                          <a14:colorTemperature colorTemp="11500"/>
                        </a14:imgEffect>
                        <a14:imgEffect>
                          <a14:saturation sat="235000"/>
                        </a14:imgEffect>
                        <a14:imgEffect>
                          <a14:brightnessContrast bright="-58000" contrast="-68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279734" y="7878104"/>
                <a:ext cx="297150" cy="297150"/>
              </a:xfrm>
              <a:prstGeom prst="rect">
                <a:avLst/>
              </a:prstGeom>
            </p:spPr>
          </p:pic>
          <p:sp>
            <p:nvSpPr>
              <p:cNvPr id="33" name="TextBox 32"/>
              <p:cNvSpPr txBox="1"/>
              <p:nvPr userDrawn="1"/>
            </p:nvSpPr>
            <p:spPr>
              <a:xfrm>
                <a:off x="2595765" y="7823006"/>
                <a:ext cx="2415409" cy="523073"/>
              </a:xfrm>
              <a:prstGeom prst="rect">
                <a:avLst/>
              </a:prstGeom>
            </p:spPr>
            <p:txBody>
              <a:bodyPr wrap="square" rtlCol="0">
                <a:norm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pt-BR" sz="2000" b="0" smtClean="0">
                    <a:solidFill>
                      <a:schemeClr val="tx2"/>
                    </a:solidFill>
                    <a:latin typeface="Trebuchet MS" charset="0"/>
                    <a:ea typeface="Trebuchet MS" charset="0"/>
                    <a:cs typeface="Trebuchet MS" charset="0"/>
                  </a:rPr>
                  <a:t>/fluig</a:t>
                </a:r>
              </a:p>
            </p:txBody>
          </p:sp>
        </p:grpSp>
        <p:grpSp>
          <p:nvGrpSpPr>
            <p:cNvPr id="29" name="Group 28"/>
            <p:cNvGrpSpPr/>
            <p:nvPr userDrawn="1"/>
          </p:nvGrpSpPr>
          <p:grpSpPr>
            <a:xfrm>
              <a:off x="4278966" y="7387887"/>
              <a:ext cx="2761757" cy="523073"/>
              <a:chOff x="2249417" y="8307894"/>
              <a:chExt cx="2761757" cy="523073"/>
            </a:xfrm>
          </p:grpSpPr>
          <p:pic>
            <p:nvPicPr>
              <p:cNvPr id="30" name="Picture 29"/>
              <p:cNvPicPr>
                <a:picLocks noChangeAspect="1"/>
              </p:cNvPicPr>
              <p:nvPr userDrawn="1"/>
            </p:nvPicPr>
            <p:blipFill rotWithShape="1">
              <a:blip r:embed="rId10" cstate="hqprint">
                <a:duotone>
                  <a:prstClr val="black"/>
                  <a:schemeClr val="tx2">
                    <a:tint val="45000"/>
                    <a:satMod val="400000"/>
                  </a:schemeClr>
                </a:duotone>
                <a:extLst>
                  <a:ext uri="{BEBA8EAE-BF5A-486C-A8C5-ECC9F3942E4B}">
                    <a14:imgProps xmlns:a14="http://schemas.microsoft.com/office/drawing/2010/main">
                      <a14:imgLayer r:embed="rId11">
                        <a14:imgEffect>
                          <a14:sharpenSoften amount="78000"/>
                        </a14:imgEffect>
                        <a14:imgEffect>
                          <a14:colorTemperature colorTemp="11500"/>
                        </a14:imgEffect>
                        <a14:imgEffect>
                          <a14:saturation sat="235000"/>
                        </a14:imgEffect>
                        <a14:imgEffect>
                          <a14:brightnessContrast bright="-58000" contrast="-68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2249417" y="8395127"/>
                <a:ext cx="297150" cy="297150"/>
              </a:xfrm>
              <a:prstGeom prst="rect">
                <a:avLst/>
              </a:prstGeom>
            </p:spPr>
          </p:pic>
          <p:sp>
            <p:nvSpPr>
              <p:cNvPr id="31" name="TextBox 30"/>
              <p:cNvSpPr txBox="1"/>
              <p:nvPr userDrawn="1"/>
            </p:nvSpPr>
            <p:spPr>
              <a:xfrm>
                <a:off x="2595765" y="8307894"/>
                <a:ext cx="2415409" cy="523073"/>
              </a:xfrm>
              <a:prstGeom prst="rect">
                <a:avLst/>
              </a:prstGeom>
            </p:spPr>
            <p:txBody>
              <a:bodyPr wrap="square" rtlCol="0">
                <a:norm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pt-BR" sz="2000" b="0" smtClean="0">
                    <a:solidFill>
                      <a:schemeClr val="tx2"/>
                    </a:solidFill>
                    <a:latin typeface="Trebuchet MS" charset="0"/>
                    <a:ea typeface="Trebuchet MS" charset="0"/>
                    <a:cs typeface="Trebuchet MS" charset="0"/>
                  </a:rPr>
                  <a:t>fluig.com</a:t>
                </a:r>
              </a:p>
            </p:txBody>
          </p:sp>
        </p:grpSp>
      </p:grpSp>
      <p:sp>
        <p:nvSpPr>
          <p:cNvPr id="38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1429656" y="4716013"/>
            <a:ext cx="6287991" cy="440524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>
              <a:lnSpc>
                <a:spcPct val="100000"/>
              </a:lnSpc>
              <a:buNone/>
              <a:defRPr sz="2000" b="1" baseline="0">
                <a:solidFill>
                  <a:schemeClr val="tx2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NOME E ÚLTIMO SOBRENOME</a:t>
            </a:r>
          </a:p>
        </p:txBody>
      </p:sp>
      <p:sp>
        <p:nvSpPr>
          <p:cNvPr id="39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1429656" y="5185982"/>
            <a:ext cx="6287991" cy="483963"/>
          </a:xfrm>
          <a:prstGeom prst="rect">
            <a:avLst/>
          </a:prstGeom>
        </p:spPr>
        <p:txBody>
          <a:bodyPr anchor="t">
            <a:noAutofit/>
          </a:bodyPr>
          <a:lstStyle>
            <a:lvl1pPr marL="0" marR="0" indent="0" algn="l" defTabSz="725531" rtl="0" eaLnBrk="1" fontAlgn="auto" latinLnBrk="0" hangingPunct="1">
              <a:lnSpc>
                <a:spcPct val="100000"/>
              </a:lnSpc>
              <a:spcBef>
                <a:spcPts val="52"/>
              </a:spcBef>
              <a:spcAft>
                <a:spcPts val="600"/>
              </a:spcAft>
              <a:buClrTx/>
              <a:buSzTx/>
              <a:buFont typeface="+mj-lt"/>
              <a:buNone/>
              <a:tabLst/>
              <a:defRPr sz="2000" b="0" baseline="0">
                <a:solidFill>
                  <a:schemeClr val="tx2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 dirty="0" err="1" smtClean="0"/>
              <a:t>Área</a:t>
            </a:r>
            <a:r>
              <a:rPr lang="en-US" dirty="0" smtClean="0"/>
              <a:t> de </a:t>
            </a:r>
            <a:r>
              <a:rPr lang="en-US" dirty="0" err="1" smtClean="0"/>
              <a:t>atuação</a:t>
            </a:r>
            <a:endParaRPr lang="en-US" dirty="0" smtClean="0"/>
          </a:p>
        </p:txBody>
      </p:sp>
      <p:sp>
        <p:nvSpPr>
          <p:cNvPr id="40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1429656" y="5699390"/>
            <a:ext cx="6287991" cy="483963"/>
          </a:xfrm>
          <a:prstGeom prst="rect">
            <a:avLst/>
          </a:prstGeom>
        </p:spPr>
        <p:txBody>
          <a:bodyPr anchor="t">
            <a:noAutofit/>
          </a:bodyPr>
          <a:lstStyle>
            <a:lvl1pPr marL="0" marR="0" indent="0" algn="l" defTabSz="725531" rtl="0" eaLnBrk="1" fontAlgn="auto" latinLnBrk="0" hangingPunct="1">
              <a:lnSpc>
                <a:spcPct val="100000"/>
              </a:lnSpc>
              <a:spcBef>
                <a:spcPts val="52"/>
              </a:spcBef>
              <a:spcAft>
                <a:spcPts val="600"/>
              </a:spcAft>
              <a:buClrTx/>
              <a:buSzTx/>
              <a:buFont typeface="+mj-lt"/>
              <a:buNone/>
              <a:tabLst/>
              <a:defRPr sz="2000" b="0" baseline="0">
                <a:solidFill>
                  <a:schemeClr val="tx2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 dirty="0" smtClean="0"/>
              <a:t>Contato telefônico</a:t>
            </a:r>
          </a:p>
        </p:txBody>
      </p:sp>
      <p:sp>
        <p:nvSpPr>
          <p:cNvPr id="41" name="Text Placeholder 8"/>
          <p:cNvSpPr>
            <a:spLocks noGrp="1"/>
          </p:cNvSpPr>
          <p:nvPr>
            <p:ph type="body" sz="quarter" idx="15" hasCustomPrompt="1"/>
          </p:nvPr>
        </p:nvSpPr>
        <p:spPr>
          <a:xfrm>
            <a:off x="1429656" y="6212799"/>
            <a:ext cx="6287991" cy="483963"/>
          </a:xfrm>
          <a:prstGeom prst="rect">
            <a:avLst/>
          </a:prstGeom>
        </p:spPr>
        <p:txBody>
          <a:bodyPr anchor="t">
            <a:noAutofit/>
          </a:bodyPr>
          <a:lstStyle>
            <a:lvl1pPr marL="0" marR="0" indent="0" algn="l" defTabSz="725531" rtl="0" eaLnBrk="1" fontAlgn="auto" latinLnBrk="0" hangingPunct="1">
              <a:lnSpc>
                <a:spcPct val="100000"/>
              </a:lnSpc>
              <a:spcBef>
                <a:spcPts val="52"/>
              </a:spcBef>
              <a:spcAft>
                <a:spcPts val="600"/>
              </a:spcAft>
              <a:buClrTx/>
              <a:buSzTx/>
              <a:buFont typeface="+mj-lt"/>
              <a:buNone/>
              <a:tabLst/>
              <a:defRPr sz="2000" b="0" baseline="0">
                <a:solidFill>
                  <a:schemeClr val="tx2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 dirty="0" smtClean="0"/>
              <a:t>e-mail@fluig.com</a:t>
            </a:r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550">
        <p14:reveal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12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12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12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12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12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12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12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12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8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12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9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12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0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12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1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12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1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paratas_coloridas_oran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24" y="0"/>
            <a:ext cx="16244725" cy="9145389"/>
          </a:xfrm>
          <a:prstGeom prst="rect">
            <a:avLst/>
          </a:prstGeom>
        </p:spPr>
      </p:pic>
      <p:sp>
        <p:nvSpPr>
          <p:cNvPr id="17" name="Slide Number Placeholder 5"/>
          <p:cNvSpPr txBox="1">
            <a:spLocks/>
          </p:cNvSpPr>
          <p:nvPr userDrawn="1"/>
        </p:nvSpPr>
        <p:spPr>
          <a:xfrm>
            <a:off x="15253617" y="8658225"/>
            <a:ext cx="814537" cy="4857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1218895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09448" algn="l" defTabSz="1218895" rtl="0" eaLnBrk="1" latinLnBrk="0" hangingPunct="1"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8895" algn="l" defTabSz="1218895" rtl="0" eaLnBrk="1" latinLnBrk="0" hangingPunct="1"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343" algn="l" defTabSz="1218895" rtl="0" eaLnBrk="1" latinLnBrk="0" hangingPunct="1"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7790" algn="l" defTabSz="1218895" rtl="0" eaLnBrk="1" latinLnBrk="0" hangingPunct="1"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238" algn="l" defTabSz="1218895" rtl="0" eaLnBrk="1" latinLnBrk="0" hangingPunct="1"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6686" algn="l" defTabSz="1218895" rtl="0" eaLnBrk="1" latinLnBrk="0" hangingPunct="1"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6133" algn="l" defTabSz="1218895" rtl="0" eaLnBrk="1" latinLnBrk="0" hangingPunct="1"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5581" algn="l" defTabSz="1218895" rtl="0" eaLnBrk="1" latinLnBrk="0" hangingPunct="1"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FF8D4FC-D16B-A349-9DDA-5EBC469C6EAC}" type="slidenum">
              <a:rPr lang="pt-BR" sz="1800" b="1">
                <a:solidFill>
                  <a:schemeClr val="tx2"/>
                </a:solidFill>
                <a:latin typeface="Trebuchet MS" charset="0"/>
                <a:ea typeface="Trebuchet MS" charset="0"/>
                <a:cs typeface="Trebuchet MS" charset="0"/>
              </a:rPr>
              <a:pPr/>
              <a:t>‹nº›</a:t>
            </a:fld>
            <a:endParaRPr lang="pt-BR" sz="1800" b="1" dirty="0">
              <a:solidFill>
                <a:schemeClr val="tx2"/>
              </a:solidFill>
              <a:latin typeface="Trebuchet MS" charset="0"/>
              <a:ea typeface="Trebuchet MS" charset="0"/>
              <a:cs typeface="Trebuchet MS" charset="0"/>
            </a:endParaRPr>
          </a:p>
        </p:txBody>
      </p:sp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3938"/>
            <a:ext cx="16249649" cy="4084610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03089" y="6304872"/>
            <a:ext cx="9855200" cy="2832100"/>
          </a:xfrm>
          <a:prstGeom prst="rect">
            <a:avLst/>
          </a:prstGeom>
        </p:spPr>
      </p:pic>
      <p:sp>
        <p:nvSpPr>
          <p:cNvPr id="23" name="Title 30"/>
          <p:cNvSpPr>
            <a:spLocks noGrp="1"/>
          </p:cNvSpPr>
          <p:nvPr>
            <p:ph type="title" hasCustomPrompt="1"/>
          </p:nvPr>
        </p:nvSpPr>
        <p:spPr>
          <a:xfrm>
            <a:off x="2868241" y="3982707"/>
            <a:ext cx="5754224" cy="1015663"/>
          </a:xfrm>
          <a:prstGeom prst="rect">
            <a:avLst/>
          </a:prstGeom>
        </p:spPr>
        <p:txBody>
          <a:bodyPr wrap="square" lIns="54000" tIns="0" rIns="54000" bIns="0" anchor="t">
            <a:spAutoFit/>
          </a:bodyPr>
          <a:lstStyle>
            <a:lvl1pPr>
              <a:lnSpc>
                <a:spcPts val="7900"/>
              </a:lnSpc>
              <a:defRPr sz="6600" b="1" baseline="0">
                <a:solidFill>
                  <a:schemeClr val="accent1"/>
                </a:solidFill>
                <a:latin typeface="Trebuchet MS" charset="0"/>
                <a:ea typeface="Trebuchet MS" charset="0"/>
                <a:cs typeface="Trebuchet MS" charset="0"/>
              </a:defRPr>
            </a:lvl1pPr>
          </a:lstStyle>
          <a:p>
            <a:r>
              <a:rPr lang="en-US"/>
              <a:t>LETTERING</a:t>
            </a:r>
            <a:endParaRPr lang="pt-BR"/>
          </a:p>
        </p:txBody>
      </p:sp>
      <p:sp>
        <p:nvSpPr>
          <p:cNvPr id="24" name="Text Placeholder 40"/>
          <p:cNvSpPr>
            <a:spLocks noGrp="1"/>
          </p:cNvSpPr>
          <p:nvPr>
            <p:ph type="body" sz="quarter" idx="10" hasCustomPrompt="1"/>
          </p:nvPr>
        </p:nvSpPr>
        <p:spPr>
          <a:xfrm>
            <a:off x="2868241" y="5062827"/>
            <a:ext cx="5552160" cy="615553"/>
          </a:xfrm>
          <a:prstGeom prst="rect">
            <a:avLst/>
          </a:prstGeom>
        </p:spPr>
        <p:txBody>
          <a:bodyPr wrap="square" lIns="54000" tIns="0" rIns="54000" bIns="0">
            <a:spAutoFit/>
          </a:bodyPr>
          <a:lstStyle>
            <a:lvl1pPr marL="0" indent="0">
              <a:lnSpc>
                <a:spcPct val="100000"/>
              </a:lnSpc>
              <a:buNone/>
              <a:defRPr sz="4000" baseline="0">
                <a:solidFill>
                  <a:schemeClr val="bg1"/>
                </a:solidFill>
                <a:latin typeface="Trebuchet MS" charset="0"/>
                <a:ea typeface="Trebuchet MS" charset="0"/>
                <a:cs typeface="Trebuchet MS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pt-BR"/>
              <a:t>EM 2 LINHAS...</a:t>
            </a:r>
          </a:p>
        </p:txBody>
      </p:sp>
      <p:pic>
        <p:nvPicPr>
          <p:cNvPr id="25" name="Picture 24"/>
          <p:cNvPicPr>
            <a:picLocks noChangeAspect="1"/>
          </p:cNvPicPr>
          <p:nvPr userDrawn="1"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029481" y="971600"/>
            <a:ext cx="1724627" cy="1119091"/>
          </a:xfrm>
          <a:prstGeom prst="rect">
            <a:avLst/>
          </a:prstGeom>
        </p:spPr>
      </p:pic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550">
        <p14:reveal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4" fill="hold" grpId="0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2" presetClass="entr" presetSubtype="1" fill="hold" grpId="0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23" grpId="0"/>
      <p:bldP spid="24" grpId="0" build="p">
        <p:tmplLst>
          <p:tmpl lvl="1">
            <p:tnLst>
              <p:par>
                <p:cTn presetID="12" presetClass="entr" presetSubtype="1" fill="hold" nodeType="withEffect">
                  <p:stCondLst>
                    <p:cond delay="1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/>
                        <p:tgtEl>
                          <p:spTgt spid="2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#ppt_h*1.125000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  <p:animEffect transition="in" filter="wipe(down)">
                      <p:cBhvr>
                        <p:cTn dur="500"/>
                        <p:tgtEl>
                          <p:spTgt spid="24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paratas_coloridas_gre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04" y="0"/>
            <a:ext cx="16242258" cy="9144000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54600" y="0"/>
            <a:ext cx="11097362" cy="6024282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68362" y="0"/>
            <a:ext cx="8483600" cy="1295400"/>
          </a:xfrm>
          <a:prstGeom prst="rect">
            <a:avLst/>
          </a:prstGeom>
        </p:spPr>
      </p:pic>
      <p:sp>
        <p:nvSpPr>
          <p:cNvPr id="22" name="Slide Number Placeholder 5"/>
          <p:cNvSpPr txBox="1">
            <a:spLocks/>
          </p:cNvSpPr>
          <p:nvPr userDrawn="1"/>
        </p:nvSpPr>
        <p:spPr>
          <a:xfrm>
            <a:off x="15253617" y="8658225"/>
            <a:ext cx="814537" cy="4857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1218895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09448" algn="l" defTabSz="1218895" rtl="0" eaLnBrk="1" latinLnBrk="0" hangingPunct="1"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8895" algn="l" defTabSz="1218895" rtl="0" eaLnBrk="1" latinLnBrk="0" hangingPunct="1"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343" algn="l" defTabSz="1218895" rtl="0" eaLnBrk="1" latinLnBrk="0" hangingPunct="1"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7790" algn="l" defTabSz="1218895" rtl="0" eaLnBrk="1" latinLnBrk="0" hangingPunct="1"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238" algn="l" defTabSz="1218895" rtl="0" eaLnBrk="1" latinLnBrk="0" hangingPunct="1"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6686" algn="l" defTabSz="1218895" rtl="0" eaLnBrk="1" latinLnBrk="0" hangingPunct="1"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6133" algn="l" defTabSz="1218895" rtl="0" eaLnBrk="1" latinLnBrk="0" hangingPunct="1"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5581" algn="l" defTabSz="1218895" rtl="0" eaLnBrk="1" latinLnBrk="0" hangingPunct="1"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FF8D4FC-D16B-A349-9DDA-5EBC469C6EAC}" type="slidenum">
              <a:rPr lang="pt-BR" sz="1800" b="1">
                <a:solidFill>
                  <a:schemeClr val="tx2"/>
                </a:solidFill>
                <a:latin typeface="Trebuchet MS" charset="0"/>
                <a:ea typeface="Trebuchet MS" charset="0"/>
                <a:cs typeface="Trebuchet MS" charset="0"/>
              </a:rPr>
              <a:pPr/>
              <a:t>‹nº›</a:t>
            </a:fld>
            <a:endParaRPr lang="pt-BR" sz="1800" b="1" dirty="0">
              <a:solidFill>
                <a:schemeClr val="tx2"/>
              </a:solidFill>
              <a:latin typeface="Trebuchet MS" charset="0"/>
              <a:ea typeface="Trebuchet MS" charset="0"/>
              <a:cs typeface="Trebuchet MS" charset="0"/>
            </a:endParaRPr>
          </a:p>
        </p:txBody>
      </p:sp>
      <p:sp>
        <p:nvSpPr>
          <p:cNvPr id="23" name="Title 30"/>
          <p:cNvSpPr>
            <a:spLocks noGrp="1"/>
          </p:cNvSpPr>
          <p:nvPr>
            <p:ph type="title" hasCustomPrompt="1"/>
          </p:nvPr>
        </p:nvSpPr>
        <p:spPr>
          <a:xfrm>
            <a:off x="1644105" y="2627784"/>
            <a:ext cx="5754224" cy="1015663"/>
          </a:xfrm>
          <a:prstGeom prst="rect">
            <a:avLst/>
          </a:prstGeom>
        </p:spPr>
        <p:txBody>
          <a:bodyPr wrap="square" lIns="54000" tIns="0" rIns="54000" bIns="0" anchor="t">
            <a:spAutoFit/>
          </a:bodyPr>
          <a:lstStyle>
            <a:lvl1pPr>
              <a:lnSpc>
                <a:spcPts val="7900"/>
              </a:lnSpc>
              <a:defRPr sz="6600" b="1" baseline="0">
                <a:solidFill>
                  <a:schemeClr val="tx2"/>
                </a:solidFill>
                <a:latin typeface="Trebuchet MS" charset="0"/>
                <a:ea typeface="Trebuchet MS" charset="0"/>
                <a:cs typeface="Trebuchet MS" charset="0"/>
              </a:defRPr>
            </a:lvl1pPr>
          </a:lstStyle>
          <a:p>
            <a:r>
              <a:rPr lang="en-US"/>
              <a:t>LETTERING</a:t>
            </a:r>
            <a:endParaRPr lang="pt-BR"/>
          </a:p>
        </p:txBody>
      </p:sp>
      <p:sp>
        <p:nvSpPr>
          <p:cNvPr id="24" name="Text Placeholder 40"/>
          <p:cNvSpPr>
            <a:spLocks noGrp="1"/>
          </p:cNvSpPr>
          <p:nvPr>
            <p:ph type="body" sz="quarter" idx="10" hasCustomPrompt="1"/>
          </p:nvPr>
        </p:nvSpPr>
        <p:spPr>
          <a:xfrm>
            <a:off x="1644105" y="3707904"/>
            <a:ext cx="5552160" cy="615553"/>
          </a:xfrm>
          <a:prstGeom prst="rect">
            <a:avLst/>
          </a:prstGeom>
        </p:spPr>
        <p:txBody>
          <a:bodyPr wrap="square" lIns="54000" tIns="0" rIns="54000" bIns="0">
            <a:spAutoFit/>
          </a:bodyPr>
          <a:lstStyle>
            <a:lvl1pPr marL="0" indent="0">
              <a:lnSpc>
                <a:spcPct val="100000"/>
              </a:lnSpc>
              <a:buNone/>
              <a:defRPr sz="4000" baseline="0">
                <a:solidFill>
                  <a:schemeClr val="bg1"/>
                </a:solidFill>
                <a:latin typeface="Trebuchet MS" charset="0"/>
                <a:ea typeface="Trebuchet MS" charset="0"/>
                <a:cs typeface="Trebuchet MS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pt-BR"/>
              <a:t>EM 2 LINHAS...</a:t>
            </a:r>
          </a:p>
        </p:txBody>
      </p:sp>
      <p:pic>
        <p:nvPicPr>
          <p:cNvPr id="25" name="Picture 24"/>
          <p:cNvPicPr>
            <a:picLocks noChangeAspect="1"/>
          </p:cNvPicPr>
          <p:nvPr userDrawn="1"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029481" y="971600"/>
            <a:ext cx="1724626" cy="1119091"/>
          </a:xfrm>
          <a:prstGeom prst="rect">
            <a:avLst/>
          </a:prstGeom>
        </p:spPr>
      </p:pic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550">
        <p14:reveal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4" fill="hold" grpId="0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2" presetClass="entr" presetSubtype="1" fill="hold" grpId="0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3" grpId="0"/>
      <p:bldP spid="24" grpId="0" build="p">
        <p:tmplLst>
          <p:tmpl lvl="1">
            <p:tnLst>
              <p:par>
                <p:cTn presetID="12" presetClass="entr" presetSubtype="1" fill="hold" nodeType="withEffect">
                  <p:stCondLst>
                    <p:cond delay="1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/>
                        <p:tgtEl>
                          <p:spTgt spid="2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#ppt_h*1.125000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  <p:animEffect transition="in" filter="wipe(down)">
                      <p:cBhvr>
                        <p:cTn dur="500"/>
                        <p:tgtEl>
                          <p:spTgt spid="24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údo_Animação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2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00327" y="-162046"/>
            <a:ext cx="3016388" cy="1481560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9972" y="417100"/>
            <a:ext cx="912571" cy="487312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329856" y="81023"/>
            <a:ext cx="1723833" cy="1120492"/>
          </a:xfrm>
          <a:prstGeom prst="rect">
            <a:avLst/>
          </a:prstGeom>
        </p:spPr>
      </p:pic>
      <p:sp>
        <p:nvSpPr>
          <p:cNvPr id="11" name="Oval 10"/>
          <p:cNvSpPr/>
          <p:nvPr userDrawn="1"/>
        </p:nvSpPr>
        <p:spPr>
          <a:xfrm>
            <a:off x="-385686" y="600345"/>
            <a:ext cx="128337" cy="128337"/>
          </a:xfrm>
          <a:prstGeom prst="ellipse">
            <a:avLst/>
          </a:prstGeom>
          <a:solidFill>
            <a:srgbClr val="4D4D4C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cxnSp>
        <p:nvCxnSpPr>
          <p:cNvPr id="15" name="Straight Connector 14"/>
          <p:cNvCxnSpPr/>
          <p:nvPr userDrawn="1"/>
        </p:nvCxnSpPr>
        <p:spPr>
          <a:xfrm flipH="1">
            <a:off x="1694445" y="664514"/>
            <a:ext cx="525724" cy="0"/>
          </a:xfrm>
          <a:prstGeom prst="line">
            <a:avLst/>
          </a:prstGeom>
          <a:solidFill>
            <a:schemeClr val="bg1"/>
          </a:solidFill>
          <a:ln>
            <a:solidFill>
              <a:srgbClr val="4D4D4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itle 30"/>
          <p:cNvSpPr>
            <a:spLocks noGrp="1"/>
          </p:cNvSpPr>
          <p:nvPr>
            <p:ph type="title" hasCustomPrompt="1"/>
          </p:nvPr>
        </p:nvSpPr>
        <p:spPr>
          <a:xfrm>
            <a:off x="2414731" y="404217"/>
            <a:ext cx="7920000" cy="492443"/>
          </a:xfrm>
          <a:prstGeom prst="rect">
            <a:avLst/>
          </a:prstGeom>
        </p:spPr>
        <p:txBody>
          <a:bodyPr wrap="square" lIns="216000" tIns="0" rIns="54000" bIns="0" anchor="t">
            <a:spAutoFit/>
          </a:bodyPr>
          <a:lstStyle>
            <a:lvl1pPr>
              <a:lnSpc>
                <a:spcPts val="3800"/>
              </a:lnSpc>
              <a:defRPr sz="3200" baseline="0">
                <a:solidFill>
                  <a:srgbClr val="4D4D4C"/>
                </a:solidFill>
                <a:latin typeface="Trebuchet MS" charset="0"/>
                <a:ea typeface="Trebuchet MS" charset="0"/>
                <a:cs typeface="Trebuchet MS" charset="0"/>
              </a:defRPr>
            </a:lvl1pPr>
          </a:lstStyle>
          <a:p>
            <a:r>
              <a:rPr lang="en-US"/>
              <a:t>Formatação dos títulos dividido em...</a:t>
            </a:r>
            <a:endParaRPr lang="pt-BR"/>
          </a:p>
        </p:txBody>
      </p:sp>
      <p:sp>
        <p:nvSpPr>
          <p:cNvPr id="28" name="Oval 27"/>
          <p:cNvSpPr/>
          <p:nvPr userDrawn="1"/>
        </p:nvSpPr>
        <p:spPr>
          <a:xfrm>
            <a:off x="14339548" y="1205839"/>
            <a:ext cx="128337" cy="128337"/>
          </a:xfrm>
          <a:prstGeom prst="ellipse">
            <a:avLst/>
          </a:prstGeom>
          <a:solidFill>
            <a:srgbClr val="4D4D4C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cxnSp>
        <p:nvCxnSpPr>
          <p:cNvPr id="29" name="Straight Connector 28"/>
          <p:cNvCxnSpPr/>
          <p:nvPr userDrawn="1"/>
        </p:nvCxnSpPr>
        <p:spPr>
          <a:xfrm flipH="1">
            <a:off x="14644528" y="1270008"/>
            <a:ext cx="1605122" cy="0"/>
          </a:xfrm>
          <a:prstGeom prst="line">
            <a:avLst/>
          </a:prstGeom>
          <a:ln>
            <a:solidFill>
              <a:srgbClr val="4D4D4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 Placeholder 40"/>
          <p:cNvSpPr>
            <a:spLocks noGrp="1"/>
          </p:cNvSpPr>
          <p:nvPr>
            <p:ph type="body" sz="quarter" idx="10" hasCustomPrompt="1"/>
          </p:nvPr>
        </p:nvSpPr>
        <p:spPr>
          <a:xfrm>
            <a:off x="4884465" y="903379"/>
            <a:ext cx="9444993" cy="569387"/>
          </a:xfrm>
          <a:prstGeom prst="rect">
            <a:avLst/>
          </a:prstGeom>
        </p:spPr>
        <p:txBody>
          <a:bodyPr wrap="square" lIns="54000" tIns="0" rIns="180000" bIns="0">
            <a:spAutoFit/>
          </a:bodyPr>
          <a:lstStyle>
            <a:lvl1pPr marL="0" indent="0">
              <a:lnSpc>
                <a:spcPts val="4400"/>
              </a:lnSpc>
              <a:buNone/>
              <a:defRPr sz="3700" b="1" baseline="0">
                <a:solidFill>
                  <a:srgbClr val="D91F53"/>
                </a:solidFill>
                <a:latin typeface="Trebuchet MS" charset="0"/>
                <a:ea typeface="Trebuchet MS" charset="0"/>
                <a:cs typeface="Trebuchet MS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pt-BR"/>
              <a:t>... 02 estilos visuais com cores editáveis.</a:t>
            </a:r>
          </a:p>
        </p:txBody>
      </p:sp>
      <p:sp>
        <p:nvSpPr>
          <p:cNvPr id="31" name="Content Placeholder 3"/>
          <p:cNvSpPr>
            <a:spLocks noGrp="1"/>
          </p:cNvSpPr>
          <p:nvPr>
            <p:ph sz="quarter" idx="11"/>
          </p:nvPr>
        </p:nvSpPr>
        <p:spPr>
          <a:xfrm>
            <a:off x="2414731" y="1877604"/>
            <a:ext cx="12229797" cy="5697826"/>
          </a:xfrm>
          <a:prstGeom prst="rect">
            <a:avLst/>
          </a:prstGeom>
        </p:spPr>
        <p:txBody>
          <a:bodyPr/>
          <a:lstStyle>
            <a:lvl1pPr>
              <a:lnSpc>
                <a:spcPts val="4440"/>
              </a:lnSpc>
              <a:defRPr sz="2800" b="0">
                <a:solidFill>
                  <a:srgbClr val="615F5E"/>
                </a:solidFill>
                <a:latin typeface="Trebuchet MS" charset="0"/>
                <a:ea typeface="Trebuchet MS" charset="0"/>
                <a:cs typeface="Trebuchet MS" charset="0"/>
              </a:defRPr>
            </a:lvl1pPr>
            <a:lvl2pPr marL="533400" indent="-266700">
              <a:lnSpc>
                <a:spcPts val="2940"/>
              </a:lnSpc>
              <a:buSzPct val="80000"/>
              <a:buFont typeface="Courier New" charset="0"/>
              <a:buChar char="o"/>
              <a:tabLst/>
              <a:defRPr sz="2400">
                <a:solidFill>
                  <a:srgbClr val="615F5E"/>
                </a:solidFill>
                <a:latin typeface="Trebuchet MS" charset="0"/>
                <a:ea typeface="Trebuchet MS" charset="0"/>
                <a:cs typeface="Trebuchet MS" charset="0"/>
              </a:defRPr>
            </a:lvl2pPr>
            <a:lvl3pPr marL="708025" indent="-174625">
              <a:lnSpc>
                <a:spcPts val="2940"/>
              </a:lnSpc>
              <a:tabLst/>
              <a:defRPr sz="2000">
                <a:solidFill>
                  <a:srgbClr val="615F5E"/>
                </a:solidFill>
                <a:latin typeface="Trebuchet MS" charset="0"/>
                <a:ea typeface="Trebuchet MS" charset="0"/>
                <a:cs typeface="Trebuchet MS" charset="0"/>
              </a:defRPr>
            </a:lvl3pPr>
            <a:lvl4pPr marL="801688" indent="173038">
              <a:lnSpc>
                <a:spcPts val="2940"/>
              </a:lnSpc>
              <a:tabLst/>
              <a:defRPr sz="1800">
                <a:solidFill>
                  <a:srgbClr val="615F5E"/>
                </a:solidFill>
                <a:latin typeface="Trebuchet MS" charset="0"/>
                <a:ea typeface="Trebuchet MS" charset="0"/>
                <a:cs typeface="Trebuchet MS" charset="0"/>
              </a:defRPr>
            </a:lvl4pPr>
            <a:lvl5pPr marL="801688" indent="173038">
              <a:lnSpc>
                <a:spcPts val="2940"/>
              </a:lnSpc>
              <a:buSzPct val="50000"/>
              <a:buFont typeface="Wingdings" charset="2"/>
              <a:buChar char="§"/>
              <a:tabLst/>
              <a:defRPr sz="1800">
                <a:solidFill>
                  <a:srgbClr val="615F5E"/>
                </a:solidFill>
                <a:latin typeface="Trebuchet MS" charset="0"/>
                <a:ea typeface="Trebuchet MS" charset="0"/>
                <a:cs typeface="Trebuchet MS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BR"/>
          </a:p>
        </p:txBody>
      </p:sp>
      <p:pic>
        <p:nvPicPr>
          <p:cNvPr id="17" name="Picture 16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" y="8172400"/>
            <a:ext cx="5870864" cy="970706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48" y="8172400"/>
            <a:ext cx="16249042" cy="971600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885465" y="7628650"/>
            <a:ext cx="2363118" cy="1515350"/>
          </a:xfrm>
          <a:prstGeom prst="rect">
            <a:avLst/>
          </a:prstGeom>
        </p:spPr>
      </p:pic>
      <p:sp>
        <p:nvSpPr>
          <p:cNvPr id="22" name="Slide Number Placeholder 5"/>
          <p:cNvSpPr txBox="1">
            <a:spLocks/>
          </p:cNvSpPr>
          <p:nvPr userDrawn="1"/>
        </p:nvSpPr>
        <p:spPr>
          <a:xfrm>
            <a:off x="15253617" y="8577615"/>
            <a:ext cx="814537" cy="4857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1218895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09448" algn="l" defTabSz="1218895" rtl="0" eaLnBrk="1" latinLnBrk="0" hangingPunct="1"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8895" algn="l" defTabSz="1218895" rtl="0" eaLnBrk="1" latinLnBrk="0" hangingPunct="1"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343" algn="l" defTabSz="1218895" rtl="0" eaLnBrk="1" latinLnBrk="0" hangingPunct="1"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7790" algn="l" defTabSz="1218895" rtl="0" eaLnBrk="1" latinLnBrk="0" hangingPunct="1"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238" algn="l" defTabSz="1218895" rtl="0" eaLnBrk="1" latinLnBrk="0" hangingPunct="1"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6686" algn="l" defTabSz="1218895" rtl="0" eaLnBrk="1" latinLnBrk="0" hangingPunct="1"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6133" algn="l" defTabSz="1218895" rtl="0" eaLnBrk="1" latinLnBrk="0" hangingPunct="1"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5581" algn="l" defTabSz="1218895" rtl="0" eaLnBrk="1" latinLnBrk="0" hangingPunct="1"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FF8D4FC-D16B-A349-9DDA-5EBC469C6EAC}" type="slidenum">
              <a:rPr lang="pt-BR" sz="1800" b="1">
                <a:solidFill>
                  <a:schemeClr val="bg1"/>
                </a:solidFill>
                <a:latin typeface="Trebuchet MS" charset="0"/>
                <a:ea typeface="Trebuchet MS" charset="0"/>
                <a:cs typeface="Trebuchet MS" charset="0"/>
              </a:rPr>
              <a:pPr/>
              <a:t>‹nº›</a:t>
            </a:fld>
            <a:endParaRPr lang="pt-BR" sz="1800" b="1" dirty="0">
              <a:solidFill>
                <a:schemeClr val="bg1"/>
              </a:solidFill>
              <a:latin typeface="Trebuchet MS" charset="0"/>
              <a:ea typeface="Trebuchet MS" charset="0"/>
              <a:cs typeface="Trebuchet MS" charset="0"/>
            </a:endParaRPr>
          </a:p>
        </p:txBody>
      </p:sp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84088" y="9082302"/>
            <a:ext cx="16417826" cy="98210"/>
          </a:xfrm>
          <a:prstGeom prst="rect">
            <a:avLst/>
          </a:prstGeom>
        </p:spPr>
      </p:pic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50">
        <p:fade/>
      </p:transition>
    </mc:Choice>
    <mc:Fallback xmlns="">
      <p:transition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49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" presetID="42" presetClass="path" presetSubtype="0" accel="50000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4.2712E-6 5.55556E-7 L 0.16608 5.55556E-7 " pathEditMode="relative" rAng="0" ptsTypes="AA" p14:bounceEnd="50000">
                                          <p:cBhvr>
                                            <p:cTn id="15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8304" y="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6" presetID="1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500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9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7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1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500"/>
                                            <p:tgtEl>
                                              <p:spTgt spid="30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31" dur="500"/>
                                            <p:tgtEl>
                                              <p:spTgt spid="30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4" dur="500"/>
                                            <p:tgtEl>
                                              <p:spTgt spid="31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>
                                                <p:txEl>
                                                  <p:pRg st="1" end="1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7" dur="500"/>
                                            <p:tgtEl>
                                              <p:spTgt spid="31">
                                                <p:txEl>
                                                  <p:pRg st="1" end="1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31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>
                                                <p:txEl>
                                                  <p:pRg st="3" end="3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3" dur="500"/>
                                            <p:tgtEl>
                                              <p:spTgt spid="31">
                                                <p:txEl>
                                                  <p:pRg st="3" end="3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6" dur="500"/>
                                            <p:tgtEl>
                                              <p:spTgt spid="31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18" presetClass="entr" presetSubtype="1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Left)">
                                          <p:cBhvr>
                                            <p:cTn id="49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2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52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18" presetClass="entr" presetSubtype="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Right)">
                                          <p:cBhvr>
                                            <p:cTn id="55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16" presetClass="entr" presetSubtype="37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58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18" presetClass="entr" presetSubtype="3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upRight)">
                                          <p:cBhvr>
                                            <p:cTn id="61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6" presetClass="entr" presetSubtype="3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ircle(out)">
                                          <p:cBhvr>
                                            <p:cTn id="64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1" grpId="0" animBg="1"/>
          <p:bldP spid="19" grpId="0"/>
          <p:bldP spid="28" grpId="0" animBg="1"/>
          <p:bldP spid="30" grpId="0" build="p">
            <p:tmplLst>
              <p:tmpl lvl="1">
                <p:tnLst>
                  <p:par>
                    <p:cTn presetID="12" presetClass="entr" presetSubtype="1" fill="hold" nodeType="withEffect">
                      <p:stCondLst>
                        <p:cond delay="0"/>
                      </p:stCondLst>
                      <p:childTnLst>
                        <p:set>
                          <p:cBhvr>
                            <p:cTn dur="1" fill="hold">
                              <p:stCondLst>
                                <p:cond delay="0"/>
                              </p:stCondLst>
                            </p:cTn>
                            <p:tgtEl>
                              <p:spTgt spid="30"/>
                            </p:tgtEl>
                            <p:attrNameLst>
                              <p:attrName>style.visibility</p:attrName>
                            </p:attrNameLst>
                          </p:cBhvr>
                          <p:to>
                            <p:strVal val="visible"/>
                          </p:to>
                        </p:set>
                        <p:anim calcmode="lin" valueType="num">
                          <p:cBhvr additive="base">
                            <p:cTn dur="500"/>
                            <p:tgtEl>
                              <p:spTgt spid="30"/>
                            </p:tgtEl>
                            <p:attrNameLst>
                              <p:attrName>ppt_y</p:attrName>
                            </p:attrNameLst>
                          </p:cBhvr>
                          <p:tavLst>
                            <p:tav tm="0">
                              <p:val>
                                <p:strVal val="#ppt_y-#ppt_h*1.125000"/>
                              </p:val>
                            </p:tav>
                            <p:tav tm="100000">
                              <p:val>
                                <p:strVal val="#ppt_y"/>
                              </p:val>
                            </p:tav>
                          </p:tavLst>
                        </p:anim>
                        <p:animEffect transition="in" filter="wipe(down)">
                          <p:cBhvr>
                            <p:cTn dur="500"/>
                            <p:tgtEl>
                              <p:spTgt spid="30"/>
                            </p:tgtEl>
                          </p:cBhvr>
                        </p:animEffect>
                      </p:childTnLst>
                    </p:cTn>
                  </p:par>
                </p:tnLst>
              </p:tmpl>
            </p:tmplLst>
          </p:bldP>
          <p:bldP spid="31" grpId="0" build="p">
            <p:tmplLst>
              <p:tmpl lvl="1">
                <p:tnLst>
                  <p:par>
                    <p:cTn presetID="10" presetClass="entr" presetSubtype="0" fill="hold" nodeType="withEffect">
                      <p:stCondLst>
                        <p:cond delay="0"/>
                      </p:stCondLst>
                      <p:childTnLst>
                        <p:set>
                          <p:cBhvr>
                            <p:cTn dur="1" fill="hold">
                              <p:stCondLst>
                                <p:cond delay="0"/>
                              </p:stCondLst>
                            </p:cTn>
                            <p:tgtEl>
                              <p:spTgt spid="31"/>
                            </p:tgtEl>
                            <p:attrNameLst>
                              <p:attrName>style.visibility</p:attrName>
                            </p:attrNameLst>
                          </p:cBhvr>
                          <p:to>
                            <p:strVal val="visible"/>
                          </p:to>
                        </p:set>
                        <p:animEffect transition="in" filter="fade">
                          <p:cBhvr>
                            <p:cTn dur="500"/>
                            <p:tgtEl>
                              <p:spTgt spid="31"/>
                            </p:tgtEl>
                          </p:cBhvr>
                        </p:animEffect>
                      </p:childTnLst>
                    </p:cTn>
                  </p:par>
                </p:tnLst>
              </p:tmpl>
              <p:tmpl lvl="2">
                <p:tnLst>
                  <p:par>
                    <p:cTn presetID="10" presetClass="entr" presetSubtype="0" fill="hold" nodeType="withEffect">
                      <p:stCondLst>
                        <p:cond delay="0"/>
                      </p:stCondLst>
                      <p:childTnLst>
                        <p:set>
                          <p:cBhvr>
                            <p:cTn dur="1" fill="hold">
                              <p:stCondLst>
                                <p:cond delay="0"/>
                              </p:stCondLst>
                            </p:cTn>
                            <p:tgtEl>
                              <p:spTgt spid="31"/>
                            </p:tgtEl>
                            <p:attrNameLst>
                              <p:attrName>style.visibility</p:attrName>
                            </p:attrNameLst>
                          </p:cBhvr>
                          <p:to>
                            <p:strVal val="visible"/>
                          </p:to>
                        </p:set>
                        <p:animEffect transition="in" filter="fade">
                          <p:cBhvr>
                            <p:cTn dur="500"/>
                            <p:tgtEl>
                              <p:spTgt spid="31"/>
                            </p:tgtEl>
                          </p:cBhvr>
                        </p:animEffect>
                      </p:childTnLst>
                    </p:cTn>
                  </p:par>
                </p:tnLst>
              </p:tmpl>
              <p:tmpl lvl="3">
                <p:tnLst>
                  <p:par>
                    <p:cTn presetID="10" presetClass="entr" presetSubtype="0" fill="hold" nodeType="withEffect">
                      <p:stCondLst>
                        <p:cond delay="0"/>
                      </p:stCondLst>
                      <p:childTnLst>
                        <p:set>
                          <p:cBhvr>
                            <p:cTn dur="1" fill="hold">
                              <p:stCondLst>
                                <p:cond delay="0"/>
                              </p:stCondLst>
                            </p:cTn>
                            <p:tgtEl>
                              <p:spTgt spid="31"/>
                            </p:tgtEl>
                            <p:attrNameLst>
                              <p:attrName>style.visibility</p:attrName>
                            </p:attrNameLst>
                          </p:cBhvr>
                          <p:to>
                            <p:strVal val="visible"/>
                          </p:to>
                        </p:set>
                        <p:animEffect transition="in" filter="fade">
                          <p:cBhvr>
                            <p:cTn dur="500"/>
                            <p:tgtEl>
                              <p:spTgt spid="31"/>
                            </p:tgtEl>
                          </p:cBhvr>
                        </p:animEffect>
                      </p:childTnLst>
                    </p:cTn>
                  </p:par>
                </p:tnLst>
              </p:tmpl>
              <p:tmpl lvl="4">
                <p:tnLst>
                  <p:par>
                    <p:cTn presetID="10" presetClass="entr" presetSubtype="0" fill="hold" nodeType="withEffect">
                      <p:stCondLst>
                        <p:cond delay="0"/>
                      </p:stCondLst>
                      <p:childTnLst>
                        <p:set>
                          <p:cBhvr>
                            <p:cTn dur="1" fill="hold">
                              <p:stCondLst>
                                <p:cond delay="0"/>
                              </p:stCondLst>
                            </p:cTn>
                            <p:tgtEl>
                              <p:spTgt spid="31"/>
                            </p:tgtEl>
                            <p:attrNameLst>
                              <p:attrName>style.visibility</p:attrName>
                            </p:attrNameLst>
                          </p:cBhvr>
                          <p:to>
                            <p:strVal val="visible"/>
                          </p:to>
                        </p:set>
                        <p:animEffect transition="in" filter="fade">
                          <p:cBhvr>
                            <p:cTn dur="500"/>
                            <p:tgtEl>
                              <p:spTgt spid="31"/>
                            </p:tgtEl>
                          </p:cBhvr>
                        </p:animEffect>
                      </p:childTnLst>
                    </p:cTn>
                  </p:par>
                </p:tnLst>
              </p:tmpl>
              <p:tmpl lvl="5">
                <p:tnLst>
                  <p:par>
                    <p:cTn presetID="10" presetClass="entr" presetSubtype="0" fill="hold" nodeType="withEffect">
                      <p:stCondLst>
                        <p:cond delay="0"/>
                      </p:stCondLst>
                      <p:childTnLst>
                        <p:set>
                          <p:cBhvr>
                            <p:cTn dur="1" fill="hold">
                              <p:stCondLst>
                                <p:cond delay="0"/>
                              </p:stCondLst>
                            </p:cTn>
                            <p:tgtEl>
                              <p:spTgt spid="31"/>
                            </p:tgtEl>
                            <p:attrNameLst>
                              <p:attrName>style.visibility</p:attrName>
                            </p:attrNameLst>
                          </p:cBhvr>
                          <p:to>
                            <p:strVal val="visible"/>
                          </p:to>
                        </p:set>
                        <p:animEffect transition="in" filter="fade">
                          <p:cBhvr>
                            <p:cTn dur="500"/>
                            <p:tgtEl>
                              <p:spTgt spid="31"/>
                            </p:tgtEl>
                          </p:cBhvr>
                        </p:animEffect>
                      </p:childTnLst>
                    </p:cTn>
                  </p:par>
                </p:tnLst>
              </p:tmpl>
            </p:tmplLst>
          </p:bldP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49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" presetID="42" presetClass="path" presetSubtype="0" ac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4.2712E-6 5.55556E-7 L 0.16608 5.55556E-7 " pathEditMode="relative" rAng="0" ptsTypes="AA">
                                          <p:cBhvr>
                                            <p:cTn id="15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8304" y="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6" presetID="1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500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9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7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1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500"/>
                                            <p:tgtEl>
                                              <p:spTgt spid="30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31" dur="500"/>
                                            <p:tgtEl>
                                              <p:spTgt spid="30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4" dur="500"/>
                                            <p:tgtEl>
                                              <p:spTgt spid="31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>
                                                <p:txEl>
                                                  <p:pRg st="1" end="1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7" dur="500"/>
                                            <p:tgtEl>
                                              <p:spTgt spid="31">
                                                <p:txEl>
                                                  <p:pRg st="1" end="1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31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>
                                                <p:txEl>
                                                  <p:pRg st="3" end="3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3" dur="500"/>
                                            <p:tgtEl>
                                              <p:spTgt spid="31">
                                                <p:txEl>
                                                  <p:pRg st="3" end="3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6" dur="500"/>
                                            <p:tgtEl>
                                              <p:spTgt spid="31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18" presetClass="entr" presetSubtype="1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Left)">
                                          <p:cBhvr>
                                            <p:cTn id="49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2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52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18" presetClass="entr" presetSubtype="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Right)">
                                          <p:cBhvr>
                                            <p:cTn id="55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16" presetClass="entr" presetSubtype="37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58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18" presetClass="entr" presetSubtype="3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upRight)">
                                          <p:cBhvr>
                                            <p:cTn id="61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6" presetClass="entr" presetSubtype="3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ircle(out)">
                                          <p:cBhvr>
                                            <p:cTn id="64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1" grpId="0" animBg="1"/>
          <p:bldP spid="19" grpId="0"/>
          <p:bldP spid="28" grpId="0" animBg="1"/>
          <p:bldP spid="30" grpId="0" build="p">
            <p:tmplLst>
              <p:tmpl lvl="1">
                <p:tnLst>
                  <p:par>
                    <p:cTn presetID="12" presetClass="entr" presetSubtype="1" fill="hold" nodeType="withEffect">
                      <p:stCondLst>
                        <p:cond delay="0"/>
                      </p:stCondLst>
                      <p:childTnLst>
                        <p:set>
                          <p:cBhvr>
                            <p:cTn dur="1" fill="hold">
                              <p:stCondLst>
                                <p:cond delay="0"/>
                              </p:stCondLst>
                            </p:cTn>
                            <p:tgtEl>
                              <p:spTgt spid="30"/>
                            </p:tgtEl>
                            <p:attrNameLst>
                              <p:attrName>style.visibility</p:attrName>
                            </p:attrNameLst>
                          </p:cBhvr>
                          <p:to>
                            <p:strVal val="visible"/>
                          </p:to>
                        </p:set>
                        <p:anim calcmode="lin" valueType="num">
                          <p:cBhvr additive="base">
                            <p:cTn dur="500"/>
                            <p:tgtEl>
                              <p:spTgt spid="30"/>
                            </p:tgtEl>
                            <p:attrNameLst>
                              <p:attrName>ppt_y</p:attrName>
                            </p:attrNameLst>
                          </p:cBhvr>
                          <p:tavLst>
                            <p:tav tm="0">
                              <p:val>
                                <p:strVal val="#ppt_y-#ppt_h*1.125000"/>
                              </p:val>
                            </p:tav>
                            <p:tav tm="100000">
                              <p:val>
                                <p:strVal val="#ppt_y"/>
                              </p:val>
                            </p:tav>
                          </p:tavLst>
                        </p:anim>
                        <p:animEffect transition="in" filter="wipe(down)">
                          <p:cBhvr>
                            <p:cTn dur="500"/>
                            <p:tgtEl>
                              <p:spTgt spid="30"/>
                            </p:tgtEl>
                          </p:cBhvr>
                        </p:animEffect>
                      </p:childTnLst>
                    </p:cTn>
                  </p:par>
                </p:tnLst>
              </p:tmpl>
            </p:tmplLst>
          </p:bldP>
          <p:bldP spid="31" grpId="0" build="p">
            <p:tmplLst>
              <p:tmpl lvl="1">
                <p:tnLst>
                  <p:par>
                    <p:cTn presetID="10" presetClass="entr" presetSubtype="0" fill="hold" nodeType="withEffect">
                      <p:stCondLst>
                        <p:cond delay="0"/>
                      </p:stCondLst>
                      <p:childTnLst>
                        <p:set>
                          <p:cBhvr>
                            <p:cTn dur="1" fill="hold">
                              <p:stCondLst>
                                <p:cond delay="0"/>
                              </p:stCondLst>
                            </p:cTn>
                            <p:tgtEl>
                              <p:spTgt spid="31"/>
                            </p:tgtEl>
                            <p:attrNameLst>
                              <p:attrName>style.visibility</p:attrName>
                            </p:attrNameLst>
                          </p:cBhvr>
                          <p:to>
                            <p:strVal val="visible"/>
                          </p:to>
                        </p:set>
                        <p:animEffect transition="in" filter="fade">
                          <p:cBhvr>
                            <p:cTn dur="500"/>
                            <p:tgtEl>
                              <p:spTgt spid="31"/>
                            </p:tgtEl>
                          </p:cBhvr>
                        </p:animEffect>
                      </p:childTnLst>
                    </p:cTn>
                  </p:par>
                </p:tnLst>
              </p:tmpl>
              <p:tmpl lvl="2">
                <p:tnLst>
                  <p:par>
                    <p:cTn presetID="10" presetClass="entr" presetSubtype="0" fill="hold" nodeType="withEffect">
                      <p:stCondLst>
                        <p:cond delay="0"/>
                      </p:stCondLst>
                      <p:childTnLst>
                        <p:set>
                          <p:cBhvr>
                            <p:cTn dur="1" fill="hold">
                              <p:stCondLst>
                                <p:cond delay="0"/>
                              </p:stCondLst>
                            </p:cTn>
                            <p:tgtEl>
                              <p:spTgt spid="31"/>
                            </p:tgtEl>
                            <p:attrNameLst>
                              <p:attrName>style.visibility</p:attrName>
                            </p:attrNameLst>
                          </p:cBhvr>
                          <p:to>
                            <p:strVal val="visible"/>
                          </p:to>
                        </p:set>
                        <p:animEffect transition="in" filter="fade">
                          <p:cBhvr>
                            <p:cTn dur="500"/>
                            <p:tgtEl>
                              <p:spTgt spid="31"/>
                            </p:tgtEl>
                          </p:cBhvr>
                        </p:animEffect>
                      </p:childTnLst>
                    </p:cTn>
                  </p:par>
                </p:tnLst>
              </p:tmpl>
              <p:tmpl lvl="3">
                <p:tnLst>
                  <p:par>
                    <p:cTn presetID="10" presetClass="entr" presetSubtype="0" fill="hold" nodeType="withEffect">
                      <p:stCondLst>
                        <p:cond delay="0"/>
                      </p:stCondLst>
                      <p:childTnLst>
                        <p:set>
                          <p:cBhvr>
                            <p:cTn dur="1" fill="hold">
                              <p:stCondLst>
                                <p:cond delay="0"/>
                              </p:stCondLst>
                            </p:cTn>
                            <p:tgtEl>
                              <p:spTgt spid="31"/>
                            </p:tgtEl>
                            <p:attrNameLst>
                              <p:attrName>style.visibility</p:attrName>
                            </p:attrNameLst>
                          </p:cBhvr>
                          <p:to>
                            <p:strVal val="visible"/>
                          </p:to>
                        </p:set>
                        <p:animEffect transition="in" filter="fade">
                          <p:cBhvr>
                            <p:cTn dur="500"/>
                            <p:tgtEl>
                              <p:spTgt spid="31"/>
                            </p:tgtEl>
                          </p:cBhvr>
                        </p:animEffect>
                      </p:childTnLst>
                    </p:cTn>
                  </p:par>
                </p:tnLst>
              </p:tmpl>
              <p:tmpl lvl="4">
                <p:tnLst>
                  <p:par>
                    <p:cTn presetID="10" presetClass="entr" presetSubtype="0" fill="hold" nodeType="withEffect">
                      <p:stCondLst>
                        <p:cond delay="0"/>
                      </p:stCondLst>
                      <p:childTnLst>
                        <p:set>
                          <p:cBhvr>
                            <p:cTn dur="1" fill="hold">
                              <p:stCondLst>
                                <p:cond delay="0"/>
                              </p:stCondLst>
                            </p:cTn>
                            <p:tgtEl>
                              <p:spTgt spid="31"/>
                            </p:tgtEl>
                            <p:attrNameLst>
                              <p:attrName>style.visibility</p:attrName>
                            </p:attrNameLst>
                          </p:cBhvr>
                          <p:to>
                            <p:strVal val="visible"/>
                          </p:to>
                        </p:set>
                        <p:animEffect transition="in" filter="fade">
                          <p:cBhvr>
                            <p:cTn dur="500"/>
                            <p:tgtEl>
                              <p:spTgt spid="31"/>
                            </p:tgtEl>
                          </p:cBhvr>
                        </p:animEffect>
                      </p:childTnLst>
                    </p:cTn>
                  </p:par>
                </p:tnLst>
              </p:tmpl>
              <p:tmpl lvl="5">
                <p:tnLst>
                  <p:par>
                    <p:cTn presetID="10" presetClass="entr" presetSubtype="0" fill="hold" nodeType="withEffect">
                      <p:stCondLst>
                        <p:cond delay="0"/>
                      </p:stCondLst>
                      <p:childTnLst>
                        <p:set>
                          <p:cBhvr>
                            <p:cTn dur="1" fill="hold">
                              <p:stCondLst>
                                <p:cond delay="0"/>
                              </p:stCondLst>
                            </p:cTn>
                            <p:tgtEl>
                              <p:spTgt spid="31"/>
                            </p:tgtEl>
                            <p:attrNameLst>
                              <p:attrName>style.visibility</p:attrName>
                            </p:attrNameLst>
                          </p:cBhvr>
                          <p:to>
                            <p:strVal val="visible"/>
                          </p:to>
                        </p:set>
                        <p:animEffect transition="in" filter="fade">
                          <p:cBhvr>
                            <p:cTn dur="500"/>
                            <p:tgtEl>
                              <p:spTgt spid="31"/>
                            </p:tgtEl>
                          </p:cBhvr>
                        </p:animEffect>
                      </p:childTnLst>
                    </p:cTn>
                  </p:par>
                </p:tnLst>
              </p:tmpl>
            </p:tmplLst>
          </p:bldP>
        </p:bldLst>
      </p:timing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údo_Animação_1 (título 1 linha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2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00327" y="-162046"/>
            <a:ext cx="3016388" cy="1481560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9972" y="417100"/>
            <a:ext cx="912571" cy="487312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329856" y="81023"/>
            <a:ext cx="1723833" cy="1120492"/>
          </a:xfrm>
          <a:prstGeom prst="rect">
            <a:avLst/>
          </a:prstGeom>
        </p:spPr>
      </p:pic>
      <p:sp>
        <p:nvSpPr>
          <p:cNvPr id="11" name="Oval 10"/>
          <p:cNvSpPr/>
          <p:nvPr userDrawn="1"/>
        </p:nvSpPr>
        <p:spPr>
          <a:xfrm>
            <a:off x="-385686" y="600345"/>
            <a:ext cx="128337" cy="128337"/>
          </a:xfrm>
          <a:prstGeom prst="ellipse">
            <a:avLst/>
          </a:prstGeom>
          <a:solidFill>
            <a:srgbClr val="4D4D4C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cxnSp>
        <p:nvCxnSpPr>
          <p:cNvPr id="15" name="Straight Connector 14"/>
          <p:cNvCxnSpPr/>
          <p:nvPr userDrawn="1"/>
        </p:nvCxnSpPr>
        <p:spPr>
          <a:xfrm flipH="1">
            <a:off x="1694445" y="664514"/>
            <a:ext cx="525724" cy="0"/>
          </a:xfrm>
          <a:prstGeom prst="line">
            <a:avLst/>
          </a:prstGeom>
          <a:solidFill>
            <a:schemeClr val="bg1"/>
          </a:solidFill>
          <a:ln>
            <a:solidFill>
              <a:srgbClr val="4D4D4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itle 30"/>
          <p:cNvSpPr>
            <a:spLocks noGrp="1"/>
          </p:cNvSpPr>
          <p:nvPr>
            <p:ph type="title" hasCustomPrompt="1"/>
          </p:nvPr>
        </p:nvSpPr>
        <p:spPr>
          <a:xfrm>
            <a:off x="2414731" y="404217"/>
            <a:ext cx="7920000" cy="492443"/>
          </a:xfrm>
          <a:prstGeom prst="rect">
            <a:avLst/>
          </a:prstGeom>
        </p:spPr>
        <p:txBody>
          <a:bodyPr wrap="square" lIns="216000" tIns="0" rIns="54000" bIns="0" anchor="t">
            <a:spAutoFit/>
          </a:bodyPr>
          <a:lstStyle>
            <a:lvl1pPr>
              <a:lnSpc>
                <a:spcPts val="3800"/>
              </a:lnSpc>
              <a:defRPr sz="3200" baseline="0">
                <a:solidFill>
                  <a:srgbClr val="4D4D4C"/>
                </a:solidFill>
                <a:latin typeface="Trebuchet MS" charset="0"/>
                <a:ea typeface="Trebuchet MS" charset="0"/>
                <a:cs typeface="Trebuchet MS" charset="0"/>
              </a:defRPr>
            </a:lvl1pPr>
          </a:lstStyle>
          <a:p>
            <a:r>
              <a:rPr lang="en-US"/>
              <a:t>Formatação dos títulos dividido em...</a:t>
            </a:r>
            <a:endParaRPr lang="pt-BR"/>
          </a:p>
        </p:txBody>
      </p:sp>
      <p:sp>
        <p:nvSpPr>
          <p:cNvPr id="28" name="Oval 27"/>
          <p:cNvSpPr/>
          <p:nvPr userDrawn="1"/>
        </p:nvSpPr>
        <p:spPr>
          <a:xfrm>
            <a:off x="14339548" y="1205839"/>
            <a:ext cx="128337" cy="128337"/>
          </a:xfrm>
          <a:prstGeom prst="ellipse">
            <a:avLst/>
          </a:prstGeom>
          <a:solidFill>
            <a:srgbClr val="4D4D4C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cxnSp>
        <p:nvCxnSpPr>
          <p:cNvPr id="29" name="Straight Connector 28"/>
          <p:cNvCxnSpPr/>
          <p:nvPr userDrawn="1"/>
        </p:nvCxnSpPr>
        <p:spPr>
          <a:xfrm flipH="1">
            <a:off x="14644528" y="1270008"/>
            <a:ext cx="1605122" cy="0"/>
          </a:xfrm>
          <a:prstGeom prst="line">
            <a:avLst/>
          </a:prstGeom>
          <a:ln>
            <a:solidFill>
              <a:srgbClr val="4D4D4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Content Placeholder 3"/>
          <p:cNvSpPr>
            <a:spLocks noGrp="1"/>
          </p:cNvSpPr>
          <p:nvPr>
            <p:ph sz="quarter" idx="11"/>
          </p:nvPr>
        </p:nvSpPr>
        <p:spPr>
          <a:xfrm>
            <a:off x="2414731" y="1547664"/>
            <a:ext cx="12229797" cy="6027766"/>
          </a:xfrm>
          <a:prstGeom prst="rect">
            <a:avLst/>
          </a:prstGeom>
        </p:spPr>
        <p:txBody>
          <a:bodyPr/>
          <a:lstStyle>
            <a:lvl1pPr>
              <a:lnSpc>
                <a:spcPts val="4440"/>
              </a:lnSpc>
              <a:defRPr sz="2800" b="0">
                <a:solidFill>
                  <a:srgbClr val="615F5E"/>
                </a:solidFill>
                <a:latin typeface="Trebuchet MS" charset="0"/>
                <a:ea typeface="Trebuchet MS" charset="0"/>
                <a:cs typeface="Trebuchet MS" charset="0"/>
              </a:defRPr>
            </a:lvl1pPr>
            <a:lvl2pPr marL="533400" indent="-266700">
              <a:lnSpc>
                <a:spcPts val="2940"/>
              </a:lnSpc>
              <a:buSzPct val="80000"/>
              <a:buFont typeface="Courier New" charset="0"/>
              <a:buChar char="o"/>
              <a:tabLst/>
              <a:defRPr sz="2400">
                <a:solidFill>
                  <a:srgbClr val="615F5E"/>
                </a:solidFill>
                <a:latin typeface="Trebuchet MS" charset="0"/>
                <a:ea typeface="Trebuchet MS" charset="0"/>
                <a:cs typeface="Trebuchet MS" charset="0"/>
              </a:defRPr>
            </a:lvl2pPr>
            <a:lvl3pPr marL="708025" indent="-174625">
              <a:lnSpc>
                <a:spcPts val="2940"/>
              </a:lnSpc>
              <a:tabLst/>
              <a:defRPr sz="2000">
                <a:solidFill>
                  <a:srgbClr val="615F5E"/>
                </a:solidFill>
                <a:latin typeface="Trebuchet MS" charset="0"/>
                <a:ea typeface="Trebuchet MS" charset="0"/>
                <a:cs typeface="Trebuchet MS" charset="0"/>
              </a:defRPr>
            </a:lvl3pPr>
            <a:lvl4pPr marL="801688" indent="173038">
              <a:lnSpc>
                <a:spcPts val="2940"/>
              </a:lnSpc>
              <a:tabLst/>
              <a:defRPr sz="1800">
                <a:solidFill>
                  <a:srgbClr val="615F5E"/>
                </a:solidFill>
                <a:latin typeface="Trebuchet MS" charset="0"/>
                <a:ea typeface="Trebuchet MS" charset="0"/>
                <a:cs typeface="Trebuchet MS" charset="0"/>
              </a:defRPr>
            </a:lvl4pPr>
            <a:lvl5pPr marL="801688" indent="173038">
              <a:lnSpc>
                <a:spcPts val="2940"/>
              </a:lnSpc>
              <a:buSzPct val="50000"/>
              <a:buFont typeface="Wingdings" charset="2"/>
              <a:buChar char="§"/>
              <a:tabLst/>
              <a:defRPr sz="1800">
                <a:solidFill>
                  <a:srgbClr val="615F5E"/>
                </a:solidFill>
                <a:latin typeface="Trebuchet MS" charset="0"/>
                <a:ea typeface="Trebuchet MS" charset="0"/>
                <a:cs typeface="Trebuchet MS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BR"/>
          </a:p>
        </p:txBody>
      </p:sp>
      <p:pic>
        <p:nvPicPr>
          <p:cNvPr id="17" name="Picture 16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" y="8172400"/>
            <a:ext cx="5870864" cy="970706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48" y="8172400"/>
            <a:ext cx="16249042" cy="971600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885465" y="7628650"/>
            <a:ext cx="2363118" cy="1515350"/>
          </a:xfrm>
          <a:prstGeom prst="rect">
            <a:avLst/>
          </a:prstGeom>
        </p:spPr>
      </p:pic>
      <p:sp>
        <p:nvSpPr>
          <p:cNvPr id="22" name="Slide Number Placeholder 5"/>
          <p:cNvSpPr txBox="1">
            <a:spLocks/>
          </p:cNvSpPr>
          <p:nvPr userDrawn="1"/>
        </p:nvSpPr>
        <p:spPr>
          <a:xfrm>
            <a:off x="15253617" y="8577615"/>
            <a:ext cx="814537" cy="4857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1218895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09448" algn="l" defTabSz="1218895" rtl="0" eaLnBrk="1" latinLnBrk="0" hangingPunct="1"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8895" algn="l" defTabSz="1218895" rtl="0" eaLnBrk="1" latinLnBrk="0" hangingPunct="1"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343" algn="l" defTabSz="1218895" rtl="0" eaLnBrk="1" latinLnBrk="0" hangingPunct="1"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7790" algn="l" defTabSz="1218895" rtl="0" eaLnBrk="1" latinLnBrk="0" hangingPunct="1"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238" algn="l" defTabSz="1218895" rtl="0" eaLnBrk="1" latinLnBrk="0" hangingPunct="1"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6686" algn="l" defTabSz="1218895" rtl="0" eaLnBrk="1" latinLnBrk="0" hangingPunct="1"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6133" algn="l" defTabSz="1218895" rtl="0" eaLnBrk="1" latinLnBrk="0" hangingPunct="1"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5581" algn="l" defTabSz="1218895" rtl="0" eaLnBrk="1" latinLnBrk="0" hangingPunct="1"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FF8D4FC-D16B-A349-9DDA-5EBC469C6EAC}" type="slidenum">
              <a:rPr lang="pt-BR" sz="1800" b="1">
                <a:solidFill>
                  <a:schemeClr val="bg1"/>
                </a:solidFill>
                <a:latin typeface="Trebuchet MS" charset="0"/>
                <a:ea typeface="Trebuchet MS" charset="0"/>
                <a:cs typeface="Trebuchet MS" charset="0"/>
              </a:rPr>
              <a:pPr/>
              <a:t>‹nº›</a:t>
            </a:fld>
            <a:endParaRPr lang="pt-BR" sz="1800" b="1" dirty="0">
              <a:solidFill>
                <a:schemeClr val="bg1"/>
              </a:solidFill>
              <a:latin typeface="Trebuchet MS" charset="0"/>
              <a:ea typeface="Trebuchet MS" charset="0"/>
              <a:cs typeface="Trebuchet MS" charset="0"/>
            </a:endParaRPr>
          </a:p>
        </p:txBody>
      </p:sp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84088" y="9082302"/>
            <a:ext cx="16417826" cy="98210"/>
          </a:xfrm>
          <a:prstGeom prst="rect">
            <a:avLst/>
          </a:prstGeom>
        </p:spPr>
      </p:pic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50">
        <p:fade/>
      </p:transition>
    </mc:Choice>
    <mc:Fallback xmlns="">
      <p:transition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49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" presetID="42" presetClass="path" presetSubtype="0" accel="50000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4.2712E-6 5.55556E-7 L 0.16608 5.55556E-7 " pathEditMode="relative" rAng="0" ptsTypes="AA" p14:bounceEnd="50000">
                                          <p:cBhvr>
                                            <p:cTn id="15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8304" y="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6" presetID="1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500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9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7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0" dur="500"/>
                                            <p:tgtEl>
                                              <p:spTgt spid="31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>
                                                <p:txEl>
                                                  <p:pRg st="1" end="1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3" dur="500"/>
                                            <p:tgtEl>
                                              <p:spTgt spid="31">
                                                <p:txEl>
                                                  <p:pRg st="1" end="1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6" dur="500"/>
                                            <p:tgtEl>
                                              <p:spTgt spid="31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>
                                                <p:txEl>
                                                  <p:pRg st="3" end="3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9" dur="500"/>
                                            <p:tgtEl>
                                              <p:spTgt spid="31">
                                                <p:txEl>
                                                  <p:pRg st="3" end="3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2" dur="500"/>
                                            <p:tgtEl>
                                              <p:spTgt spid="31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18" presetClass="entr" presetSubtype="1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Left)">
                                          <p:cBhvr>
                                            <p:cTn id="45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2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8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18" presetClass="entr" presetSubtype="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Right)">
                                          <p:cBhvr>
                                            <p:cTn id="51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16" presetClass="entr" presetSubtype="37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54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5" presetID="18" presetClass="entr" presetSubtype="3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upRight)">
                                          <p:cBhvr>
                                            <p:cTn id="57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6" presetClass="entr" presetSubtype="3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ircle(out)">
                                          <p:cBhvr>
                                            <p:cTn id="60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1" grpId="0" animBg="1"/>
          <p:bldP spid="19" grpId="0"/>
          <p:bldP spid="28" grpId="0" animBg="1"/>
          <p:bldP spid="31" grpId="0" build="p">
            <p:tmplLst>
              <p:tmpl lvl="1">
                <p:tnLst>
                  <p:par>
                    <p:cTn presetID="10" presetClass="entr" presetSubtype="0" fill="hold" nodeType="withEffect">
                      <p:stCondLst>
                        <p:cond delay="0"/>
                      </p:stCondLst>
                      <p:childTnLst>
                        <p:set>
                          <p:cBhvr>
                            <p:cTn dur="1" fill="hold">
                              <p:stCondLst>
                                <p:cond delay="0"/>
                              </p:stCondLst>
                            </p:cTn>
                            <p:tgtEl>
                              <p:spTgt spid="31"/>
                            </p:tgtEl>
                            <p:attrNameLst>
                              <p:attrName>style.visibility</p:attrName>
                            </p:attrNameLst>
                          </p:cBhvr>
                          <p:to>
                            <p:strVal val="visible"/>
                          </p:to>
                        </p:set>
                        <p:animEffect transition="in" filter="fade">
                          <p:cBhvr>
                            <p:cTn dur="500"/>
                            <p:tgtEl>
                              <p:spTgt spid="31"/>
                            </p:tgtEl>
                          </p:cBhvr>
                        </p:animEffect>
                      </p:childTnLst>
                    </p:cTn>
                  </p:par>
                </p:tnLst>
              </p:tmpl>
              <p:tmpl lvl="2">
                <p:tnLst>
                  <p:par>
                    <p:cTn presetID="10" presetClass="entr" presetSubtype="0" fill="hold" nodeType="withEffect">
                      <p:stCondLst>
                        <p:cond delay="0"/>
                      </p:stCondLst>
                      <p:childTnLst>
                        <p:set>
                          <p:cBhvr>
                            <p:cTn dur="1" fill="hold">
                              <p:stCondLst>
                                <p:cond delay="0"/>
                              </p:stCondLst>
                            </p:cTn>
                            <p:tgtEl>
                              <p:spTgt spid="31"/>
                            </p:tgtEl>
                            <p:attrNameLst>
                              <p:attrName>style.visibility</p:attrName>
                            </p:attrNameLst>
                          </p:cBhvr>
                          <p:to>
                            <p:strVal val="visible"/>
                          </p:to>
                        </p:set>
                        <p:animEffect transition="in" filter="fade">
                          <p:cBhvr>
                            <p:cTn dur="500"/>
                            <p:tgtEl>
                              <p:spTgt spid="31"/>
                            </p:tgtEl>
                          </p:cBhvr>
                        </p:animEffect>
                      </p:childTnLst>
                    </p:cTn>
                  </p:par>
                </p:tnLst>
              </p:tmpl>
              <p:tmpl lvl="3">
                <p:tnLst>
                  <p:par>
                    <p:cTn presetID="10" presetClass="entr" presetSubtype="0" fill="hold" nodeType="withEffect">
                      <p:stCondLst>
                        <p:cond delay="0"/>
                      </p:stCondLst>
                      <p:childTnLst>
                        <p:set>
                          <p:cBhvr>
                            <p:cTn dur="1" fill="hold">
                              <p:stCondLst>
                                <p:cond delay="0"/>
                              </p:stCondLst>
                            </p:cTn>
                            <p:tgtEl>
                              <p:spTgt spid="31"/>
                            </p:tgtEl>
                            <p:attrNameLst>
                              <p:attrName>style.visibility</p:attrName>
                            </p:attrNameLst>
                          </p:cBhvr>
                          <p:to>
                            <p:strVal val="visible"/>
                          </p:to>
                        </p:set>
                        <p:animEffect transition="in" filter="fade">
                          <p:cBhvr>
                            <p:cTn dur="500"/>
                            <p:tgtEl>
                              <p:spTgt spid="31"/>
                            </p:tgtEl>
                          </p:cBhvr>
                        </p:animEffect>
                      </p:childTnLst>
                    </p:cTn>
                  </p:par>
                </p:tnLst>
              </p:tmpl>
              <p:tmpl lvl="4">
                <p:tnLst>
                  <p:par>
                    <p:cTn presetID="10" presetClass="entr" presetSubtype="0" fill="hold" nodeType="withEffect">
                      <p:stCondLst>
                        <p:cond delay="0"/>
                      </p:stCondLst>
                      <p:childTnLst>
                        <p:set>
                          <p:cBhvr>
                            <p:cTn dur="1" fill="hold">
                              <p:stCondLst>
                                <p:cond delay="0"/>
                              </p:stCondLst>
                            </p:cTn>
                            <p:tgtEl>
                              <p:spTgt spid="31"/>
                            </p:tgtEl>
                            <p:attrNameLst>
                              <p:attrName>style.visibility</p:attrName>
                            </p:attrNameLst>
                          </p:cBhvr>
                          <p:to>
                            <p:strVal val="visible"/>
                          </p:to>
                        </p:set>
                        <p:animEffect transition="in" filter="fade">
                          <p:cBhvr>
                            <p:cTn dur="500"/>
                            <p:tgtEl>
                              <p:spTgt spid="31"/>
                            </p:tgtEl>
                          </p:cBhvr>
                        </p:animEffect>
                      </p:childTnLst>
                    </p:cTn>
                  </p:par>
                </p:tnLst>
              </p:tmpl>
              <p:tmpl lvl="5">
                <p:tnLst>
                  <p:par>
                    <p:cTn presetID="10" presetClass="entr" presetSubtype="0" fill="hold" nodeType="withEffect">
                      <p:stCondLst>
                        <p:cond delay="0"/>
                      </p:stCondLst>
                      <p:childTnLst>
                        <p:set>
                          <p:cBhvr>
                            <p:cTn dur="1" fill="hold">
                              <p:stCondLst>
                                <p:cond delay="0"/>
                              </p:stCondLst>
                            </p:cTn>
                            <p:tgtEl>
                              <p:spTgt spid="31"/>
                            </p:tgtEl>
                            <p:attrNameLst>
                              <p:attrName>style.visibility</p:attrName>
                            </p:attrNameLst>
                          </p:cBhvr>
                          <p:to>
                            <p:strVal val="visible"/>
                          </p:to>
                        </p:set>
                        <p:animEffect transition="in" filter="fade">
                          <p:cBhvr>
                            <p:cTn dur="500"/>
                            <p:tgtEl>
                              <p:spTgt spid="31"/>
                            </p:tgtEl>
                          </p:cBhvr>
                        </p:animEffect>
                      </p:childTnLst>
                    </p:cTn>
                  </p:par>
                </p:tnLst>
              </p:tmpl>
            </p:tmplLst>
          </p:bldP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49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" presetID="42" presetClass="path" presetSubtype="0" ac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4.2712E-6 5.55556E-7 L 0.16608 5.55556E-7 " pathEditMode="relative" rAng="0" ptsTypes="AA">
                                          <p:cBhvr>
                                            <p:cTn id="15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8304" y="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6" presetID="1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500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9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7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0" dur="500"/>
                                            <p:tgtEl>
                                              <p:spTgt spid="31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>
                                                <p:txEl>
                                                  <p:pRg st="1" end="1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3" dur="500"/>
                                            <p:tgtEl>
                                              <p:spTgt spid="31">
                                                <p:txEl>
                                                  <p:pRg st="1" end="1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6" dur="500"/>
                                            <p:tgtEl>
                                              <p:spTgt spid="31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>
                                                <p:txEl>
                                                  <p:pRg st="3" end="3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9" dur="500"/>
                                            <p:tgtEl>
                                              <p:spTgt spid="31">
                                                <p:txEl>
                                                  <p:pRg st="3" end="3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2" dur="500"/>
                                            <p:tgtEl>
                                              <p:spTgt spid="31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18" presetClass="entr" presetSubtype="1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Left)">
                                          <p:cBhvr>
                                            <p:cTn id="45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2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8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18" presetClass="entr" presetSubtype="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Right)">
                                          <p:cBhvr>
                                            <p:cTn id="51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16" presetClass="entr" presetSubtype="37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54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5" presetID="18" presetClass="entr" presetSubtype="3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upRight)">
                                          <p:cBhvr>
                                            <p:cTn id="57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6" presetClass="entr" presetSubtype="3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ircle(out)">
                                          <p:cBhvr>
                                            <p:cTn id="60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1" grpId="0" animBg="1"/>
          <p:bldP spid="19" grpId="0"/>
          <p:bldP spid="28" grpId="0" animBg="1"/>
          <p:bldP spid="31" grpId="0" build="p">
            <p:tmplLst>
              <p:tmpl lvl="1">
                <p:tnLst>
                  <p:par>
                    <p:cTn presetID="10" presetClass="entr" presetSubtype="0" fill="hold" nodeType="withEffect">
                      <p:stCondLst>
                        <p:cond delay="0"/>
                      </p:stCondLst>
                      <p:childTnLst>
                        <p:set>
                          <p:cBhvr>
                            <p:cTn dur="1" fill="hold">
                              <p:stCondLst>
                                <p:cond delay="0"/>
                              </p:stCondLst>
                            </p:cTn>
                            <p:tgtEl>
                              <p:spTgt spid="31"/>
                            </p:tgtEl>
                            <p:attrNameLst>
                              <p:attrName>style.visibility</p:attrName>
                            </p:attrNameLst>
                          </p:cBhvr>
                          <p:to>
                            <p:strVal val="visible"/>
                          </p:to>
                        </p:set>
                        <p:animEffect transition="in" filter="fade">
                          <p:cBhvr>
                            <p:cTn dur="500"/>
                            <p:tgtEl>
                              <p:spTgt spid="31"/>
                            </p:tgtEl>
                          </p:cBhvr>
                        </p:animEffect>
                      </p:childTnLst>
                    </p:cTn>
                  </p:par>
                </p:tnLst>
              </p:tmpl>
              <p:tmpl lvl="2">
                <p:tnLst>
                  <p:par>
                    <p:cTn presetID="10" presetClass="entr" presetSubtype="0" fill="hold" nodeType="withEffect">
                      <p:stCondLst>
                        <p:cond delay="0"/>
                      </p:stCondLst>
                      <p:childTnLst>
                        <p:set>
                          <p:cBhvr>
                            <p:cTn dur="1" fill="hold">
                              <p:stCondLst>
                                <p:cond delay="0"/>
                              </p:stCondLst>
                            </p:cTn>
                            <p:tgtEl>
                              <p:spTgt spid="31"/>
                            </p:tgtEl>
                            <p:attrNameLst>
                              <p:attrName>style.visibility</p:attrName>
                            </p:attrNameLst>
                          </p:cBhvr>
                          <p:to>
                            <p:strVal val="visible"/>
                          </p:to>
                        </p:set>
                        <p:animEffect transition="in" filter="fade">
                          <p:cBhvr>
                            <p:cTn dur="500"/>
                            <p:tgtEl>
                              <p:spTgt spid="31"/>
                            </p:tgtEl>
                          </p:cBhvr>
                        </p:animEffect>
                      </p:childTnLst>
                    </p:cTn>
                  </p:par>
                </p:tnLst>
              </p:tmpl>
              <p:tmpl lvl="3">
                <p:tnLst>
                  <p:par>
                    <p:cTn presetID="10" presetClass="entr" presetSubtype="0" fill="hold" nodeType="withEffect">
                      <p:stCondLst>
                        <p:cond delay="0"/>
                      </p:stCondLst>
                      <p:childTnLst>
                        <p:set>
                          <p:cBhvr>
                            <p:cTn dur="1" fill="hold">
                              <p:stCondLst>
                                <p:cond delay="0"/>
                              </p:stCondLst>
                            </p:cTn>
                            <p:tgtEl>
                              <p:spTgt spid="31"/>
                            </p:tgtEl>
                            <p:attrNameLst>
                              <p:attrName>style.visibility</p:attrName>
                            </p:attrNameLst>
                          </p:cBhvr>
                          <p:to>
                            <p:strVal val="visible"/>
                          </p:to>
                        </p:set>
                        <p:animEffect transition="in" filter="fade">
                          <p:cBhvr>
                            <p:cTn dur="500"/>
                            <p:tgtEl>
                              <p:spTgt spid="31"/>
                            </p:tgtEl>
                          </p:cBhvr>
                        </p:animEffect>
                      </p:childTnLst>
                    </p:cTn>
                  </p:par>
                </p:tnLst>
              </p:tmpl>
              <p:tmpl lvl="4">
                <p:tnLst>
                  <p:par>
                    <p:cTn presetID="10" presetClass="entr" presetSubtype="0" fill="hold" nodeType="withEffect">
                      <p:stCondLst>
                        <p:cond delay="0"/>
                      </p:stCondLst>
                      <p:childTnLst>
                        <p:set>
                          <p:cBhvr>
                            <p:cTn dur="1" fill="hold">
                              <p:stCondLst>
                                <p:cond delay="0"/>
                              </p:stCondLst>
                            </p:cTn>
                            <p:tgtEl>
                              <p:spTgt spid="31"/>
                            </p:tgtEl>
                            <p:attrNameLst>
                              <p:attrName>style.visibility</p:attrName>
                            </p:attrNameLst>
                          </p:cBhvr>
                          <p:to>
                            <p:strVal val="visible"/>
                          </p:to>
                        </p:set>
                        <p:animEffect transition="in" filter="fade">
                          <p:cBhvr>
                            <p:cTn dur="500"/>
                            <p:tgtEl>
                              <p:spTgt spid="31"/>
                            </p:tgtEl>
                          </p:cBhvr>
                        </p:animEffect>
                      </p:childTnLst>
                    </p:cTn>
                  </p:par>
                </p:tnLst>
              </p:tmpl>
              <p:tmpl lvl="5">
                <p:tnLst>
                  <p:par>
                    <p:cTn presetID="10" presetClass="entr" presetSubtype="0" fill="hold" nodeType="withEffect">
                      <p:stCondLst>
                        <p:cond delay="0"/>
                      </p:stCondLst>
                      <p:childTnLst>
                        <p:set>
                          <p:cBhvr>
                            <p:cTn dur="1" fill="hold">
                              <p:stCondLst>
                                <p:cond delay="0"/>
                              </p:stCondLst>
                            </p:cTn>
                            <p:tgtEl>
                              <p:spTgt spid="31"/>
                            </p:tgtEl>
                            <p:attrNameLst>
                              <p:attrName>style.visibility</p:attrName>
                            </p:attrNameLst>
                          </p:cBhvr>
                          <p:to>
                            <p:strVal val="visible"/>
                          </p:to>
                        </p:set>
                        <p:animEffect transition="in" filter="fade">
                          <p:cBhvr>
                            <p:cTn dur="500"/>
                            <p:tgtEl>
                              <p:spTgt spid="31"/>
                            </p:tgtEl>
                          </p:cBhvr>
                        </p:animEffect>
                      </p:childTnLst>
                    </p:cTn>
                  </p:par>
                </p:tnLst>
              </p:tmpl>
            </p:tmplLst>
          </p:bldP>
        </p:bldLst>
      </p:timing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údo_Estático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00327" y="-162046"/>
            <a:ext cx="3016388" cy="1481560"/>
          </a:xfrm>
          <a:prstGeom prst="rect">
            <a:avLst/>
          </a:prstGeom>
        </p:spPr>
      </p:pic>
      <p:sp>
        <p:nvSpPr>
          <p:cNvPr id="11" name="Oval 10"/>
          <p:cNvSpPr/>
          <p:nvPr userDrawn="1"/>
        </p:nvSpPr>
        <p:spPr>
          <a:xfrm>
            <a:off x="2307856" y="600345"/>
            <a:ext cx="128337" cy="128337"/>
          </a:xfrm>
          <a:prstGeom prst="ellipse">
            <a:avLst/>
          </a:prstGeom>
          <a:solidFill>
            <a:srgbClr val="4D4D4C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cxnSp>
        <p:nvCxnSpPr>
          <p:cNvPr id="15" name="Straight Connector 14"/>
          <p:cNvCxnSpPr/>
          <p:nvPr userDrawn="1"/>
        </p:nvCxnSpPr>
        <p:spPr>
          <a:xfrm flipH="1">
            <a:off x="1694445" y="664514"/>
            <a:ext cx="525724" cy="0"/>
          </a:xfrm>
          <a:prstGeom prst="line">
            <a:avLst/>
          </a:prstGeom>
          <a:solidFill>
            <a:schemeClr val="bg1"/>
          </a:solidFill>
          <a:ln>
            <a:solidFill>
              <a:srgbClr val="4D4D4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itle 30"/>
          <p:cNvSpPr>
            <a:spLocks noGrp="1"/>
          </p:cNvSpPr>
          <p:nvPr>
            <p:ph type="title" hasCustomPrompt="1"/>
          </p:nvPr>
        </p:nvSpPr>
        <p:spPr>
          <a:xfrm>
            <a:off x="2414731" y="404217"/>
            <a:ext cx="7920000" cy="492443"/>
          </a:xfrm>
          <a:prstGeom prst="rect">
            <a:avLst/>
          </a:prstGeom>
        </p:spPr>
        <p:txBody>
          <a:bodyPr wrap="square" lIns="216000" tIns="0" rIns="54000" bIns="0" anchor="t">
            <a:spAutoFit/>
          </a:bodyPr>
          <a:lstStyle>
            <a:lvl1pPr>
              <a:lnSpc>
                <a:spcPts val="3800"/>
              </a:lnSpc>
              <a:defRPr sz="3200" baseline="0">
                <a:solidFill>
                  <a:srgbClr val="4D4D4C"/>
                </a:solidFill>
                <a:latin typeface="Trebuchet MS" charset="0"/>
                <a:ea typeface="Trebuchet MS" charset="0"/>
                <a:cs typeface="Trebuchet MS" charset="0"/>
              </a:defRPr>
            </a:lvl1pPr>
          </a:lstStyle>
          <a:p>
            <a:r>
              <a:rPr lang="en-US"/>
              <a:t>Formatação dos títulos dividido em...</a:t>
            </a:r>
            <a:endParaRPr lang="pt-BR"/>
          </a:p>
        </p:txBody>
      </p:sp>
      <p:sp>
        <p:nvSpPr>
          <p:cNvPr id="18" name="Oval 17"/>
          <p:cNvSpPr/>
          <p:nvPr userDrawn="1"/>
        </p:nvSpPr>
        <p:spPr>
          <a:xfrm>
            <a:off x="14339548" y="1205839"/>
            <a:ext cx="128337" cy="128337"/>
          </a:xfrm>
          <a:prstGeom prst="ellipse">
            <a:avLst/>
          </a:prstGeom>
          <a:solidFill>
            <a:srgbClr val="4D4D4C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cxnSp>
        <p:nvCxnSpPr>
          <p:cNvPr id="19" name="Straight Connector 18"/>
          <p:cNvCxnSpPr/>
          <p:nvPr userDrawn="1"/>
        </p:nvCxnSpPr>
        <p:spPr>
          <a:xfrm flipH="1">
            <a:off x="14644528" y="1270008"/>
            <a:ext cx="1605122" cy="0"/>
          </a:xfrm>
          <a:prstGeom prst="line">
            <a:avLst/>
          </a:prstGeom>
          <a:ln>
            <a:solidFill>
              <a:srgbClr val="4D4D4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 Placeholder 40"/>
          <p:cNvSpPr>
            <a:spLocks noGrp="1"/>
          </p:cNvSpPr>
          <p:nvPr>
            <p:ph type="body" sz="quarter" idx="10" hasCustomPrompt="1"/>
          </p:nvPr>
        </p:nvSpPr>
        <p:spPr>
          <a:xfrm>
            <a:off x="4884465" y="903379"/>
            <a:ext cx="9444993" cy="569387"/>
          </a:xfrm>
          <a:prstGeom prst="rect">
            <a:avLst/>
          </a:prstGeom>
        </p:spPr>
        <p:txBody>
          <a:bodyPr wrap="square" lIns="54000" tIns="0" rIns="180000" bIns="0">
            <a:spAutoFit/>
          </a:bodyPr>
          <a:lstStyle>
            <a:lvl1pPr marL="0" indent="0">
              <a:lnSpc>
                <a:spcPts val="4400"/>
              </a:lnSpc>
              <a:buNone/>
              <a:defRPr sz="3700" b="1" baseline="0">
                <a:solidFill>
                  <a:srgbClr val="D91F53"/>
                </a:solidFill>
                <a:latin typeface="Trebuchet MS" charset="0"/>
                <a:ea typeface="Trebuchet MS" charset="0"/>
                <a:cs typeface="Trebuchet MS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pt-BR"/>
              <a:t>... 02 estilos visuais com cores editáveis.</a:t>
            </a:r>
          </a:p>
        </p:txBody>
      </p:sp>
      <p:sp>
        <p:nvSpPr>
          <p:cNvPr id="21" name="Content Placeholder 3"/>
          <p:cNvSpPr>
            <a:spLocks noGrp="1"/>
          </p:cNvSpPr>
          <p:nvPr>
            <p:ph sz="quarter" idx="11"/>
          </p:nvPr>
        </p:nvSpPr>
        <p:spPr>
          <a:xfrm>
            <a:off x="2414731" y="1877604"/>
            <a:ext cx="12229797" cy="5697826"/>
          </a:xfrm>
          <a:prstGeom prst="rect">
            <a:avLst/>
          </a:prstGeom>
        </p:spPr>
        <p:txBody>
          <a:bodyPr/>
          <a:lstStyle>
            <a:lvl1pPr>
              <a:lnSpc>
                <a:spcPts val="4440"/>
              </a:lnSpc>
              <a:defRPr sz="2800" b="0">
                <a:solidFill>
                  <a:srgbClr val="615F5E"/>
                </a:solidFill>
                <a:latin typeface="Trebuchet MS" charset="0"/>
                <a:ea typeface="Trebuchet MS" charset="0"/>
                <a:cs typeface="Trebuchet MS" charset="0"/>
              </a:defRPr>
            </a:lvl1pPr>
            <a:lvl2pPr marL="533400" indent="-266700">
              <a:lnSpc>
                <a:spcPts val="2940"/>
              </a:lnSpc>
              <a:buSzPct val="80000"/>
              <a:buFont typeface="Courier New" charset="0"/>
              <a:buChar char="o"/>
              <a:tabLst/>
              <a:defRPr sz="2400">
                <a:solidFill>
                  <a:srgbClr val="615F5E"/>
                </a:solidFill>
                <a:latin typeface="Trebuchet MS" charset="0"/>
                <a:ea typeface="Trebuchet MS" charset="0"/>
                <a:cs typeface="Trebuchet MS" charset="0"/>
              </a:defRPr>
            </a:lvl2pPr>
            <a:lvl3pPr marL="708025" indent="-174625">
              <a:lnSpc>
                <a:spcPts val="2940"/>
              </a:lnSpc>
              <a:tabLst/>
              <a:defRPr sz="2000">
                <a:solidFill>
                  <a:srgbClr val="615F5E"/>
                </a:solidFill>
                <a:latin typeface="Trebuchet MS" charset="0"/>
                <a:ea typeface="Trebuchet MS" charset="0"/>
                <a:cs typeface="Trebuchet MS" charset="0"/>
              </a:defRPr>
            </a:lvl3pPr>
            <a:lvl4pPr marL="801688" indent="173038">
              <a:lnSpc>
                <a:spcPts val="2940"/>
              </a:lnSpc>
              <a:tabLst/>
              <a:defRPr sz="1800">
                <a:solidFill>
                  <a:srgbClr val="615F5E"/>
                </a:solidFill>
                <a:latin typeface="Trebuchet MS" charset="0"/>
                <a:ea typeface="Trebuchet MS" charset="0"/>
                <a:cs typeface="Trebuchet MS" charset="0"/>
              </a:defRPr>
            </a:lvl4pPr>
            <a:lvl5pPr marL="801688" indent="173038">
              <a:lnSpc>
                <a:spcPts val="2940"/>
              </a:lnSpc>
              <a:buSzPct val="50000"/>
              <a:buFont typeface="Wingdings" charset="2"/>
              <a:buChar char="§"/>
              <a:tabLst/>
              <a:defRPr sz="1800">
                <a:solidFill>
                  <a:srgbClr val="615F5E"/>
                </a:solidFill>
                <a:latin typeface="Trebuchet MS" charset="0"/>
                <a:ea typeface="Trebuchet MS" charset="0"/>
                <a:cs typeface="Trebuchet MS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BR"/>
          </a:p>
        </p:txBody>
      </p:sp>
      <p:pic>
        <p:nvPicPr>
          <p:cNvPr id="24" name="Picture 23"/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9972" y="417100"/>
            <a:ext cx="912571" cy="487312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 userDrawn="1"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329856" y="81023"/>
            <a:ext cx="1723833" cy="1120492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" y="8172400"/>
            <a:ext cx="5870864" cy="970706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48" y="8172400"/>
            <a:ext cx="16249042" cy="971600"/>
          </a:xfrm>
          <a:prstGeom prst="rect">
            <a:avLst/>
          </a:prstGeom>
        </p:spPr>
      </p:pic>
      <p:pic>
        <p:nvPicPr>
          <p:cNvPr id="28" name="Picture 27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885465" y="7628650"/>
            <a:ext cx="2363118" cy="1515350"/>
          </a:xfrm>
          <a:prstGeom prst="rect">
            <a:avLst/>
          </a:prstGeom>
        </p:spPr>
      </p:pic>
      <p:sp>
        <p:nvSpPr>
          <p:cNvPr id="29" name="Slide Number Placeholder 5"/>
          <p:cNvSpPr txBox="1">
            <a:spLocks/>
          </p:cNvSpPr>
          <p:nvPr userDrawn="1"/>
        </p:nvSpPr>
        <p:spPr>
          <a:xfrm>
            <a:off x="15253617" y="8577615"/>
            <a:ext cx="814537" cy="4857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1218895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09448" algn="l" defTabSz="1218895" rtl="0" eaLnBrk="1" latinLnBrk="0" hangingPunct="1"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8895" algn="l" defTabSz="1218895" rtl="0" eaLnBrk="1" latinLnBrk="0" hangingPunct="1"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343" algn="l" defTabSz="1218895" rtl="0" eaLnBrk="1" latinLnBrk="0" hangingPunct="1"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7790" algn="l" defTabSz="1218895" rtl="0" eaLnBrk="1" latinLnBrk="0" hangingPunct="1"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238" algn="l" defTabSz="1218895" rtl="0" eaLnBrk="1" latinLnBrk="0" hangingPunct="1"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6686" algn="l" defTabSz="1218895" rtl="0" eaLnBrk="1" latinLnBrk="0" hangingPunct="1"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6133" algn="l" defTabSz="1218895" rtl="0" eaLnBrk="1" latinLnBrk="0" hangingPunct="1"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5581" algn="l" defTabSz="1218895" rtl="0" eaLnBrk="1" latinLnBrk="0" hangingPunct="1"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FF8D4FC-D16B-A349-9DDA-5EBC469C6EAC}" type="slidenum">
              <a:rPr lang="pt-BR" sz="1800" b="1">
                <a:solidFill>
                  <a:schemeClr val="bg1"/>
                </a:solidFill>
                <a:latin typeface="Trebuchet MS" charset="0"/>
                <a:ea typeface="Trebuchet MS" charset="0"/>
                <a:cs typeface="Trebuchet MS" charset="0"/>
              </a:rPr>
              <a:pPr/>
              <a:t>‹nº›</a:t>
            </a:fld>
            <a:endParaRPr lang="pt-BR" sz="1800" b="1" dirty="0">
              <a:solidFill>
                <a:schemeClr val="bg1"/>
              </a:solidFill>
              <a:latin typeface="Trebuchet MS" charset="0"/>
              <a:ea typeface="Trebuchet MS" charset="0"/>
              <a:cs typeface="Trebuchet MS" charset="0"/>
            </a:endParaRPr>
          </a:p>
        </p:txBody>
      </p:sp>
      <p:pic>
        <p:nvPicPr>
          <p:cNvPr id="30" name="Picture 29"/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84088" y="9082302"/>
            <a:ext cx="16417826" cy="98210"/>
          </a:xfrm>
          <a:prstGeom prst="rect">
            <a:avLst/>
          </a:prstGeom>
        </p:spPr>
      </p:pic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údo_Estático_1 (título 1 linha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00327" y="-162046"/>
            <a:ext cx="3016388" cy="1481560"/>
          </a:xfrm>
          <a:prstGeom prst="rect">
            <a:avLst/>
          </a:prstGeom>
        </p:spPr>
      </p:pic>
      <p:sp>
        <p:nvSpPr>
          <p:cNvPr id="11" name="Oval 10"/>
          <p:cNvSpPr/>
          <p:nvPr userDrawn="1"/>
        </p:nvSpPr>
        <p:spPr>
          <a:xfrm>
            <a:off x="2307856" y="600345"/>
            <a:ext cx="128337" cy="128337"/>
          </a:xfrm>
          <a:prstGeom prst="ellipse">
            <a:avLst/>
          </a:prstGeom>
          <a:solidFill>
            <a:srgbClr val="4D4D4C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cxnSp>
        <p:nvCxnSpPr>
          <p:cNvPr id="15" name="Straight Connector 14"/>
          <p:cNvCxnSpPr/>
          <p:nvPr userDrawn="1"/>
        </p:nvCxnSpPr>
        <p:spPr>
          <a:xfrm flipH="1">
            <a:off x="1694445" y="664514"/>
            <a:ext cx="525724" cy="0"/>
          </a:xfrm>
          <a:prstGeom prst="line">
            <a:avLst/>
          </a:prstGeom>
          <a:solidFill>
            <a:schemeClr val="bg1"/>
          </a:solidFill>
          <a:ln>
            <a:solidFill>
              <a:srgbClr val="4D4D4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itle 30"/>
          <p:cNvSpPr>
            <a:spLocks noGrp="1"/>
          </p:cNvSpPr>
          <p:nvPr>
            <p:ph type="title" hasCustomPrompt="1"/>
          </p:nvPr>
        </p:nvSpPr>
        <p:spPr>
          <a:xfrm>
            <a:off x="2414731" y="404217"/>
            <a:ext cx="7920000" cy="492443"/>
          </a:xfrm>
          <a:prstGeom prst="rect">
            <a:avLst/>
          </a:prstGeom>
        </p:spPr>
        <p:txBody>
          <a:bodyPr wrap="square" lIns="216000" tIns="0" rIns="54000" bIns="0" anchor="t">
            <a:spAutoFit/>
          </a:bodyPr>
          <a:lstStyle>
            <a:lvl1pPr>
              <a:lnSpc>
                <a:spcPts val="3800"/>
              </a:lnSpc>
              <a:defRPr sz="3200" baseline="0">
                <a:solidFill>
                  <a:srgbClr val="4D4D4C"/>
                </a:solidFill>
                <a:latin typeface="Trebuchet MS" charset="0"/>
                <a:ea typeface="Trebuchet MS" charset="0"/>
                <a:cs typeface="Trebuchet MS" charset="0"/>
              </a:defRPr>
            </a:lvl1pPr>
          </a:lstStyle>
          <a:p>
            <a:r>
              <a:rPr lang="en-US"/>
              <a:t>Formatação dos títulos dividido em...</a:t>
            </a:r>
            <a:endParaRPr lang="pt-BR"/>
          </a:p>
        </p:txBody>
      </p:sp>
      <p:sp>
        <p:nvSpPr>
          <p:cNvPr id="18" name="Oval 17"/>
          <p:cNvSpPr/>
          <p:nvPr userDrawn="1"/>
        </p:nvSpPr>
        <p:spPr>
          <a:xfrm>
            <a:off x="14339548" y="1205839"/>
            <a:ext cx="128337" cy="128337"/>
          </a:xfrm>
          <a:prstGeom prst="ellipse">
            <a:avLst/>
          </a:prstGeom>
          <a:solidFill>
            <a:srgbClr val="4D4D4C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cxnSp>
        <p:nvCxnSpPr>
          <p:cNvPr id="19" name="Straight Connector 18"/>
          <p:cNvCxnSpPr/>
          <p:nvPr userDrawn="1"/>
        </p:nvCxnSpPr>
        <p:spPr>
          <a:xfrm flipH="1">
            <a:off x="14644528" y="1270008"/>
            <a:ext cx="1605122" cy="0"/>
          </a:xfrm>
          <a:prstGeom prst="line">
            <a:avLst/>
          </a:prstGeom>
          <a:ln>
            <a:solidFill>
              <a:srgbClr val="4D4D4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4" name="Picture 23"/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9972" y="417100"/>
            <a:ext cx="912571" cy="487312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 userDrawn="1"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329856" y="81023"/>
            <a:ext cx="1723833" cy="1120492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" y="8172400"/>
            <a:ext cx="5870864" cy="970706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48" y="8172400"/>
            <a:ext cx="16249042" cy="971600"/>
          </a:xfrm>
          <a:prstGeom prst="rect">
            <a:avLst/>
          </a:prstGeom>
        </p:spPr>
      </p:pic>
      <p:pic>
        <p:nvPicPr>
          <p:cNvPr id="28" name="Picture 27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885465" y="7628650"/>
            <a:ext cx="2363118" cy="1515350"/>
          </a:xfrm>
          <a:prstGeom prst="rect">
            <a:avLst/>
          </a:prstGeom>
        </p:spPr>
      </p:pic>
      <p:sp>
        <p:nvSpPr>
          <p:cNvPr id="29" name="Slide Number Placeholder 5"/>
          <p:cNvSpPr txBox="1">
            <a:spLocks/>
          </p:cNvSpPr>
          <p:nvPr userDrawn="1"/>
        </p:nvSpPr>
        <p:spPr>
          <a:xfrm>
            <a:off x="15253617" y="8577615"/>
            <a:ext cx="814537" cy="4857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1218895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09448" algn="l" defTabSz="1218895" rtl="0" eaLnBrk="1" latinLnBrk="0" hangingPunct="1"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8895" algn="l" defTabSz="1218895" rtl="0" eaLnBrk="1" latinLnBrk="0" hangingPunct="1"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343" algn="l" defTabSz="1218895" rtl="0" eaLnBrk="1" latinLnBrk="0" hangingPunct="1"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7790" algn="l" defTabSz="1218895" rtl="0" eaLnBrk="1" latinLnBrk="0" hangingPunct="1"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238" algn="l" defTabSz="1218895" rtl="0" eaLnBrk="1" latinLnBrk="0" hangingPunct="1"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6686" algn="l" defTabSz="1218895" rtl="0" eaLnBrk="1" latinLnBrk="0" hangingPunct="1"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6133" algn="l" defTabSz="1218895" rtl="0" eaLnBrk="1" latinLnBrk="0" hangingPunct="1"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5581" algn="l" defTabSz="1218895" rtl="0" eaLnBrk="1" latinLnBrk="0" hangingPunct="1"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FF8D4FC-D16B-A349-9DDA-5EBC469C6EAC}" type="slidenum">
              <a:rPr lang="pt-BR" sz="1800" b="1">
                <a:solidFill>
                  <a:schemeClr val="bg1"/>
                </a:solidFill>
                <a:latin typeface="Trebuchet MS" charset="0"/>
                <a:ea typeface="Trebuchet MS" charset="0"/>
                <a:cs typeface="Trebuchet MS" charset="0"/>
              </a:rPr>
              <a:pPr/>
              <a:t>‹nº›</a:t>
            </a:fld>
            <a:endParaRPr lang="pt-BR" sz="1800" b="1" dirty="0">
              <a:solidFill>
                <a:schemeClr val="bg1"/>
              </a:solidFill>
              <a:latin typeface="Trebuchet MS" charset="0"/>
              <a:ea typeface="Trebuchet MS" charset="0"/>
              <a:cs typeface="Trebuchet MS" charset="0"/>
            </a:endParaRPr>
          </a:p>
        </p:txBody>
      </p:sp>
      <p:pic>
        <p:nvPicPr>
          <p:cNvPr id="30" name="Picture 29"/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84088" y="9082302"/>
            <a:ext cx="16417826" cy="98210"/>
          </a:xfrm>
          <a:prstGeom prst="rect">
            <a:avLst/>
          </a:prstGeom>
        </p:spPr>
      </p:pic>
      <p:sp>
        <p:nvSpPr>
          <p:cNvPr id="22" name="Content Placeholder 3"/>
          <p:cNvSpPr>
            <a:spLocks noGrp="1"/>
          </p:cNvSpPr>
          <p:nvPr>
            <p:ph sz="quarter" idx="11"/>
          </p:nvPr>
        </p:nvSpPr>
        <p:spPr>
          <a:xfrm>
            <a:off x="2414731" y="1547664"/>
            <a:ext cx="12229797" cy="6027766"/>
          </a:xfrm>
          <a:prstGeom prst="rect">
            <a:avLst/>
          </a:prstGeom>
        </p:spPr>
        <p:txBody>
          <a:bodyPr/>
          <a:lstStyle>
            <a:lvl1pPr>
              <a:lnSpc>
                <a:spcPts val="4440"/>
              </a:lnSpc>
              <a:defRPr sz="2800" b="0">
                <a:solidFill>
                  <a:srgbClr val="615F5E"/>
                </a:solidFill>
                <a:latin typeface="Trebuchet MS" charset="0"/>
                <a:ea typeface="Trebuchet MS" charset="0"/>
                <a:cs typeface="Trebuchet MS" charset="0"/>
              </a:defRPr>
            </a:lvl1pPr>
            <a:lvl2pPr marL="533400" indent="-266700">
              <a:lnSpc>
                <a:spcPts val="2940"/>
              </a:lnSpc>
              <a:buSzPct val="80000"/>
              <a:buFont typeface="Courier New" charset="0"/>
              <a:buChar char="o"/>
              <a:tabLst/>
              <a:defRPr sz="2400">
                <a:solidFill>
                  <a:srgbClr val="615F5E"/>
                </a:solidFill>
                <a:latin typeface="Trebuchet MS" charset="0"/>
                <a:ea typeface="Trebuchet MS" charset="0"/>
                <a:cs typeface="Trebuchet MS" charset="0"/>
              </a:defRPr>
            </a:lvl2pPr>
            <a:lvl3pPr marL="708025" indent="-174625">
              <a:lnSpc>
                <a:spcPts val="2940"/>
              </a:lnSpc>
              <a:tabLst/>
              <a:defRPr sz="2000">
                <a:solidFill>
                  <a:srgbClr val="615F5E"/>
                </a:solidFill>
                <a:latin typeface="Trebuchet MS" charset="0"/>
                <a:ea typeface="Trebuchet MS" charset="0"/>
                <a:cs typeface="Trebuchet MS" charset="0"/>
              </a:defRPr>
            </a:lvl3pPr>
            <a:lvl4pPr marL="801688" indent="173038">
              <a:lnSpc>
                <a:spcPts val="2940"/>
              </a:lnSpc>
              <a:tabLst/>
              <a:defRPr sz="1800">
                <a:solidFill>
                  <a:srgbClr val="615F5E"/>
                </a:solidFill>
                <a:latin typeface="Trebuchet MS" charset="0"/>
                <a:ea typeface="Trebuchet MS" charset="0"/>
                <a:cs typeface="Trebuchet MS" charset="0"/>
              </a:defRPr>
            </a:lvl4pPr>
            <a:lvl5pPr marL="801688" indent="173038">
              <a:lnSpc>
                <a:spcPts val="2940"/>
              </a:lnSpc>
              <a:buSzPct val="50000"/>
              <a:buFont typeface="Wingdings" charset="2"/>
              <a:buChar char="§"/>
              <a:tabLst/>
              <a:defRPr sz="1800">
                <a:solidFill>
                  <a:srgbClr val="615F5E"/>
                </a:solidFill>
                <a:latin typeface="Trebuchet MS" charset="0"/>
                <a:ea typeface="Trebuchet MS" charset="0"/>
                <a:cs typeface="Trebuchet MS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BR"/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údo_Animação_2_TXT Centr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329856" y="81023"/>
            <a:ext cx="1723833" cy="1120492"/>
          </a:xfrm>
          <a:prstGeom prst="rect">
            <a:avLst/>
          </a:prstGeom>
        </p:spPr>
      </p:pic>
      <p:sp>
        <p:nvSpPr>
          <p:cNvPr id="15" name="Oval 14"/>
          <p:cNvSpPr/>
          <p:nvPr userDrawn="1"/>
        </p:nvSpPr>
        <p:spPr>
          <a:xfrm>
            <a:off x="3563734" y="4264993"/>
            <a:ext cx="128337" cy="128337"/>
          </a:xfrm>
          <a:prstGeom prst="ellipse">
            <a:avLst/>
          </a:prstGeom>
          <a:solidFill>
            <a:srgbClr val="4D4D4C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17" name="Oval 16"/>
          <p:cNvSpPr/>
          <p:nvPr userDrawn="1"/>
        </p:nvSpPr>
        <p:spPr>
          <a:xfrm>
            <a:off x="12557580" y="4264993"/>
            <a:ext cx="128337" cy="128337"/>
          </a:xfrm>
          <a:prstGeom prst="ellipse">
            <a:avLst/>
          </a:prstGeom>
          <a:solidFill>
            <a:srgbClr val="4D4D4C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cxnSp>
        <p:nvCxnSpPr>
          <p:cNvPr id="18" name="Straight Connector 17"/>
          <p:cNvCxnSpPr/>
          <p:nvPr userDrawn="1"/>
        </p:nvCxnSpPr>
        <p:spPr>
          <a:xfrm flipH="1">
            <a:off x="12862560" y="4329162"/>
            <a:ext cx="3387090" cy="0"/>
          </a:xfrm>
          <a:prstGeom prst="line">
            <a:avLst/>
          </a:prstGeom>
          <a:ln>
            <a:solidFill>
              <a:srgbClr val="4D4D4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 userDrawn="1"/>
        </p:nvCxnSpPr>
        <p:spPr>
          <a:xfrm flipH="1">
            <a:off x="-1" y="4329162"/>
            <a:ext cx="3387090" cy="0"/>
          </a:xfrm>
          <a:prstGeom prst="line">
            <a:avLst/>
          </a:prstGeom>
          <a:ln>
            <a:solidFill>
              <a:srgbClr val="4D4D4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itle 5"/>
          <p:cNvSpPr>
            <a:spLocks noGrp="1"/>
          </p:cNvSpPr>
          <p:nvPr>
            <p:ph type="title" hasCustomPrompt="1"/>
          </p:nvPr>
        </p:nvSpPr>
        <p:spPr>
          <a:xfrm>
            <a:off x="3692071" y="3951670"/>
            <a:ext cx="8865508" cy="747897"/>
          </a:xfrm>
          <a:prstGeom prst="rect">
            <a:avLst/>
          </a:prstGeom>
        </p:spPr>
        <p:txBody>
          <a:bodyPr wrap="square" lIns="540000" tIns="0" rIns="540000" bIns="0" anchor="ctr">
            <a:spAutoFit/>
          </a:bodyPr>
          <a:lstStyle>
            <a:lvl1pPr algn="ctr">
              <a:defRPr sz="5400" b="1">
                <a:solidFill>
                  <a:srgbClr val="4D4D4C"/>
                </a:solidFill>
                <a:latin typeface="Trebuchet MS" charset="0"/>
                <a:ea typeface="Trebuchet MS" charset="0"/>
                <a:cs typeface="Trebuchet MS" charset="0"/>
              </a:defRPr>
            </a:lvl1pPr>
          </a:lstStyle>
          <a:p>
            <a:r>
              <a:rPr lang="en-US"/>
              <a:t>Insira seu texto aqui</a:t>
            </a:r>
            <a:endParaRPr lang="pt-BR"/>
          </a:p>
        </p:txBody>
      </p:sp>
      <p:sp>
        <p:nvSpPr>
          <p:cNvPr id="14" name="Text Placeholder 40"/>
          <p:cNvSpPr>
            <a:spLocks noGrp="1"/>
          </p:cNvSpPr>
          <p:nvPr>
            <p:ph type="body" sz="quarter" idx="10" hasCustomPrompt="1"/>
          </p:nvPr>
        </p:nvSpPr>
        <p:spPr>
          <a:xfrm>
            <a:off x="3692071" y="4807790"/>
            <a:ext cx="8865508" cy="969496"/>
          </a:xfrm>
          <a:prstGeom prst="rect">
            <a:avLst/>
          </a:prstGeom>
        </p:spPr>
        <p:txBody>
          <a:bodyPr wrap="square" lIns="54000" tIns="0" rIns="54000" bIns="0">
            <a:spAutoFit/>
          </a:bodyPr>
          <a:lstStyle>
            <a:lvl1pPr marL="0" indent="0" algn="ctr">
              <a:lnSpc>
                <a:spcPts val="2500"/>
              </a:lnSpc>
              <a:buNone/>
              <a:defRPr sz="2100" baseline="0">
                <a:solidFill>
                  <a:schemeClr val="tx2">
                    <a:lumMod val="60000"/>
                    <a:lumOff val="40000"/>
                  </a:schemeClr>
                </a:solidFill>
                <a:latin typeface="Trebuchet MS" charset="0"/>
                <a:ea typeface="Trebuchet MS" charset="0"/>
                <a:cs typeface="Trebuchet MS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Limite-se às margens estabelecidas neste box e ao uso de no máximo</a:t>
            </a:r>
            <a:br>
              <a:rPr lang="en-US"/>
            </a:br>
            <a:r>
              <a:rPr lang="en-US"/>
              <a:t>02 linhas. Alterações nas cores e nos corpos da fonte são bem-vindas.</a:t>
            </a:r>
            <a:br>
              <a:rPr lang="en-US"/>
            </a:br>
            <a:r>
              <a:rPr lang="pt-BR"/>
              <a:t>Deletar este box ao formatar sua apresentação.</a:t>
            </a:r>
            <a:endParaRPr lang="en-US"/>
          </a:p>
        </p:txBody>
      </p:sp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" y="8172400"/>
            <a:ext cx="5870864" cy="970706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48" y="8172400"/>
            <a:ext cx="16249042" cy="971600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885465" y="7628650"/>
            <a:ext cx="2363118" cy="1515350"/>
          </a:xfrm>
          <a:prstGeom prst="rect">
            <a:avLst/>
          </a:prstGeom>
        </p:spPr>
      </p:pic>
      <p:sp>
        <p:nvSpPr>
          <p:cNvPr id="24" name="Slide Number Placeholder 5"/>
          <p:cNvSpPr txBox="1">
            <a:spLocks/>
          </p:cNvSpPr>
          <p:nvPr userDrawn="1"/>
        </p:nvSpPr>
        <p:spPr>
          <a:xfrm>
            <a:off x="15253617" y="8577615"/>
            <a:ext cx="814537" cy="4857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1218895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09448" algn="l" defTabSz="1218895" rtl="0" eaLnBrk="1" latinLnBrk="0" hangingPunct="1"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8895" algn="l" defTabSz="1218895" rtl="0" eaLnBrk="1" latinLnBrk="0" hangingPunct="1"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343" algn="l" defTabSz="1218895" rtl="0" eaLnBrk="1" latinLnBrk="0" hangingPunct="1"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7790" algn="l" defTabSz="1218895" rtl="0" eaLnBrk="1" latinLnBrk="0" hangingPunct="1"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238" algn="l" defTabSz="1218895" rtl="0" eaLnBrk="1" latinLnBrk="0" hangingPunct="1"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6686" algn="l" defTabSz="1218895" rtl="0" eaLnBrk="1" latinLnBrk="0" hangingPunct="1"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6133" algn="l" defTabSz="1218895" rtl="0" eaLnBrk="1" latinLnBrk="0" hangingPunct="1"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5581" algn="l" defTabSz="1218895" rtl="0" eaLnBrk="1" latinLnBrk="0" hangingPunct="1"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FF8D4FC-D16B-A349-9DDA-5EBC469C6EAC}" type="slidenum">
              <a:rPr lang="pt-BR" sz="1800" b="1">
                <a:solidFill>
                  <a:schemeClr val="bg1"/>
                </a:solidFill>
                <a:latin typeface="Trebuchet MS" charset="0"/>
                <a:ea typeface="Trebuchet MS" charset="0"/>
                <a:cs typeface="Trebuchet MS" charset="0"/>
              </a:rPr>
              <a:pPr/>
              <a:t>‹nº›</a:t>
            </a:fld>
            <a:endParaRPr lang="pt-BR" sz="1800" b="1" dirty="0">
              <a:solidFill>
                <a:schemeClr val="bg1"/>
              </a:solidFill>
              <a:latin typeface="Trebuchet MS" charset="0"/>
              <a:ea typeface="Trebuchet MS" charset="0"/>
              <a:cs typeface="Trebuchet MS" charset="0"/>
            </a:endParaRPr>
          </a:p>
        </p:txBody>
      </p:sp>
      <p:pic>
        <p:nvPicPr>
          <p:cNvPr id="25" name="Picture 24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84088" y="9082302"/>
            <a:ext cx="16417826" cy="98210"/>
          </a:xfrm>
          <a:prstGeom prst="rect">
            <a:avLst/>
          </a:prstGeom>
        </p:spPr>
      </p:pic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6" presetClass="entr" presetSubtype="21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2" presetClass="entr" presetSubtype="1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4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7" grpId="0" animBg="1"/>
      <p:bldP spid="6" grpId="0"/>
      <p:bldP spid="14" grpId="0" uiExpand="1" build="p">
        <p:tmplLst>
          <p:tmpl lvl="1">
            <p:tnLst>
              <p:par>
                <p:cTn presetID="12" presetClass="entr" presetSubtype="1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/>
                        <p:tgtEl>
                          <p:spTgt spid="1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#ppt_h*1.125000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  <p:animEffect transition="in" filter="wipe(down)">
                      <p:cBhvr>
                        <p:cTn dur="500"/>
                        <p:tgtEl>
                          <p:spTgt spid="14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údo_Estático_3_sem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" y="8172400"/>
            <a:ext cx="5870864" cy="970706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48" y="8172400"/>
            <a:ext cx="16249042" cy="97160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885465" y="7628650"/>
            <a:ext cx="2363118" cy="1515350"/>
          </a:xfrm>
          <a:prstGeom prst="rect">
            <a:avLst/>
          </a:prstGeom>
        </p:spPr>
      </p:pic>
      <p:sp>
        <p:nvSpPr>
          <p:cNvPr id="19" name="Slide Number Placeholder 5"/>
          <p:cNvSpPr txBox="1">
            <a:spLocks/>
          </p:cNvSpPr>
          <p:nvPr userDrawn="1"/>
        </p:nvSpPr>
        <p:spPr>
          <a:xfrm>
            <a:off x="15253617" y="8577615"/>
            <a:ext cx="814537" cy="4857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1218895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09448" algn="l" defTabSz="1218895" rtl="0" eaLnBrk="1" latinLnBrk="0" hangingPunct="1"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8895" algn="l" defTabSz="1218895" rtl="0" eaLnBrk="1" latinLnBrk="0" hangingPunct="1"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343" algn="l" defTabSz="1218895" rtl="0" eaLnBrk="1" latinLnBrk="0" hangingPunct="1"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7790" algn="l" defTabSz="1218895" rtl="0" eaLnBrk="1" latinLnBrk="0" hangingPunct="1"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238" algn="l" defTabSz="1218895" rtl="0" eaLnBrk="1" latinLnBrk="0" hangingPunct="1"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6686" algn="l" defTabSz="1218895" rtl="0" eaLnBrk="1" latinLnBrk="0" hangingPunct="1"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6133" algn="l" defTabSz="1218895" rtl="0" eaLnBrk="1" latinLnBrk="0" hangingPunct="1"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5581" algn="l" defTabSz="1218895" rtl="0" eaLnBrk="1" latinLnBrk="0" hangingPunct="1"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FF8D4FC-D16B-A349-9DDA-5EBC469C6EAC}" type="slidenum">
              <a:rPr lang="pt-BR" sz="1800" b="1">
                <a:solidFill>
                  <a:schemeClr val="bg1"/>
                </a:solidFill>
                <a:latin typeface="Trebuchet MS" charset="0"/>
                <a:ea typeface="Trebuchet MS" charset="0"/>
                <a:cs typeface="Trebuchet MS" charset="0"/>
              </a:rPr>
              <a:pPr/>
              <a:t>‹nº›</a:t>
            </a:fld>
            <a:endParaRPr lang="pt-BR" sz="1800" b="1" dirty="0">
              <a:solidFill>
                <a:schemeClr val="bg1"/>
              </a:solidFill>
              <a:latin typeface="Trebuchet MS" charset="0"/>
              <a:ea typeface="Trebuchet MS" charset="0"/>
              <a:cs typeface="Trebuchet MS" charset="0"/>
            </a:endParaRPr>
          </a:p>
        </p:txBody>
      </p:sp>
      <p:pic>
        <p:nvPicPr>
          <p:cNvPr id="20" name="Picture 19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84088" y="9082302"/>
            <a:ext cx="16417826" cy="98210"/>
          </a:xfrm>
          <a:prstGeom prst="rect">
            <a:avLst/>
          </a:prstGeom>
        </p:spPr>
      </p:pic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6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5.xml"/><Relationship Id="rId2" Type="http://schemas.openxmlformats.org/officeDocument/2006/relationships/slideLayout" Target="../slideLayouts/slideLayout5.xml"/><Relationship Id="rId16" Type="http://schemas.openxmlformats.org/officeDocument/2006/relationships/theme" Target="../theme/theme2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Relationship Id="rId14" Type="http://schemas.openxmlformats.org/officeDocument/2006/relationships/slideLayout" Target="../slideLayouts/slideLayout17.xml"/></Relationships>
</file>

<file path=ppt/slideMasters/_rels/slideMaster3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524615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8" r:id="rId1"/>
    <p:sldLayoutId id="2147483829" r:id="rId2"/>
    <p:sldLayoutId id="2147483830" r:id="rId3"/>
  </p:sldLayoutIdLst>
  <mc:AlternateContent xmlns:mc="http://schemas.openxmlformats.org/markup-compatibility/2006" xmlns:p14="http://schemas.microsoft.com/office/powerpoint/2010/main">
    <mc:Choice Requires="p14">
      <p:transition spd="med" p14:dur="550">
        <p14:reveal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578189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1" r:id="rId1"/>
    <p:sldLayoutId id="2147483819" r:id="rId2"/>
    <p:sldLayoutId id="2147483716" r:id="rId3"/>
    <p:sldLayoutId id="2147483820" r:id="rId4"/>
    <p:sldLayoutId id="2147483713" r:id="rId5"/>
    <p:sldLayoutId id="2147483718" r:id="rId6"/>
    <p:sldLayoutId id="2147483719" r:id="rId7"/>
    <p:sldLayoutId id="2147483821" r:id="rId8"/>
    <p:sldLayoutId id="2147483720" r:id="rId9"/>
    <p:sldLayoutId id="2147483735" r:id="rId10"/>
    <p:sldLayoutId id="2147483733" r:id="rId11"/>
    <p:sldLayoutId id="2147483822" r:id="rId12"/>
    <p:sldLayoutId id="2147483738" r:id="rId13"/>
    <p:sldLayoutId id="2147483739" r:id="rId14"/>
    <p:sldLayoutId id="2147483823" r:id="rId15"/>
  </p:sldLayoutIdLst>
  <mc:AlternateContent xmlns:mc="http://schemas.openxmlformats.org/markup-compatibility/2006" xmlns:p14="http://schemas.microsoft.com/office/powerpoint/2010/main">
    <mc:Choice Requires="p14">
      <p:transition p14:dur="3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53067424"/>
      </p:ext>
    </p:extLst>
  </p:cSld>
  <p:clrMap bg1="lt1" tx1="dk1" bg2="lt2" tx2="dk2" accent1="accent1" accent2="accent2" accent3="accent3" accent4="accent4" accent5="accent5" accent6="accent6" hlink="hlink" folHlink="folHlink"/>
  <mc:AlternateContent xmlns:mc="http://schemas.openxmlformats.org/markup-compatibility/2006" xmlns:p14="http://schemas.microsoft.com/office/powerpoint/2010/main">
    <mc:Choice Requires="p14">
      <p:transition spd="med" p14:dur="550">
        <p14:reveal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268461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2" r:id="rId1"/>
  </p:sldLayoutIdLst>
  <mc:AlternateContent xmlns:mc="http://schemas.openxmlformats.org/markup-compatibility/2006" xmlns:p14="http://schemas.microsoft.com/office/powerpoint/2010/main">
    <mc:Choice Requires="p14">
      <p:transition spd="med" p14:dur="550">
        <p14:reveal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5.xml"/><Relationship Id="rId1" Type="http://schemas.openxmlformats.org/officeDocument/2006/relationships/tags" Target="../tags/tag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5.xml"/><Relationship Id="rId1" Type="http://schemas.openxmlformats.org/officeDocument/2006/relationships/tags" Target="../tags/tag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slideLayout" Target="../slideLayouts/slideLayout5.xml"/><Relationship Id="rId1" Type="http://schemas.openxmlformats.org/officeDocument/2006/relationships/tags" Target="../tags/tag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1"/>
          </p:nvPr>
        </p:nvSpPr>
        <p:spPr>
          <a:xfrm>
            <a:off x="1968141" y="1416677"/>
            <a:ext cx="3672408" cy="5544616"/>
          </a:xfrm>
        </p:spPr>
        <p:txBody>
          <a:bodyPr/>
          <a:lstStyle/>
          <a:p>
            <a:pPr marL="0" indent="0" algn="ctr">
              <a:buNone/>
            </a:pPr>
            <a:r>
              <a:rPr lang="pt-BR" sz="3000" b="1" dirty="0" smtClean="0"/>
              <a:t>Alternativas</a:t>
            </a:r>
          </a:p>
          <a:p>
            <a:pPr marL="0" indent="0" algn="ctr">
              <a:buNone/>
            </a:pPr>
            <a:endParaRPr lang="pt-BR" b="1" dirty="0" smtClean="0"/>
          </a:p>
          <a:p>
            <a:pPr marL="0" indent="0">
              <a:lnSpc>
                <a:spcPts val="3500"/>
              </a:lnSpc>
              <a:spcBef>
                <a:spcPts val="0"/>
              </a:spcBef>
              <a:buNone/>
            </a:pPr>
            <a:r>
              <a:rPr lang="pt-BR" sz="2400" b="1" dirty="0" smtClean="0"/>
              <a:t>Alternativa 1</a:t>
            </a:r>
          </a:p>
          <a:p>
            <a:pPr marL="0" indent="0">
              <a:lnSpc>
                <a:spcPts val="3500"/>
              </a:lnSpc>
              <a:spcBef>
                <a:spcPts val="0"/>
              </a:spcBef>
              <a:buNone/>
            </a:pPr>
            <a:endParaRPr lang="pt-BR" sz="2400" b="1" dirty="0" smtClean="0"/>
          </a:p>
          <a:p>
            <a:pPr marL="0" indent="0">
              <a:lnSpc>
                <a:spcPts val="3500"/>
              </a:lnSpc>
              <a:spcBef>
                <a:spcPts val="0"/>
              </a:spcBef>
              <a:buNone/>
            </a:pPr>
            <a:r>
              <a:rPr lang="pt-BR" sz="2400" b="1" dirty="0" smtClean="0"/>
              <a:t>Alternativa 2</a:t>
            </a:r>
          </a:p>
          <a:p>
            <a:pPr marL="0" indent="0">
              <a:lnSpc>
                <a:spcPts val="3500"/>
              </a:lnSpc>
              <a:spcBef>
                <a:spcPts val="0"/>
              </a:spcBef>
              <a:buNone/>
            </a:pPr>
            <a:endParaRPr lang="pt-BR" sz="2400" b="1" dirty="0" smtClean="0"/>
          </a:p>
          <a:p>
            <a:pPr marL="0" indent="0">
              <a:lnSpc>
                <a:spcPts val="3500"/>
              </a:lnSpc>
              <a:spcBef>
                <a:spcPts val="0"/>
              </a:spcBef>
              <a:buNone/>
            </a:pPr>
            <a:r>
              <a:rPr lang="pt-BR" sz="2400" b="1" dirty="0" smtClean="0"/>
              <a:t>Alternativa 3</a:t>
            </a:r>
          </a:p>
          <a:p>
            <a:pPr marL="0" indent="0">
              <a:lnSpc>
                <a:spcPts val="3500"/>
              </a:lnSpc>
              <a:spcBef>
                <a:spcPts val="0"/>
              </a:spcBef>
              <a:buNone/>
            </a:pPr>
            <a:endParaRPr lang="pt-BR" sz="2400" b="1" dirty="0"/>
          </a:p>
          <a:p>
            <a:pPr marL="0" indent="0">
              <a:lnSpc>
                <a:spcPts val="3500"/>
              </a:lnSpc>
              <a:spcBef>
                <a:spcPts val="0"/>
              </a:spcBef>
              <a:buNone/>
            </a:pPr>
            <a:r>
              <a:rPr lang="pt-BR" sz="2400" b="1" dirty="0"/>
              <a:t>Alternativa </a:t>
            </a:r>
            <a:r>
              <a:rPr lang="pt-BR" sz="2400" b="1" dirty="0" smtClean="0"/>
              <a:t>4</a:t>
            </a:r>
          </a:p>
          <a:p>
            <a:pPr marL="0" indent="0">
              <a:lnSpc>
                <a:spcPts val="3500"/>
              </a:lnSpc>
              <a:spcBef>
                <a:spcPts val="0"/>
              </a:spcBef>
              <a:buNone/>
            </a:pPr>
            <a:endParaRPr lang="pt-BR" sz="2400" b="1" dirty="0"/>
          </a:p>
          <a:p>
            <a:pPr marL="0" indent="0">
              <a:lnSpc>
                <a:spcPts val="3500"/>
              </a:lnSpc>
              <a:spcBef>
                <a:spcPts val="0"/>
              </a:spcBef>
              <a:buNone/>
            </a:pPr>
            <a:r>
              <a:rPr lang="pt-BR" sz="2400" b="1" dirty="0"/>
              <a:t>Alternativa </a:t>
            </a:r>
            <a:r>
              <a:rPr lang="pt-BR" sz="2400" b="1" dirty="0" smtClean="0"/>
              <a:t>5</a:t>
            </a:r>
            <a:endParaRPr lang="pt-BR" sz="2400" b="1" dirty="0"/>
          </a:p>
          <a:p>
            <a:pPr marL="0" indent="0">
              <a:buNone/>
            </a:pPr>
            <a:endParaRPr lang="pt-BR" b="1" dirty="0" smtClean="0"/>
          </a:p>
          <a:p>
            <a:pPr marL="0" indent="0">
              <a:buNone/>
            </a:pPr>
            <a:endParaRPr lang="pt-BR" b="1" dirty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414731" y="404217"/>
            <a:ext cx="7920000" cy="492443"/>
          </a:xfrm>
        </p:spPr>
        <p:txBody>
          <a:bodyPr/>
          <a:lstStyle/>
          <a:p>
            <a:r>
              <a:rPr lang="en-US" b="1" dirty="0" smtClean="0">
                <a:solidFill>
                  <a:schemeClr val="accent2"/>
                </a:solidFill>
              </a:rPr>
              <a:t>PONTUAÇÃO</a:t>
            </a:r>
            <a:endParaRPr lang="pt-BR" b="1" dirty="0">
              <a:solidFill>
                <a:schemeClr val="accent2"/>
              </a:solidFill>
            </a:endParaRPr>
          </a:p>
        </p:txBody>
      </p:sp>
      <p:sp>
        <p:nvSpPr>
          <p:cNvPr id="2" name="Retângulo de cantos arredondados 1"/>
          <p:cNvSpPr/>
          <p:nvPr/>
        </p:nvSpPr>
        <p:spPr>
          <a:xfrm>
            <a:off x="4181539" y="2713680"/>
            <a:ext cx="792088" cy="511192"/>
          </a:xfrm>
          <a:prstGeom prst="roundRect">
            <a:avLst/>
          </a:prstGeom>
          <a:ln/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b="1" dirty="0" smtClean="0">
                <a:solidFill>
                  <a:schemeClr val="bg1"/>
                </a:solidFill>
              </a:rPr>
              <a:t>0</a:t>
            </a:r>
            <a:endParaRPr lang="pt-BR" b="1" dirty="0">
              <a:solidFill>
                <a:schemeClr val="bg1"/>
              </a:solidFill>
            </a:endParaRPr>
          </a:p>
        </p:txBody>
      </p:sp>
      <p:sp>
        <p:nvSpPr>
          <p:cNvPr id="6" name="Retângulo de cantos arredondados 5"/>
          <p:cNvSpPr/>
          <p:nvPr/>
        </p:nvSpPr>
        <p:spPr>
          <a:xfrm>
            <a:off x="4181539" y="3553942"/>
            <a:ext cx="792088" cy="504056"/>
          </a:xfrm>
          <a:prstGeom prst="roundRect">
            <a:avLst/>
          </a:prstGeom>
          <a:ln/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b="1" dirty="0" smtClean="0">
                <a:solidFill>
                  <a:schemeClr val="bg1"/>
                </a:solidFill>
              </a:rPr>
              <a:t>5</a:t>
            </a:r>
            <a:endParaRPr lang="pt-BR" b="1" dirty="0">
              <a:solidFill>
                <a:schemeClr val="bg1"/>
              </a:solidFill>
            </a:endParaRPr>
          </a:p>
        </p:txBody>
      </p:sp>
      <p:sp>
        <p:nvSpPr>
          <p:cNvPr id="8" name="Retângulo de cantos arredondados 7"/>
          <p:cNvSpPr/>
          <p:nvPr/>
        </p:nvSpPr>
        <p:spPr>
          <a:xfrm>
            <a:off x="4181539" y="4456974"/>
            <a:ext cx="792088" cy="504056"/>
          </a:xfrm>
          <a:prstGeom prst="roundRect">
            <a:avLst/>
          </a:prstGeom>
          <a:ln/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b="1" dirty="0" smtClean="0">
                <a:solidFill>
                  <a:schemeClr val="bg1"/>
                </a:solidFill>
              </a:rPr>
              <a:t>5</a:t>
            </a:r>
            <a:endParaRPr lang="pt-BR" b="1" dirty="0">
              <a:solidFill>
                <a:schemeClr val="bg1"/>
              </a:solidFill>
            </a:endParaRPr>
          </a:p>
        </p:txBody>
      </p:sp>
      <p:sp>
        <p:nvSpPr>
          <p:cNvPr id="9" name="Retângulo de cantos arredondados 8"/>
          <p:cNvSpPr/>
          <p:nvPr/>
        </p:nvSpPr>
        <p:spPr>
          <a:xfrm>
            <a:off x="4181539" y="6241213"/>
            <a:ext cx="792088" cy="504056"/>
          </a:xfrm>
          <a:prstGeom prst="roundRect">
            <a:avLst/>
          </a:prstGeom>
          <a:ln/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b="1" dirty="0" smtClean="0"/>
              <a:t>10</a:t>
            </a:r>
            <a:endParaRPr lang="pt-BR" b="1" dirty="0"/>
          </a:p>
        </p:txBody>
      </p:sp>
      <p:sp>
        <p:nvSpPr>
          <p:cNvPr id="10" name="Retângulo de cantos arredondados 9"/>
          <p:cNvSpPr/>
          <p:nvPr/>
        </p:nvSpPr>
        <p:spPr>
          <a:xfrm>
            <a:off x="4181539" y="5360006"/>
            <a:ext cx="792088" cy="511192"/>
          </a:xfrm>
          <a:prstGeom prst="roundRect">
            <a:avLst/>
          </a:prstGeom>
          <a:ln/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b="1" dirty="0" smtClean="0">
                <a:solidFill>
                  <a:schemeClr val="bg1"/>
                </a:solidFill>
              </a:rPr>
              <a:t>0</a:t>
            </a:r>
            <a:endParaRPr lang="pt-BR" b="1" dirty="0">
              <a:solidFill>
                <a:schemeClr val="bg1"/>
              </a:solidFill>
            </a:endParaRPr>
          </a:p>
        </p:txBody>
      </p:sp>
      <p:cxnSp>
        <p:nvCxnSpPr>
          <p:cNvPr id="11" name="Conector reto 10"/>
          <p:cNvCxnSpPr/>
          <p:nvPr/>
        </p:nvCxnSpPr>
        <p:spPr>
          <a:xfrm>
            <a:off x="1464085" y="6961293"/>
            <a:ext cx="4176464" cy="0"/>
          </a:xfrm>
          <a:prstGeom prst="line">
            <a:avLst/>
          </a:prstGeom>
          <a:ln w="57150"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2" name="CaixaDeTexto 11"/>
          <p:cNvSpPr txBox="1"/>
          <p:nvPr/>
        </p:nvSpPr>
        <p:spPr>
          <a:xfrm>
            <a:off x="2193875" y="7302857"/>
            <a:ext cx="1353553" cy="556179"/>
          </a:xfrm>
          <a:prstGeom prst="rect">
            <a:avLst/>
          </a:prstGeom>
          <a:noFill/>
        </p:spPr>
        <p:txBody>
          <a:bodyPr wrap="none" lIns="90000" tIns="46800" rIns="90000" bIns="46800" rtlCol="0" anchor="t">
            <a:spAutoFit/>
          </a:bodyPr>
          <a:lstStyle/>
          <a:p>
            <a:pPr algn="l">
              <a:lnSpc>
                <a:spcPct val="100000"/>
              </a:lnSpc>
            </a:pPr>
            <a:r>
              <a:rPr lang="pt-BR" sz="3000" b="1" kern="1200" spc="50" baseline="0" dirty="0" smtClean="0">
                <a:solidFill>
                  <a:srgbClr val="615F5E"/>
                </a:solidFill>
                <a:latin typeface="Trebuchet MS" charset="0"/>
                <a:ea typeface="Trebuchet MS" charset="0"/>
                <a:cs typeface="Trebuchet MS" charset="0"/>
              </a:rPr>
              <a:t>TOTAL</a:t>
            </a:r>
            <a:endParaRPr lang="pt-BR" sz="3000" b="1" kern="1200" spc="50" baseline="0" dirty="0">
              <a:solidFill>
                <a:srgbClr val="615F5E"/>
              </a:solidFill>
              <a:latin typeface="Trebuchet MS" charset="0"/>
              <a:ea typeface="Trebuchet MS" charset="0"/>
              <a:cs typeface="Trebuchet MS" charset="0"/>
            </a:endParaRPr>
          </a:p>
        </p:txBody>
      </p:sp>
      <p:sp>
        <p:nvSpPr>
          <p:cNvPr id="13" name="Retângulo de cantos arredondados 12"/>
          <p:cNvSpPr/>
          <p:nvPr/>
        </p:nvSpPr>
        <p:spPr>
          <a:xfrm>
            <a:off x="4037000" y="7200291"/>
            <a:ext cx="1159930" cy="792088"/>
          </a:xfrm>
          <a:prstGeom prst="roundRect">
            <a:avLst/>
          </a:prstGeom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3200" b="1" dirty="0" smtClean="0"/>
              <a:t>20</a:t>
            </a:r>
            <a:endParaRPr lang="pt-BR" sz="3200" b="1" dirty="0"/>
          </a:p>
        </p:txBody>
      </p:sp>
      <p:sp>
        <p:nvSpPr>
          <p:cNvPr id="14" name="Retângulo de cantos arredondados 13"/>
          <p:cNvSpPr/>
          <p:nvPr/>
        </p:nvSpPr>
        <p:spPr>
          <a:xfrm>
            <a:off x="7116713" y="3805970"/>
            <a:ext cx="2880320" cy="1918158"/>
          </a:xfrm>
          <a:prstGeom prst="roundRect">
            <a:avLst/>
          </a:prstGeom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6000" b="1" dirty="0" smtClean="0"/>
              <a:t>100%</a:t>
            </a:r>
            <a:endParaRPr lang="pt-BR" sz="6000" b="1" dirty="0"/>
          </a:p>
        </p:txBody>
      </p:sp>
      <p:sp>
        <p:nvSpPr>
          <p:cNvPr id="15" name="Retângulo de cantos arredondados 14"/>
          <p:cNvSpPr/>
          <p:nvPr/>
        </p:nvSpPr>
        <p:spPr>
          <a:xfrm>
            <a:off x="11473197" y="3834512"/>
            <a:ext cx="2880320" cy="1918158"/>
          </a:xfrm>
          <a:prstGeom prst="roundRect">
            <a:avLst/>
          </a:prstGeom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6000" b="1" dirty="0" smtClean="0"/>
              <a:t>1,0</a:t>
            </a:r>
            <a:endParaRPr lang="pt-BR" sz="6000" b="1" dirty="0"/>
          </a:p>
        </p:txBody>
      </p:sp>
      <p:sp>
        <p:nvSpPr>
          <p:cNvPr id="16" name="CaixaDeTexto 15"/>
          <p:cNvSpPr txBox="1"/>
          <p:nvPr/>
        </p:nvSpPr>
        <p:spPr>
          <a:xfrm>
            <a:off x="12020175" y="3013289"/>
            <a:ext cx="1786364" cy="586957"/>
          </a:xfrm>
          <a:prstGeom prst="rect">
            <a:avLst/>
          </a:prstGeom>
          <a:noFill/>
        </p:spPr>
        <p:txBody>
          <a:bodyPr wrap="none" lIns="90000" tIns="46800" rIns="90000" bIns="46800" rtlCol="0" anchor="t">
            <a:spAutoFit/>
          </a:bodyPr>
          <a:lstStyle/>
          <a:p>
            <a:pPr algn="l">
              <a:lnSpc>
                <a:spcPct val="100000"/>
              </a:lnSpc>
            </a:pPr>
            <a:r>
              <a:rPr lang="pt-BR" sz="3200" b="1" kern="1200" spc="50" baseline="0" dirty="0" smtClean="0">
                <a:solidFill>
                  <a:srgbClr val="615F5E"/>
                </a:solidFill>
                <a:latin typeface="Trebuchet MS" charset="0"/>
                <a:ea typeface="Trebuchet MS" charset="0"/>
                <a:cs typeface="Trebuchet MS" charset="0"/>
              </a:rPr>
              <a:t>Questão</a:t>
            </a:r>
            <a:endParaRPr lang="pt-BR" sz="3200" b="1" kern="1200" spc="50" baseline="0" dirty="0">
              <a:solidFill>
                <a:srgbClr val="615F5E"/>
              </a:solidFill>
              <a:latin typeface="Trebuchet MS" charset="0"/>
              <a:ea typeface="Trebuchet MS" charset="0"/>
              <a:cs typeface="Trebuchet MS" charset="0"/>
            </a:endParaRPr>
          </a:p>
        </p:txBody>
      </p:sp>
      <p:sp>
        <p:nvSpPr>
          <p:cNvPr id="17" name="CaixaDeTexto 16"/>
          <p:cNvSpPr txBox="1"/>
          <p:nvPr/>
        </p:nvSpPr>
        <p:spPr>
          <a:xfrm>
            <a:off x="6253285" y="6076652"/>
            <a:ext cx="4823868" cy="1202510"/>
          </a:xfrm>
          <a:prstGeom prst="rect">
            <a:avLst/>
          </a:prstGeom>
          <a:noFill/>
        </p:spPr>
        <p:txBody>
          <a:bodyPr wrap="square" lIns="90000" tIns="46800" rIns="90000" bIns="46800" rtlCol="0" anchor="t">
            <a:spAutoFit/>
          </a:bodyPr>
          <a:lstStyle/>
          <a:p>
            <a:pPr algn="ctr">
              <a:lnSpc>
                <a:spcPct val="100000"/>
              </a:lnSpc>
            </a:pPr>
            <a:r>
              <a:rPr lang="pt-BR" sz="2400" b="1" kern="1200" spc="50" baseline="0" dirty="0" smtClean="0">
                <a:solidFill>
                  <a:srgbClr val="615F5E"/>
                </a:solidFill>
                <a:latin typeface="Trebuchet MS" charset="0"/>
                <a:ea typeface="Trebuchet MS" charset="0"/>
                <a:cs typeface="Trebuchet MS" charset="0"/>
              </a:rPr>
              <a:t>Se o aluno marcar as alternativas corretas e acertar toda a questão</a:t>
            </a:r>
            <a:endParaRPr lang="pt-BR" sz="2400" b="1" kern="1200" spc="50" baseline="0" dirty="0">
              <a:solidFill>
                <a:srgbClr val="615F5E"/>
              </a:solidFill>
              <a:latin typeface="Trebuchet MS" charset="0"/>
              <a:ea typeface="Trebuchet MS" charset="0"/>
              <a:cs typeface="Trebuchet MS" charset="0"/>
            </a:endParaRPr>
          </a:p>
        </p:txBody>
      </p:sp>
      <p:cxnSp>
        <p:nvCxnSpPr>
          <p:cNvPr id="21" name="Conector reto 20"/>
          <p:cNvCxnSpPr/>
          <p:nvPr/>
        </p:nvCxnSpPr>
        <p:spPr>
          <a:xfrm>
            <a:off x="5187404" y="7596335"/>
            <a:ext cx="881191" cy="7790"/>
          </a:xfrm>
          <a:prstGeom prst="line">
            <a:avLst/>
          </a:prstGeom>
          <a:ln w="57150"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7" name="Conector de seta reta 26"/>
          <p:cNvCxnSpPr/>
          <p:nvPr/>
        </p:nvCxnSpPr>
        <p:spPr>
          <a:xfrm>
            <a:off x="6000329" y="4788022"/>
            <a:ext cx="1122734" cy="2"/>
          </a:xfrm>
          <a:prstGeom prst="straightConnector1">
            <a:avLst/>
          </a:prstGeom>
          <a:ln w="57150">
            <a:tailEnd type="triangle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3" name="Conector reto 22"/>
          <p:cNvCxnSpPr/>
          <p:nvPr/>
        </p:nvCxnSpPr>
        <p:spPr>
          <a:xfrm flipH="1" flipV="1">
            <a:off x="6023724" y="4762624"/>
            <a:ext cx="15126" cy="2848632"/>
          </a:xfrm>
          <a:prstGeom prst="line">
            <a:avLst/>
          </a:prstGeom>
          <a:ln w="57150"/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4" name="Conector de seta reta 53"/>
          <p:cNvCxnSpPr/>
          <p:nvPr/>
        </p:nvCxnSpPr>
        <p:spPr>
          <a:xfrm>
            <a:off x="9997033" y="4793589"/>
            <a:ext cx="1476164" cy="2"/>
          </a:xfrm>
          <a:prstGeom prst="straightConnector1">
            <a:avLst/>
          </a:prstGeom>
          <a:ln w="57150">
            <a:tailEnd type="triangle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custDataLst>
      <p:tags r:id="rId1"/>
    </p:custDataLst>
    <p:extLst>
      <p:ext uri="{BB962C8B-B14F-4D97-AF65-F5344CB8AC3E}">
        <p14:creationId xmlns:p14="http://schemas.microsoft.com/office/powerpoint/2010/main" val="14042802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414731" y="404217"/>
            <a:ext cx="7920000" cy="492443"/>
          </a:xfrm>
        </p:spPr>
        <p:txBody>
          <a:bodyPr/>
          <a:lstStyle/>
          <a:p>
            <a:r>
              <a:rPr lang="en-US" b="1" dirty="0" smtClean="0">
                <a:solidFill>
                  <a:schemeClr val="accent2"/>
                </a:solidFill>
              </a:rPr>
              <a:t>ESTRUTURA</a:t>
            </a:r>
            <a:endParaRPr lang="pt-BR" b="1" dirty="0">
              <a:solidFill>
                <a:schemeClr val="accent2"/>
              </a:solidFill>
            </a:endParaRPr>
          </a:p>
        </p:txBody>
      </p:sp>
      <p:grpSp>
        <p:nvGrpSpPr>
          <p:cNvPr id="64" name="Grupo 63"/>
          <p:cNvGrpSpPr/>
          <p:nvPr/>
        </p:nvGrpSpPr>
        <p:grpSpPr>
          <a:xfrm>
            <a:off x="8340849" y="2038442"/>
            <a:ext cx="5400600" cy="5400600"/>
            <a:chOff x="9132937" y="1979712"/>
            <a:chExt cx="5400600" cy="5400600"/>
          </a:xfrm>
        </p:grpSpPr>
        <p:sp>
          <p:nvSpPr>
            <p:cNvPr id="52" name="Elipse 51"/>
            <p:cNvSpPr/>
            <p:nvPr/>
          </p:nvSpPr>
          <p:spPr>
            <a:xfrm>
              <a:off x="9132937" y="1979712"/>
              <a:ext cx="5400600" cy="5400600"/>
            </a:xfrm>
            <a:prstGeom prst="ellipse">
              <a:avLst/>
            </a:prstGeom>
          </p:spPr>
          <p:style>
            <a:lnRef idx="0">
              <a:schemeClr val="dk1"/>
            </a:lnRef>
            <a:fillRef idx="3">
              <a:schemeClr val="dk1"/>
            </a:fillRef>
            <a:effectRef idx="3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dirty="0"/>
            </a:p>
          </p:txBody>
        </p:sp>
        <p:sp>
          <p:nvSpPr>
            <p:cNvPr id="53" name="Elipse 52"/>
            <p:cNvSpPr/>
            <p:nvPr/>
          </p:nvSpPr>
          <p:spPr>
            <a:xfrm>
              <a:off x="9709001" y="2884095"/>
              <a:ext cx="4176464" cy="4241082"/>
            </a:xfrm>
            <a:prstGeom prst="ellipse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dirty="0"/>
            </a:p>
          </p:txBody>
        </p:sp>
        <p:sp>
          <p:nvSpPr>
            <p:cNvPr id="55" name="Elipse 54"/>
            <p:cNvSpPr/>
            <p:nvPr/>
          </p:nvSpPr>
          <p:spPr>
            <a:xfrm>
              <a:off x="10007858" y="3491880"/>
              <a:ext cx="3590776" cy="3355762"/>
            </a:xfrm>
            <a:prstGeom prst="ellipse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dirty="0"/>
            </a:p>
          </p:txBody>
        </p:sp>
        <p:sp>
          <p:nvSpPr>
            <p:cNvPr id="56" name="Elipse 55"/>
            <p:cNvSpPr/>
            <p:nvPr/>
          </p:nvSpPr>
          <p:spPr>
            <a:xfrm>
              <a:off x="10666151" y="4355976"/>
              <a:ext cx="2259251" cy="2192549"/>
            </a:xfrm>
            <a:prstGeom prst="ellipse">
              <a:avLst/>
            </a:prstGeom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dirty="0"/>
            </a:p>
          </p:txBody>
        </p:sp>
      </p:grpSp>
      <p:grpSp>
        <p:nvGrpSpPr>
          <p:cNvPr id="63" name="Grupo 62"/>
          <p:cNvGrpSpPr/>
          <p:nvPr/>
        </p:nvGrpSpPr>
        <p:grpSpPr>
          <a:xfrm>
            <a:off x="3042745" y="3306491"/>
            <a:ext cx="3699047" cy="2864503"/>
            <a:chOff x="3042745" y="3306491"/>
            <a:chExt cx="3699047" cy="2864503"/>
          </a:xfrm>
        </p:grpSpPr>
        <p:sp>
          <p:nvSpPr>
            <p:cNvPr id="57" name="Elipse 56"/>
            <p:cNvSpPr/>
            <p:nvPr/>
          </p:nvSpPr>
          <p:spPr>
            <a:xfrm>
              <a:off x="3046154" y="3306491"/>
              <a:ext cx="504056" cy="504056"/>
            </a:xfrm>
            <a:prstGeom prst="ellipse">
              <a:avLst/>
            </a:prstGeom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0">
              <a:schemeClr val="dk1"/>
            </a:lnRef>
            <a:fillRef idx="3">
              <a:schemeClr val="dk1"/>
            </a:fillRef>
            <a:effectRef idx="3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dirty="0"/>
            </a:p>
          </p:txBody>
        </p:sp>
        <p:sp>
          <p:nvSpPr>
            <p:cNvPr id="58" name="Elipse 57"/>
            <p:cNvSpPr/>
            <p:nvPr/>
          </p:nvSpPr>
          <p:spPr>
            <a:xfrm>
              <a:off x="3042745" y="4082276"/>
              <a:ext cx="504056" cy="504056"/>
            </a:xfrm>
            <a:prstGeom prst="ellipse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dirty="0"/>
            </a:p>
          </p:txBody>
        </p:sp>
        <p:sp>
          <p:nvSpPr>
            <p:cNvPr id="59" name="Elipse 58"/>
            <p:cNvSpPr/>
            <p:nvPr/>
          </p:nvSpPr>
          <p:spPr>
            <a:xfrm>
              <a:off x="3046154" y="4859651"/>
              <a:ext cx="504056" cy="504056"/>
            </a:xfrm>
            <a:prstGeom prst="ellipse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dirty="0"/>
            </a:p>
          </p:txBody>
        </p:sp>
        <p:sp>
          <p:nvSpPr>
            <p:cNvPr id="60" name="Elipse 59"/>
            <p:cNvSpPr/>
            <p:nvPr/>
          </p:nvSpPr>
          <p:spPr>
            <a:xfrm>
              <a:off x="3042745" y="5635436"/>
              <a:ext cx="504056" cy="504056"/>
            </a:xfrm>
            <a:prstGeom prst="ellipse">
              <a:avLst/>
            </a:prstGeom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dirty="0"/>
            </a:p>
          </p:txBody>
        </p:sp>
        <p:sp>
          <p:nvSpPr>
            <p:cNvPr id="61" name="CaixaDeTexto 60"/>
            <p:cNvSpPr txBox="1"/>
            <p:nvPr/>
          </p:nvSpPr>
          <p:spPr>
            <a:xfrm>
              <a:off x="3732337" y="3306491"/>
              <a:ext cx="3009455" cy="2864503"/>
            </a:xfrm>
            <a:prstGeom prst="rect">
              <a:avLst/>
            </a:prstGeom>
            <a:noFill/>
          </p:spPr>
          <p:txBody>
            <a:bodyPr wrap="none" lIns="90000" tIns="46800" rIns="90000" bIns="46800" rtlCol="0" anchor="t">
              <a:spAutoFit/>
            </a:bodyPr>
            <a:lstStyle/>
            <a:p>
              <a:pPr algn="l">
                <a:lnSpc>
                  <a:spcPts val="3000"/>
                </a:lnSpc>
                <a:spcAft>
                  <a:spcPts val="50"/>
                </a:spcAft>
              </a:pPr>
              <a:r>
                <a:rPr lang="pt-BR" sz="2500" kern="1200" spc="50" baseline="0" dirty="0" smtClean="0">
                  <a:solidFill>
                    <a:srgbClr val="615F5E"/>
                  </a:solidFill>
                  <a:latin typeface="Trebuchet MS" charset="0"/>
                  <a:ea typeface="Trebuchet MS" charset="0"/>
                  <a:cs typeface="Trebuchet MS" charset="0"/>
                </a:rPr>
                <a:t>Avaliação</a:t>
              </a:r>
            </a:p>
            <a:p>
              <a:pPr algn="l">
                <a:lnSpc>
                  <a:spcPts val="3000"/>
                </a:lnSpc>
                <a:spcAft>
                  <a:spcPts val="50"/>
                </a:spcAft>
              </a:pPr>
              <a:endParaRPr lang="pt-BR" sz="2500" kern="1200" spc="50" baseline="0" dirty="0" smtClean="0">
                <a:solidFill>
                  <a:srgbClr val="615F5E"/>
                </a:solidFill>
                <a:latin typeface="Trebuchet MS" charset="0"/>
                <a:ea typeface="Trebuchet MS" charset="0"/>
                <a:cs typeface="Trebuchet MS" charset="0"/>
              </a:endParaRPr>
            </a:p>
            <a:p>
              <a:pPr algn="l">
                <a:lnSpc>
                  <a:spcPts val="3000"/>
                </a:lnSpc>
                <a:spcAft>
                  <a:spcPts val="50"/>
                </a:spcAft>
              </a:pPr>
              <a:r>
                <a:rPr lang="pt-BR" sz="2500" spc="50" dirty="0" smtClean="0">
                  <a:solidFill>
                    <a:srgbClr val="615F5E"/>
                  </a:solidFill>
                  <a:latin typeface="Trebuchet MS" charset="0"/>
                  <a:ea typeface="Trebuchet MS" charset="0"/>
                  <a:cs typeface="Trebuchet MS" charset="0"/>
                </a:rPr>
                <a:t>Blocos de questões</a:t>
              </a:r>
            </a:p>
            <a:p>
              <a:pPr algn="l">
                <a:lnSpc>
                  <a:spcPts val="3000"/>
                </a:lnSpc>
                <a:spcAft>
                  <a:spcPts val="50"/>
                </a:spcAft>
              </a:pPr>
              <a:endParaRPr lang="pt-BR" sz="2500" spc="50" dirty="0">
                <a:solidFill>
                  <a:srgbClr val="615F5E"/>
                </a:solidFill>
                <a:latin typeface="Trebuchet MS" charset="0"/>
                <a:ea typeface="Trebuchet MS" charset="0"/>
                <a:cs typeface="Trebuchet MS" charset="0"/>
              </a:endParaRPr>
            </a:p>
            <a:p>
              <a:pPr algn="l">
                <a:lnSpc>
                  <a:spcPts val="3000"/>
                </a:lnSpc>
                <a:spcAft>
                  <a:spcPts val="50"/>
                </a:spcAft>
              </a:pPr>
              <a:r>
                <a:rPr lang="pt-BR" sz="2500" spc="50" dirty="0" smtClean="0">
                  <a:solidFill>
                    <a:srgbClr val="615F5E"/>
                  </a:solidFill>
                  <a:latin typeface="Trebuchet MS" charset="0"/>
                  <a:ea typeface="Trebuchet MS" charset="0"/>
                  <a:cs typeface="Trebuchet MS" charset="0"/>
                </a:rPr>
                <a:t>Questões</a:t>
              </a:r>
            </a:p>
            <a:p>
              <a:pPr algn="l">
                <a:lnSpc>
                  <a:spcPts val="3000"/>
                </a:lnSpc>
                <a:spcAft>
                  <a:spcPts val="50"/>
                </a:spcAft>
              </a:pPr>
              <a:endParaRPr lang="pt-BR" sz="2500" spc="50" dirty="0" smtClean="0">
                <a:solidFill>
                  <a:srgbClr val="615F5E"/>
                </a:solidFill>
                <a:latin typeface="Trebuchet MS" charset="0"/>
                <a:ea typeface="Trebuchet MS" charset="0"/>
                <a:cs typeface="Trebuchet MS" charset="0"/>
              </a:endParaRPr>
            </a:p>
            <a:p>
              <a:pPr algn="l">
                <a:lnSpc>
                  <a:spcPts val="3000"/>
                </a:lnSpc>
                <a:spcAft>
                  <a:spcPts val="50"/>
                </a:spcAft>
              </a:pPr>
              <a:r>
                <a:rPr lang="pt-BR" sz="2500" spc="50" dirty="0" smtClean="0">
                  <a:solidFill>
                    <a:srgbClr val="615F5E"/>
                  </a:solidFill>
                  <a:latin typeface="Trebuchet MS" charset="0"/>
                  <a:ea typeface="Trebuchet MS" charset="0"/>
                  <a:cs typeface="Trebuchet MS" charset="0"/>
                </a:rPr>
                <a:t>Alternativas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39080943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56273" y="251520"/>
            <a:ext cx="9709801" cy="7772400"/>
          </a:xfrm>
          <a:prstGeom prst="rect">
            <a:avLst/>
          </a:prstGeom>
        </p:spPr>
      </p:pic>
      <p:sp>
        <p:nvSpPr>
          <p:cNvPr id="7" name="Seta para a direita listrada 6"/>
          <p:cNvSpPr/>
          <p:nvPr/>
        </p:nvSpPr>
        <p:spPr>
          <a:xfrm rot="16200000">
            <a:off x="6287691" y="790650"/>
            <a:ext cx="433908" cy="504056"/>
          </a:xfrm>
          <a:prstGeom prst="stripedRightArrow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8" name="Retângulo 7"/>
          <p:cNvSpPr/>
          <p:nvPr/>
        </p:nvSpPr>
        <p:spPr>
          <a:xfrm>
            <a:off x="6396633" y="1403648"/>
            <a:ext cx="5760640" cy="1872208"/>
          </a:xfrm>
          <a:prstGeom prst="rect">
            <a:avLst/>
          </a:prstGeom>
          <a:ln w="76200"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marL="285750" indent="-285750">
              <a:buFontTx/>
              <a:buChar char="-"/>
            </a:pPr>
            <a:r>
              <a:rPr lang="pt-BR" sz="1400" b="1" dirty="0" smtClean="0"/>
              <a:t>Valor da questão: 10 pontos (2 alternativas de 5 pontos cada)</a:t>
            </a:r>
          </a:p>
          <a:p>
            <a:pPr marL="285750" indent="-285750">
              <a:buFontTx/>
              <a:buChar char="-"/>
            </a:pPr>
            <a:endParaRPr lang="pt-BR" sz="1400" b="1" dirty="0" smtClean="0"/>
          </a:p>
          <a:p>
            <a:pPr marL="895198" lvl="1" indent="-285750">
              <a:buFont typeface="Arial" panose="020B0604020202020204" pitchFamily="34" charset="0"/>
              <a:buChar char="•"/>
            </a:pPr>
            <a:r>
              <a:rPr lang="pt-BR" sz="1400" b="1" dirty="0" smtClean="0"/>
              <a:t>2 alternativas corretas = </a:t>
            </a:r>
            <a:r>
              <a:rPr lang="pt-BR" sz="1400" b="1" dirty="0" smtClean="0">
                <a:solidFill>
                  <a:schemeClr val="accent5"/>
                </a:solidFill>
              </a:rPr>
              <a:t>5</a:t>
            </a:r>
            <a:r>
              <a:rPr lang="pt-BR" sz="1400" b="1" dirty="0" smtClean="0"/>
              <a:t> + </a:t>
            </a:r>
            <a:r>
              <a:rPr lang="pt-BR" sz="1400" b="1" dirty="0" smtClean="0">
                <a:solidFill>
                  <a:schemeClr val="accent5"/>
                </a:solidFill>
              </a:rPr>
              <a:t>5</a:t>
            </a:r>
          </a:p>
          <a:p>
            <a:pPr marL="895198" lvl="1" indent="-285750">
              <a:buFont typeface="Arial" panose="020B0604020202020204" pitchFamily="34" charset="0"/>
              <a:buChar char="•"/>
            </a:pPr>
            <a:r>
              <a:rPr lang="pt-BR" sz="1400" b="1" dirty="0" smtClean="0"/>
              <a:t>1 alternativa incorreta = </a:t>
            </a:r>
            <a:r>
              <a:rPr lang="pt-BR" sz="1400" b="1" dirty="0" smtClean="0">
                <a:solidFill>
                  <a:srgbClr val="C00000"/>
                </a:solidFill>
              </a:rPr>
              <a:t>-5</a:t>
            </a:r>
          </a:p>
          <a:p>
            <a:pPr marL="895198" lvl="1" indent="-285750">
              <a:buFont typeface="Arial" panose="020B0604020202020204" pitchFamily="34" charset="0"/>
              <a:buChar char="•"/>
            </a:pPr>
            <a:r>
              <a:rPr lang="pt-BR" sz="1400" b="1" dirty="0" smtClean="0"/>
              <a:t>Total = 5 pontos (50% da questão)</a:t>
            </a:r>
          </a:p>
          <a:p>
            <a:pPr marL="285750" indent="-285750">
              <a:buFontTx/>
              <a:buChar char="-"/>
            </a:pPr>
            <a:endParaRPr lang="pt-BR" sz="1400" b="1" dirty="0"/>
          </a:p>
          <a:p>
            <a:pPr marL="285750" indent="-285750">
              <a:buFontTx/>
              <a:buChar char="-"/>
            </a:pPr>
            <a:r>
              <a:rPr lang="pt-BR" sz="1400" b="1" dirty="0" smtClean="0"/>
              <a:t>50% de 1,0 = 0,50</a:t>
            </a:r>
            <a:endParaRPr lang="pt-BR" sz="1400" b="1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8280433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  <p:tag name="ARTICULATE_SLIDE_COUNT" val="3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heme/theme1.xml><?xml version="1.0" encoding="utf-8"?>
<a:theme xmlns:a="http://schemas.openxmlformats.org/drawingml/2006/main" name="Separatas_coloridas">
  <a:themeElements>
    <a:clrScheme name="PadraoFLUIG 1">
      <a:dk1>
        <a:srgbClr val="58595B"/>
      </a:dk1>
      <a:lt1>
        <a:srgbClr val="FFFFFF"/>
      </a:lt1>
      <a:dk2>
        <a:srgbClr val="A5A8AB"/>
      </a:dk2>
      <a:lt2>
        <a:srgbClr val="D2D3D3"/>
      </a:lt2>
      <a:accent1>
        <a:srgbClr val="EC145A"/>
      </a:accent1>
      <a:accent2>
        <a:srgbClr val="F05921"/>
      </a:accent2>
      <a:accent3>
        <a:srgbClr val="FAA71A"/>
      </a:accent3>
      <a:accent4>
        <a:srgbClr val="FECB00"/>
      </a:accent4>
      <a:accent5>
        <a:srgbClr val="A5CE39"/>
      </a:accent5>
      <a:accent6>
        <a:srgbClr val="454544"/>
      </a:accent6>
      <a:hlink>
        <a:srgbClr val="F15921"/>
      </a:hlink>
      <a:folHlink>
        <a:srgbClr val="58595B"/>
      </a:folHlink>
    </a:clrScheme>
    <a:fontScheme name="Trebuchet MS">
      <a:majorFont>
        <a:latin typeface="Trebuchet MS" panose="020B0603020202020204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none" lIns="90000" tIns="46800" rIns="90000" bIns="46800" rtlCol="0" anchor="t">
        <a:spAutoFit/>
      </a:bodyPr>
      <a:lstStyle>
        <a:defPPr algn="l">
          <a:lnSpc>
            <a:spcPct val="100000"/>
          </a:lnSpc>
          <a:defRPr sz="1800" kern="1200" spc="50" baseline="0">
            <a:solidFill>
              <a:srgbClr val="615F5E"/>
            </a:solidFill>
            <a:latin typeface="Trebuchet MS" charset="0"/>
            <a:ea typeface="Trebuchet MS" charset="0"/>
            <a:cs typeface="Trebuchet MS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TEMPLATE_fluig_v6" id="{E62394D4-E3C5-DD43-9BCF-AA29837EB964}" vid="{BECC921B-E2DE-6841-A44A-3B110FAEA19F}"/>
    </a:ext>
  </a:extLst>
</a:theme>
</file>

<file path=ppt/theme/theme2.xml><?xml version="1.0" encoding="utf-8"?>
<a:theme xmlns:a="http://schemas.openxmlformats.org/drawingml/2006/main" name="Conteúdo">
  <a:themeElements>
    <a:clrScheme name="PadraoFLUIG 1">
      <a:dk1>
        <a:srgbClr val="58595B"/>
      </a:dk1>
      <a:lt1>
        <a:srgbClr val="FFFFFF"/>
      </a:lt1>
      <a:dk2>
        <a:srgbClr val="A5A8AB"/>
      </a:dk2>
      <a:lt2>
        <a:srgbClr val="D2D3D3"/>
      </a:lt2>
      <a:accent1>
        <a:srgbClr val="EC145A"/>
      </a:accent1>
      <a:accent2>
        <a:srgbClr val="F05921"/>
      </a:accent2>
      <a:accent3>
        <a:srgbClr val="FAA71A"/>
      </a:accent3>
      <a:accent4>
        <a:srgbClr val="FECB00"/>
      </a:accent4>
      <a:accent5>
        <a:srgbClr val="A5CE39"/>
      </a:accent5>
      <a:accent6>
        <a:srgbClr val="454544"/>
      </a:accent6>
      <a:hlink>
        <a:srgbClr val="F15921"/>
      </a:hlink>
      <a:folHlink>
        <a:srgbClr val="58595B"/>
      </a:folHlink>
    </a:clrScheme>
    <a:fontScheme name="Trebuchet MS">
      <a:majorFont>
        <a:latin typeface="Trebuchet MS" panose="020B0603020202020204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none" lIns="90000" tIns="46800" rIns="90000" bIns="46800" rtlCol="0" anchor="t">
        <a:spAutoFit/>
      </a:bodyPr>
      <a:lstStyle>
        <a:defPPr algn="l">
          <a:lnSpc>
            <a:spcPct val="100000"/>
          </a:lnSpc>
          <a:defRPr sz="1800" kern="1200" spc="50" baseline="0">
            <a:solidFill>
              <a:srgbClr val="615F5E"/>
            </a:solidFill>
            <a:latin typeface="Trebuchet MS" charset="0"/>
            <a:ea typeface="Trebuchet MS" charset="0"/>
            <a:cs typeface="Trebuchet MS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TEMPLATE_fluig_v6" id="{E62394D4-E3C5-DD43-9BCF-AA29837EB964}" vid="{DCDDDFD7-E0B1-1648-8C21-129B530E2906}"/>
    </a:ext>
  </a:extLst>
</a:theme>
</file>

<file path=ppt/theme/theme3.xml><?xml version="1.0" encoding="utf-8"?>
<a:theme xmlns:a="http://schemas.openxmlformats.org/drawingml/2006/main" name="Headers_Gerais">
  <a:themeElements>
    <a:clrScheme name="PadraoFLUIG 1">
      <a:dk1>
        <a:srgbClr val="58595B"/>
      </a:dk1>
      <a:lt1>
        <a:srgbClr val="FFFFFF"/>
      </a:lt1>
      <a:dk2>
        <a:srgbClr val="A5A8AB"/>
      </a:dk2>
      <a:lt2>
        <a:srgbClr val="D2D3D3"/>
      </a:lt2>
      <a:accent1>
        <a:srgbClr val="EC145A"/>
      </a:accent1>
      <a:accent2>
        <a:srgbClr val="F05921"/>
      </a:accent2>
      <a:accent3>
        <a:srgbClr val="FAA71A"/>
      </a:accent3>
      <a:accent4>
        <a:srgbClr val="FECB00"/>
      </a:accent4>
      <a:accent5>
        <a:srgbClr val="A5CE39"/>
      </a:accent5>
      <a:accent6>
        <a:srgbClr val="454544"/>
      </a:accent6>
      <a:hlink>
        <a:srgbClr val="F15921"/>
      </a:hlink>
      <a:folHlink>
        <a:srgbClr val="58595B"/>
      </a:folHlink>
    </a:clrScheme>
    <a:fontScheme name="Trebuchet MS">
      <a:majorFont>
        <a:latin typeface="Trebuchet MS" panose="020B0603020202020204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none" lIns="90000" tIns="46800" rIns="90000" bIns="46800" rtlCol="0" anchor="t">
        <a:spAutoFit/>
      </a:bodyPr>
      <a:lstStyle>
        <a:defPPr algn="l">
          <a:lnSpc>
            <a:spcPct val="100000"/>
          </a:lnSpc>
          <a:defRPr sz="1800" kern="1200" spc="50" baseline="0">
            <a:solidFill>
              <a:srgbClr val="615F5E"/>
            </a:solidFill>
            <a:latin typeface="Trebuchet MS" charset="0"/>
            <a:ea typeface="Trebuchet MS" charset="0"/>
            <a:cs typeface="Trebuchet MS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TEMPLATE_fluig_v6" id="{E62394D4-E3C5-DD43-9BCF-AA29837EB964}" vid="{4BB79A89-1565-1946-A763-0DD9618F7DDD}"/>
    </a:ext>
  </a:extLst>
</a:theme>
</file>

<file path=ppt/theme/theme4.xml><?xml version="1.0" encoding="utf-8"?>
<a:theme xmlns:a="http://schemas.openxmlformats.org/drawingml/2006/main" name="Encerramento">
  <a:themeElements>
    <a:clrScheme name="PadraoFLUIG 1">
      <a:dk1>
        <a:srgbClr val="58595B"/>
      </a:dk1>
      <a:lt1>
        <a:srgbClr val="FFFFFF"/>
      </a:lt1>
      <a:dk2>
        <a:srgbClr val="A5A8AB"/>
      </a:dk2>
      <a:lt2>
        <a:srgbClr val="D2D3D3"/>
      </a:lt2>
      <a:accent1>
        <a:srgbClr val="EC145A"/>
      </a:accent1>
      <a:accent2>
        <a:srgbClr val="F05921"/>
      </a:accent2>
      <a:accent3>
        <a:srgbClr val="FAA71A"/>
      </a:accent3>
      <a:accent4>
        <a:srgbClr val="FECB00"/>
      </a:accent4>
      <a:accent5>
        <a:srgbClr val="A5CE39"/>
      </a:accent5>
      <a:accent6>
        <a:srgbClr val="454544"/>
      </a:accent6>
      <a:hlink>
        <a:srgbClr val="F15921"/>
      </a:hlink>
      <a:folHlink>
        <a:srgbClr val="58595B"/>
      </a:folHlink>
    </a:clrScheme>
    <a:fontScheme name="Trebuchet MS">
      <a:majorFont>
        <a:latin typeface="Trebuchet MS" panose="020B0603020202020204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none" lIns="90000" tIns="46800" rIns="90000" bIns="46800" rtlCol="0" anchor="t">
        <a:spAutoFit/>
      </a:bodyPr>
      <a:lstStyle>
        <a:defPPr algn="l">
          <a:lnSpc>
            <a:spcPct val="100000"/>
          </a:lnSpc>
          <a:defRPr sz="1800" kern="1200" spc="50" baseline="0">
            <a:solidFill>
              <a:srgbClr val="615F5E"/>
            </a:solidFill>
            <a:latin typeface="Trebuchet MS" charset="0"/>
            <a:ea typeface="Trebuchet MS" charset="0"/>
            <a:cs typeface="Trebuchet MS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TEMPLATE_fluig_v6" id="{E62394D4-E3C5-DD43-9BCF-AA29837EB964}" vid="{37B64062-691C-0740-A3F2-90C5049989F8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TEMPLATE_fluig_v6</Template>
  <TotalTime>135</TotalTime>
  <Words>85</Words>
  <Application>Microsoft Office PowerPoint</Application>
  <PresentationFormat>Personalizar</PresentationFormat>
  <Paragraphs>38</Paragraphs>
  <Slides>3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5</vt:i4>
      </vt:variant>
      <vt:variant>
        <vt:lpstr>Tema</vt:lpstr>
      </vt:variant>
      <vt:variant>
        <vt:i4>4</vt:i4>
      </vt:variant>
      <vt:variant>
        <vt:lpstr>Títulos de slides</vt:lpstr>
      </vt:variant>
      <vt:variant>
        <vt:i4>3</vt:i4>
      </vt:variant>
    </vt:vector>
  </HeadingPairs>
  <TitlesOfParts>
    <vt:vector size="12" baseType="lpstr">
      <vt:lpstr>Arial</vt:lpstr>
      <vt:lpstr>Calibri</vt:lpstr>
      <vt:lpstr>Courier New</vt:lpstr>
      <vt:lpstr>Trebuchet MS</vt:lpstr>
      <vt:lpstr>Wingdings</vt:lpstr>
      <vt:lpstr>Separatas_coloridas</vt:lpstr>
      <vt:lpstr>Conteúdo</vt:lpstr>
      <vt:lpstr>Headers_Gerais</vt:lpstr>
      <vt:lpstr>Encerramento</vt:lpstr>
      <vt:lpstr>PONTUAÇÃO</vt:lpstr>
      <vt:lpstr>ESTRUTURA</vt:lpstr>
      <vt:lpstr>Apresentação do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Utilize 2 linhas para o título da apresentação</dc:title>
  <dc:creator>Denise de Deus</dc:creator>
  <cp:lastModifiedBy>Denise de Deus</cp:lastModifiedBy>
  <cp:revision>13</cp:revision>
  <dcterms:created xsi:type="dcterms:W3CDTF">2018-01-12T11:51:10Z</dcterms:created>
  <dcterms:modified xsi:type="dcterms:W3CDTF">2018-01-12T17:36:11Z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rticulateGUID">
    <vt:lpwstr>B66E34C5-8923-43F3-B38F-CD9A7BADAE4D</vt:lpwstr>
  </property>
  <property fmtid="{D5CDD505-2E9C-101B-9397-08002B2CF9AE}" pid="3" name="ArticulatePath">
    <vt:lpwstr>Apresentação1</vt:lpwstr>
  </property>
</Properties>
</file>