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1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29"/>
  </p:notesMasterIdLst>
  <p:handoutMasterIdLst>
    <p:handoutMasterId r:id="rId30"/>
  </p:handoutMasterIdLst>
  <p:sldIdLst>
    <p:sldId id="277" r:id="rId14"/>
    <p:sldId id="258" r:id="rId15"/>
    <p:sldId id="292" r:id="rId16"/>
    <p:sldId id="278" r:id="rId17"/>
    <p:sldId id="327" r:id="rId18"/>
    <p:sldId id="275" r:id="rId19"/>
    <p:sldId id="295" r:id="rId20"/>
    <p:sldId id="328" r:id="rId21"/>
    <p:sldId id="329" r:id="rId22"/>
    <p:sldId id="336" r:id="rId23"/>
    <p:sldId id="300" r:id="rId24"/>
    <p:sldId id="301" r:id="rId25"/>
    <p:sldId id="335" r:id="rId26"/>
    <p:sldId id="330" r:id="rId27"/>
    <p:sldId id="331" r:id="rId28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8993"/>
    <a:srgbClr val="3DAB37"/>
    <a:srgbClr val="272054"/>
    <a:srgbClr val="0C9ABE"/>
    <a:srgbClr val="ED9C2E"/>
    <a:srgbClr val="ACCAD2"/>
    <a:srgbClr val="4A5C61"/>
    <a:srgbClr val="56E1DE"/>
    <a:srgbClr val="00B5C7"/>
    <a:srgbClr val="007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6525"/>
  </p:normalViewPr>
  <p:slideViewPr>
    <p:cSldViewPr snapToGrid="0" snapToObjects="1">
      <p:cViewPr varScale="1">
        <p:scale>
          <a:sx n="56" d="100"/>
          <a:sy n="56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29/01/2018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29/01/2018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207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7964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102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orte.totvs.com/portal/p/10098/download#detail/626828" TargetMode="External"/><Relationship Id="rId2" Type="http://schemas.openxmlformats.org/officeDocument/2006/relationships/hyperlink" Target="https://suporte.totvs.com/portal/p/10098/download#detail/626827" TargetMode="External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V4UkRPpoSg&amp;feature=youtu.be" TargetMode="Externa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ava.com/pt_BR/download/win10.jsp" TargetMode="Externa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s.totvs.com/updates/tds113/" TargetMode="External"/><Relationship Id="rId2" Type="http://schemas.openxmlformats.org/officeDocument/2006/relationships/hyperlink" Target="https://www.youtube.com/watch?v=_6ICYSxiWKs" TargetMode="Externa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TDS REPLAY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Janeiro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14610393" y="8251141"/>
            <a:ext cx="880946" cy="419263"/>
          </a:xfrm>
        </p:spPr>
        <p:txBody>
          <a:bodyPr/>
          <a:lstStyle/>
          <a:p>
            <a:r>
              <a:rPr lang="pt-BR" dirty="0" smtClean="0"/>
              <a:t>2018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022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50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Instalação do TDS Replay (Versão cliente) - Sem necessidade do TDS</a:t>
            </a:r>
          </a:p>
          <a:p>
            <a:endParaRPr lang="pt-B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/>
              <a:t>Baixe o arquivo disponibilizado na área de downloads em Suporte TOTVS do instalador mais indicado ao seu sistema operacional e arquitetura.</a:t>
            </a:r>
            <a:br>
              <a:rPr lang="pt-BR" dirty="0"/>
            </a:br>
            <a:r>
              <a:rPr lang="pt-BR" dirty="0"/>
              <a:t>TDS Replay 64 bits: </a:t>
            </a:r>
            <a:r>
              <a:rPr lang="pt-BR" dirty="0">
                <a:hlinkClick r:id="rId2"/>
              </a:rPr>
              <a:t>https://</a:t>
            </a:r>
            <a:r>
              <a:rPr lang="pt-BR" dirty="0" smtClean="0">
                <a:hlinkClick r:id="rId2"/>
              </a:rPr>
              <a:t>suporte.totvs.com/portal/p/10098/download#detail/626827</a:t>
            </a:r>
            <a:endParaRPr lang="pt-BR" dirty="0" smtClean="0"/>
          </a:p>
          <a:p>
            <a:r>
              <a:rPr lang="pt-BR" dirty="0" smtClean="0"/>
              <a:t>    TDS </a:t>
            </a:r>
            <a:r>
              <a:rPr lang="pt-BR" dirty="0"/>
              <a:t>Replay 32 bits: </a:t>
            </a:r>
            <a:r>
              <a:rPr lang="pt-BR" dirty="0">
                <a:hlinkClick r:id="rId3"/>
              </a:rPr>
              <a:t>https://suporte.totvs.com/portal/p/10098/download#detail/626828</a:t>
            </a:r>
            <a:endParaRPr lang="pt-B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Inicie a execução do Instalador.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Selecione o idioma de instalação.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Avance no processo de instalação acionando "Próximo".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Siga os passe até o final de instalação.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A instalação está concluída.</a:t>
            </a:r>
          </a:p>
        </p:txBody>
      </p:sp>
    </p:spTree>
    <p:extLst>
      <p:ext uri="{BB962C8B-B14F-4D97-AF65-F5344CB8AC3E}">
        <p14:creationId xmlns:p14="http://schemas.microsoft.com/office/powerpoint/2010/main" val="10330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Gravação de Seção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0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17" y="1100137"/>
            <a:ext cx="13995500" cy="747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9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3" y="1545001"/>
            <a:ext cx="14519755" cy="7107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Parâmetros de Gravação</a:t>
            </a:r>
          </a:p>
          <a:p>
            <a:endParaRPr lang="pt-BR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Arquivo de gravação</a:t>
            </a:r>
            <a:r>
              <a:rPr lang="pt-BR" dirty="0" smtClean="0"/>
              <a:t>: Defina um nome para o arquivo gerado;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inclusão</a:t>
            </a:r>
            <a:r>
              <a:rPr lang="pt-BR" dirty="0" smtClean="0"/>
              <a:t>: Informe os fontes que deseja incluir na gravação;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exclusão</a:t>
            </a:r>
            <a:r>
              <a:rPr lang="pt-BR" dirty="0" smtClean="0"/>
              <a:t>: Informe os fontes que não deseja incluir na gravação;</a:t>
            </a:r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Tabelas</a:t>
            </a:r>
            <a:r>
              <a:rPr lang="pt-BR" dirty="0" smtClean="0"/>
              <a:t>: Informe quais tabelas deseja gravar no processo.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just"/>
            <a:r>
              <a:rPr lang="pt-BR" dirty="0">
                <a:solidFill>
                  <a:srgbClr val="FF0000"/>
                </a:solidFill>
              </a:rPr>
              <a:t>Importante</a:t>
            </a:r>
            <a:r>
              <a:rPr lang="pt-BR" dirty="0"/>
              <a:t>: Deve ser preenchida a lista de inclusão ou </a:t>
            </a:r>
            <a:r>
              <a:rPr lang="pt-BR" dirty="0" smtClean="0"/>
              <a:t>a lista </a:t>
            </a:r>
            <a:r>
              <a:rPr lang="pt-BR" dirty="0"/>
              <a:t>de exclusão. A lista de inclusão sempre irá sobrepor a lista de exclusão, sendo assim, somente serão gravados os </a:t>
            </a:r>
            <a:r>
              <a:rPr lang="pt-BR" dirty="0" smtClean="0"/>
              <a:t>fontes </a:t>
            </a:r>
            <a:r>
              <a:rPr lang="pt-BR" dirty="0"/>
              <a:t>previamente definidos;</a:t>
            </a:r>
          </a:p>
          <a:p>
            <a:pPr algn="just"/>
            <a:r>
              <a:rPr lang="pt-BR" dirty="0"/>
              <a:t>A gravação “Full”, indicada por um “*” traz uma cópia completa da execução do ERP, desde a abertura até o encerramento, sendo assim, não é indicada pois </a:t>
            </a:r>
            <a:r>
              <a:rPr lang="pt-BR" dirty="0" smtClean="0"/>
              <a:t>possui alto custo de </a:t>
            </a:r>
            <a:r>
              <a:rPr lang="pt-BR" dirty="0"/>
              <a:t>performance e tempo de gravação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Para incluir mais de um fonte ou tabela nos parâmetros separe as informações por ponto e vírgula (;).</a:t>
            </a:r>
          </a:p>
          <a:p>
            <a:pPr algn="just"/>
            <a:endParaRPr lang="pt-BR" dirty="0"/>
          </a:p>
          <a:p>
            <a:pPr algn="just"/>
            <a:r>
              <a:rPr lang="pt-BR" b="1" dirty="0" smtClean="0"/>
              <a:t>Parâmetros Avançados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Funções</a:t>
            </a:r>
            <a:r>
              <a:rPr lang="pt-BR" dirty="0" smtClean="0"/>
              <a:t>: Informe quais funções deseja gravar de um fonte definido na lista de inclusão. Caso deixe a opção “*” serão gravadas todas as funções do(s) fonte(s).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Nível de Array</a:t>
            </a:r>
            <a:r>
              <a:rPr lang="pt-BR" dirty="0" smtClean="0"/>
              <a:t>: Define qual a quantidade máxima de níveis de array que deseja gravar. Como sugestão defina o nível 1 e caso necessite avaliar um conjunto maior aumente gradativamente.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0595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DEPURAÇÃO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128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860" y="1242204"/>
            <a:ext cx="13150638" cy="69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0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pt-BR" dirty="0" smtClean="0"/>
              <a:t>TDS REPLAY</a:t>
            </a:r>
          </a:p>
          <a:p>
            <a:pPr lvl="0"/>
            <a:r>
              <a:rPr lang="pt-BR" dirty="0" smtClean="0"/>
              <a:t>Apresentação</a:t>
            </a:r>
          </a:p>
          <a:p>
            <a:pPr lvl="1"/>
            <a:r>
              <a:rPr lang="pt-BR" dirty="0" smtClean="0"/>
              <a:t>A Ferramenta</a:t>
            </a:r>
          </a:p>
          <a:p>
            <a:pPr lvl="1"/>
            <a:r>
              <a:rPr lang="pt-BR" dirty="0" smtClean="0"/>
              <a:t>Vantagens</a:t>
            </a:r>
          </a:p>
          <a:p>
            <a:pPr lvl="1"/>
            <a:endParaRPr lang="pt-BR" dirty="0" smtClean="0"/>
          </a:p>
          <a:p>
            <a:pPr lvl="0"/>
            <a:r>
              <a:rPr lang="pt-BR" dirty="0" smtClean="0"/>
              <a:t>Instalação e Configuração</a:t>
            </a:r>
            <a:endParaRPr lang="pt-BR" dirty="0"/>
          </a:p>
          <a:p>
            <a:pPr lvl="1"/>
            <a:r>
              <a:rPr lang="pt-BR" dirty="0" smtClean="0"/>
              <a:t>Instalação do TDS e Replay</a:t>
            </a:r>
          </a:p>
          <a:p>
            <a:pPr lvl="1"/>
            <a:endParaRPr lang="pt-BR" dirty="0"/>
          </a:p>
          <a:p>
            <a:pPr lvl="0"/>
            <a:r>
              <a:rPr lang="pt-BR" dirty="0" smtClean="0"/>
              <a:t>Gravação de Seção</a:t>
            </a:r>
            <a:endParaRPr lang="pt-BR" dirty="0"/>
          </a:p>
          <a:p>
            <a:pPr lvl="1"/>
            <a:r>
              <a:rPr lang="pt-BR" dirty="0" smtClean="0"/>
              <a:t>Gravando a execução de um programa</a:t>
            </a:r>
          </a:p>
          <a:p>
            <a:pPr lvl="1"/>
            <a:endParaRPr lang="pt-BR" dirty="0"/>
          </a:p>
          <a:p>
            <a:pPr lvl="0"/>
            <a:r>
              <a:rPr lang="pt-BR" dirty="0" smtClean="0"/>
              <a:t>Depuração</a:t>
            </a:r>
            <a:endParaRPr lang="pt-BR" dirty="0"/>
          </a:p>
          <a:p>
            <a:pPr lvl="1"/>
            <a:r>
              <a:rPr lang="pt-BR" dirty="0" smtClean="0"/>
              <a:t>Depuração de um arquivo de dados gerado pelo TDS Replay</a:t>
            </a:r>
          </a:p>
          <a:p>
            <a:pPr marL="457200" lvl="1" indent="0">
              <a:buNone/>
            </a:pP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Apresentação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504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APRESENTAÇÃO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4" y="1908583"/>
            <a:ext cx="14715119" cy="3045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O TDS Replay</a:t>
            </a:r>
          </a:p>
          <a:p>
            <a:endParaRPr lang="pt-BR" dirty="0" smtClean="0"/>
          </a:p>
          <a:p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ferramenta permite tirar um conjunto de fotos do passo a passo da execução de uma rotina </a:t>
            </a:r>
            <a:r>
              <a:rPr lang="pt-BR" dirty="0" smtClean="0"/>
              <a:t>ADVPL.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 smtClean="0"/>
          </a:p>
          <a:p>
            <a:pPr algn="just"/>
            <a:r>
              <a:rPr lang="pt-BR" dirty="0" smtClean="0"/>
              <a:t>Para cada linha de um código fonte o TDS Replay grava o conteúdo processado, incluindo variáveis, </a:t>
            </a:r>
          </a:p>
          <a:p>
            <a:pPr algn="just"/>
            <a:r>
              <a:rPr lang="pt-BR" dirty="0" smtClean="0"/>
              <a:t>arrays, objetos, tabela de dados e toda a informação capturada na execução do programa.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427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APRESENTAÇÃO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4" y="1908583"/>
            <a:ext cx="14723903" cy="4153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Vantagens</a:t>
            </a:r>
          </a:p>
          <a:p>
            <a:endParaRPr lang="pt-BR" dirty="0" smtClean="0"/>
          </a:p>
          <a:p>
            <a:pPr algn="just"/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Simulação </a:t>
            </a:r>
            <a:r>
              <a:rPr lang="pt-BR" dirty="0"/>
              <a:t>do erro reproduzido em base do cliente</a:t>
            </a:r>
            <a:r>
              <a:rPr lang="pt-BR" dirty="0" smtClean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Não </a:t>
            </a:r>
            <a:r>
              <a:rPr lang="pt-BR" dirty="0"/>
              <a:t>é necessário montar um ambiente para reproduzir um erro ou ocorrência, pois, após a gravação </a:t>
            </a:r>
            <a:r>
              <a:rPr lang="pt-BR" dirty="0" smtClean="0"/>
              <a:t>da</a:t>
            </a:r>
          </a:p>
          <a:p>
            <a:pPr algn="just"/>
            <a:r>
              <a:rPr lang="pt-BR" dirty="0"/>
              <a:t>e</a:t>
            </a:r>
            <a:r>
              <a:rPr lang="pt-BR" dirty="0" smtClean="0"/>
              <a:t>xecução, </a:t>
            </a:r>
            <a:r>
              <a:rPr lang="pt-BR" dirty="0"/>
              <a:t>um arquivo com estes dados será gerado permitindo seu envio ao setor de suporte da TOTVS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Após a gravação do arquivo, </a:t>
            </a:r>
            <a:r>
              <a:rPr lang="pt-BR" dirty="0"/>
              <a:t>o processamento da rotina </a:t>
            </a:r>
            <a:r>
              <a:rPr lang="pt-BR" dirty="0" smtClean="0"/>
              <a:t>poderá ser reproduzido internamente sem </a:t>
            </a:r>
            <a:r>
              <a:rPr lang="pt-BR" dirty="0"/>
              <a:t>a </a:t>
            </a:r>
            <a:endParaRPr lang="pt-BR" dirty="0" smtClean="0"/>
          </a:p>
          <a:p>
            <a:pPr algn="just"/>
            <a:r>
              <a:rPr lang="pt-BR" dirty="0" smtClean="0"/>
              <a:t>necessidade de </a:t>
            </a:r>
            <a:r>
              <a:rPr lang="pt-BR" dirty="0"/>
              <a:t>rpo, </a:t>
            </a:r>
            <a:r>
              <a:rPr lang="pt-BR" dirty="0" smtClean="0"/>
              <a:t>dicionário ou banco </a:t>
            </a:r>
            <a:r>
              <a:rPr lang="pt-BR" dirty="0"/>
              <a:t>de dados.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04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Instalação e Configuração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06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6737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Instalação e configuração do TDS </a:t>
            </a:r>
            <a:r>
              <a:rPr lang="pt-BR" b="1" dirty="0" smtClean="0"/>
              <a:t>11.3</a:t>
            </a:r>
          </a:p>
          <a:p>
            <a:endParaRPr lang="pt-BR" dirty="0" smtClean="0"/>
          </a:p>
          <a:p>
            <a:r>
              <a:rPr lang="pt-BR" u="sng" dirty="0">
                <a:solidFill>
                  <a:srgbClr val="00B0F0"/>
                </a:solidFill>
                <a:hlinkClick r:id="rId2"/>
              </a:rPr>
              <a:t>Clique </a:t>
            </a:r>
            <a:r>
              <a:rPr lang="pt-BR" dirty="0" smtClean="0">
                <a:solidFill>
                  <a:srgbClr val="00B0F0"/>
                </a:solidFill>
                <a:hlinkClick r:id="rId2"/>
              </a:rPr>
              <a:t>Aqui</a:t>
            </a:r>
            <a:r>
              <a:rPr lang="pt-BR" dirty="0" smtClean="0">
                <a:solidFill>
                  <a:srgbClr val="00B0F0"/>
                </a:solidFill>
              </a:rPr>
              <a:t> </a:t>
            </a:r>
            <a:r>
              <a:rPr lang="pt-BR" dirty="0" smtClean="0"/>
              <a:t>para verificar o vídeo com detalhes da instalação.</a:t>
            </a:r>
          </a:p>
          <a:p>
            <a:endParaRPr lang="pt-BR" u="sng" dirty="0">
              <a:solidFill>
                <a:srgbClr val="00B0F0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Baixe o arquivo disponibilizado na área de downloads em Suporte TOTVS do instalador mais indicado </a:t>
            </a:r>
            <a:r>
              <a:rPr lang="pt-BR" dirty="0" smtClean="0"/>
              <a:t>ao seu </a:t>
            </a:r>
            <a:r>
              <a:rPr lang="pt-BR" dirty="0"/>
              <a:t>sistema operacional e arquitetura.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Inicie </a:t>
            </a:r>
            <a:r>
              <a:rPr lang="pt-BR" dirty="0"/>
              <a:t>a execução do Instalador.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Selecione o idioma de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Avance no processo de instalação acionando </a:t>
            </a:r>
            <a:r>
              <a:rPr lang="pt-BR" dirty="0" smtClean="0"/>
              <a:t>“Próximo”.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Na página de "Acordo de Licença", após ler o termo indique que concorda com ele e prossiga com a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Em "Selecione Pacotes de instalação", já estarão marcadas as opções de instalação, clique em </a:t>
            </a:r>
            <a:r>
              <a:rPr lang="pt-BR" dirty="0" smtClean="0"/>
              <a:t>“Próximo”.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Informe o local onde o TOTVS Developer Studio será instalado e continue a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Aguarde o processamento.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Em "Configurar atalhos", indique como os deseja.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 instalação está concluída.</a:t>
            </a:r>
          </a:p>
          <a:p>
            <a:endParaRPr lang="pt-BR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2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3415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Atualização da versão do Java (Necessário para execução do TDS Replay).</a:t>
            </a:r>
            <a:endParaRPr lang="pt-BR" dirty="0"/>
          </a:p>
          <a:p>
            <a:r>
              <a:rPr lang="pt-BR" dirty="0"/>
              <a:t> 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Acesse o link: </a:t>
            </a:r>
            <a:r>
              <a:rPr lang="pt-BR" u="sng" dirty="0">
                <a:hlinkClick r:id="rId2"/>
              </a:rPr>
              <a:t>https://</a:t>
            </a:r>
            <a:r>
              <a:rPr lang="pt-BR" u="sng" dirty="0" smtClean="0">
                <a:hlinkClick r:id="rId2"/>
              </a:rPr>
              <a:t>www.java.com/pt_BR/download/win10.jsp</a:t>
            </a:r>
            <a:endParaRPr lang="pt-BR" u="sng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Baixe </a:t>
            </a:r>
            <a:r>
              <a:rPr lang="pt-BR" dirty="0"/>
              <a:t>o instalador do Java</a:t>
            </a:r>
            <a:r>
              <a:rPr lang="pt-BR" dirty="0" smtClean="0"/>
              <a:t>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O processo de instalação será iniciado. Clique no botão Instalar para aceitar os termos de licença e continuar com a instalação.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Algumas caixas de diálogo confirmam as últimas etapas do processo de instalação. Clique em Fechar na última caixa de diálogo. Isso concluirá o processo de instalação do Java.</a:t>
            </a:r>
          </a:p>
          <a:p>
            <a:endParaRPr lang="pt-BR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5814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Atualizando o </a:t>
            </a:r>
            <a:r>
              <a:rPr lang="pt-BR" b="1" dirty="0"/>
              <a:t>TDS </a:t>
            </a:r>
            <a:r>
              <a:rPr lang="pt-BR" b="1" dirty="0" smtClean="0"/>
              <a:t>– Instalação do </a:t>
            </a:r>
            <a:r>
              <a:rPr lang="pt-BR" b="1" dirty="0"/>
              <a:t>TDS </a:t>
            </a:r>
            <a:r>
              <a:rPr lang="pt-BR" b="1" dirty="0" smtClean="0"/>
              <a:t>Replay</a:t>
            </a:r>
          </a:p>
          <a:p>
            <a:endParaRPr lang="pt-BR" b="1" dirty="0"/>
          </a:p>
          <a:p>
            <a:r>
              <a:rPr lang="pt-BR" u="sng" dirty="0" smtClean="0">
                <a:hlinkClick r:id="rId2"/>
              </a:rPr>
              <a:t>Clique </a:t>
            </a:r>
            <a:r>
              <a:rPr lang="pt-BR" dirty="0" smtClean="0">
                <a:hlinkClick r:id="rId2"/>
              </a:rPr>
              <a:t>Aqui</a:t>
            </a:r>
            <a:r>
              <a:rPr lang="pt-BR" dirty="0"/>
              <a:t> </a:t>
            </a:r>
            <a:r>
              <a:rPr lang="pt-BR" dirty="0" smtClean="0"/>
              <a:t>para verificar o vídeo com detalhes da instalação.</a:t>
            </a:r>
          </a:p>
          <a:p>
            <a:endParaRPr lang="pt-BR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Abra </a:t>
            </a:r>
            <a:r>
              <a:rPr lang="pt-BR" dirty="0"/>
              <a:t>o TDS </a:t>
            </a:r>
            <a:r>
              <a:rPr lang="pt-BR" dirty="0" smtClean="0"/>
              <a:t>11.3</a:t>
            </a: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Selecione </a:t>
            </a:r>
            <a:r>
              <a:rPr lang="pt-BR" dirty="0"/>
              <a:t>a </a:t>
            </a:r>
            <a:r>
              <a:rPr lang="pt-BR" dirty="0" smtClean="0"/>
              <a:t>opção </a:t>
            </a:r>
            <a:r>
              <a:rPr lang="pt-BR" dirty="0"/>
              <a:t>"Ajuda".</a:t>
            </a:r>
          </a:p>
          <a:p>
            <a:r>
              <a:rPr lang="pt-BR" dirty="0"/>
              <a:t>	- Instalar Novo Programa</a:t>
            </a:r>
            <a:r>
              <a:rPr lang="pt-BR" dirty="0" smtClean="0"/>
              <a:t>;</a:t>
            </a:r>
            <a:endParaRPr lang="pt-B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Clique </a:t>
            </a:r>
            <a:r>
              <a:rPr lang="pt-BR" dirty="0"/>
              <a:t>na opção "Sites de Programas Disponíveis"</a:t>
            </a:r>
          </a:p>
          <a:p>
            <a:r>
              <a:rPr lang="pt-BR" dirty="0"/>
              <a:t>	- Clique na opção "Adicionar" e inclua o </a:t>
            </a:r>
            <a:r>
              <a:rPr lang="pt-BR" dirty="0" smtClean="0"/>
              <a:t>link: (</a:t>
            </a:r>
            <a:r>
              <a:rPr lang="pt-BR" dirty="0" smtClean="0">
                <a:hlinkClick r:id="rId3"/>
              </a:rPr>
              <a:t>http</a:t>
            </a:r>
            <a:r>
              <a:rPr lang="pt-BR" dirty="0">
                <a:hlinkClick r:id="rId3"/>
              </a:rPr>
              <a:t>://</a:t>
            </a:r>
            <a:r>
              <a:rPr lang="pt-BR" dirty="0" smtClean="0">
                <a:hlinkClick r:id="rId3"/>
              </a:rPr>
              <a:t>ds.totvs.com/updates/tds113/</a:t>
            </a:r>
            <a:r>
              <a:rPr lang="pt-BR" dirty="0" smtClean="0"/>
              <a:t>)</a:t>
            </a:r>
          </a:p>
          <a:p>
            <a:r>
              <a:rPr lang="pt-BR" dirty="0"/>
              <a:t>	- Marque a opção </a:t>
            </a:r>
            <a:r>
              <a:rPr lang="pt-BR" dirty="0" smtClean="0"/>
              <a:t>incluída </a:t>
            </a:r>
            <a:r>
              <a:rPr lang="pt-BR" dirty="0"/>
              <a:t>e clique em "Ok";</a:t>
            </a:r>
          </a:p>
          <a:p>
            <a:r>
              <a:rPr lang="pt-BR" dirty="0"/>
              <a:t>	- Na guia "Instalar de" selecione o link previamente definido;</a:t>
            </a:r>
          </a:p>
          <a:p>
            <a:r>
              <a:rPr lang="pt-BR" dirty="0"/>
              <a:t>	- Selecione a opção TDS 11.3 e expanda as opções;</a:t>
            </a:r>
          </a:p>
          <a:p>
            <a:r>
              <a:rPr lang="pt-BR" dirty="0"/>
              <a:t>	- Marque a opção "TDS Replay (BETA</a:t>
            </a:r>
            <a:r>
              <a:rPr lang="pt-BR" dirty="0" smtClean="0"/>
              <a:t>)</a:t>
            </a:r>
            <a:r>
              <a:rPr lang="pt-BR" dirty="0"/>
              <a:t>	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Clique </a:t>
            </a:r>
            <a:r>
              <a:rPr lang="pt-BR" dirty="0"/>
              <a:t>em "Avançar" e aguarde o final da instalação.</a:t>
            </a:r>
            <a:endParaRPr lang="pt-B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2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2346</TotalTime>
  <Words>644</Words>
  <Application>Microsoft Office PowerPoint</Application>
  <PresentationFormat>Personalizar</PresentationFormat>
  <Paragraphs>115</Paragraphs>
  <Slides>15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15</vt:i4>
      </vt:variant>
    </vt:vector>
  </HeadingPairs>
  <TitlesOfParts>
    <vt:vector size="33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Ronaldo Tapia</cp:lastModifiedBy>
  <cp:revision>406</cp:revision>
  <cp:lastPrinted>2017-01-30T19:00:37Z</cp:lastPrinted>
  <dcterms:created xsi:type="dcterms:W3CDTF">2017-01-30T18:54:37Z</dcterms:created>
  <dcterms:modified xsi:type="dcterms:W3CDTF">2018-01-29T15:46:25Z</dcterms:modified>
</cp:coreProperties>
</file>