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663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177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366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857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32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350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54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34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867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784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956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D191-E7E7-4590-B831-75DE10AFC322}" type="datetimeFigureOut">
              <a:rPr lang="pt-BR" smtClean="0"/>
              <a:t>13/09/2017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B58DD-DE5C-4E5E-916B-9A2B8D00C4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7206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Novidades Fiscal 3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smtClean="0"/>
              <a:t>TESTEEEE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12853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Novidades Fiscal 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Novidades Fiscal</dc:title>
  <dc:creator>Joao Vitor Pellegrini de Oliveira</dc:creator>
  <cp:lastModifiedBy>Joao Vitor Pellegrini de Oliveira</cp:lastModifiedBy>
  <cp:revision>4</cp:revision>
  <dcterms:created xsi:type="dcterms:W3CDTF">2017-09-13T14:17:54Z</dcterms:created>
  <dcterms:modified xsi:type="dcterms:W3CDTF">2017-09-13T14:29:57Z</dcterms:modified>
</cp:coreProperties>
</file>