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FCEA4-3236-4269-99E5-89CFBE28A69E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02FE4-8E1D-47AA-99F6-957CDAAE83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120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43db191e5f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g43db191e5f_0_1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g43db191e5f_0_157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43db191e5f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1039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946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21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746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0367" y="120899"/>
            <a:ext cx="3284613" cy="506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1011" y="6249638"/>
            <a:ext cx="556000" cy="50656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/>
          <p:nvPr/>
        </p:nvSpPr>
        <p:spPr>
          <a:xfrm>
            <a:off x="10557400" y="6327000"/>
            <a:ext cx="983600" cy="429200"/>
          </a:xfrm>
          <a:prstGeom prst="roundRect">
            <a:avLst>
              <a:gd name="adj" fmla="val 16667"/>
            </a:avLst>
          </a:prstGeom>
          <a:solidFill>
            <a:srgbClr val="0097A7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33">
                <a:solidFill>
                  <a:srgbClr val="FFFFFF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"/>
              </a:rPr>
              <a:t>voltar</a:t>
            </a:r>
            <a:endParaRPr sz="1333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" name="Google Shape;23;p4"/>
          <p:cNvSpPr/>
          <p:nvPr/>
        </p:nvSpPr>
        <p:spPr>
          <a:xfrm>
            <a:off x="10075000" y="6111141"/>
            <a:ext cx="1558000" cy="718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4">
            <a:hlinkClick r:id=""/>
          </p:cNvPr>
          <p:cNvSpPr/>
          <p:nvPr/>
        </p:nvSpPr>
        <p:spPr>
          <a:xfrm>
            <a:off x="10557400" y="6330167"/>
            <a:ext cx="983600" cy="429200"/>
          </a:xfrm>
          <a:prstGeom prst="roundRect">
            <a:avLst>
              <a:gd name="adj" fmla="val 16667"/>
            </a:avLst>
          </a:prstGeom>
          <a:solidFill>
            <a:srgbClr val="0097A7"/>
          </a:solidFill>
          <a:ln w="9525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Voltar</a:t>
            </a:r>
            <a:endParaRPr sz="1333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26965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535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78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042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928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28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734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06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14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306CE-28E2-4050-AFB4-09A69947966D}" type="datetimeFigureOut">
              <a:rPr lang="pt-BR" smtClean="0"/>
              <a:t>15/02/2019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ED777-1A74-4BF9-9BF3-27790F22C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843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0"/>
          <p:cNvSpPr/>
          <p:nvPr/>
        </p:nvSpPr>
        <p:spPr>
          <a:xfrm>
            <a:off x="429024" y="906877"/>
            <a:ext cx="4096000" cy="3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34300" rIns="68600" bIns="34300" anchor="t" anchorCtr="0">
            <a:noAutofit/>
          </a:bodyPr>
          <a:lstStyle/>
          <a:p>
            <a:r>
              <a:rPr lang="en" sz="1867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rPr>
              <a:t>VISÃO DE UM CLIENTE</a:t>
            </a:r>
            <a:endParaRPr sz="1867">
              <a:solidFill>
                <a:schemeClr val="accent5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endParaRPr sz="1867">
              <a:solidFill>
                <a:srgbClr val="403B37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360" name="Google Shape;360;p50"/>
          <p:cNvPicPr preferRelativeResize="0"/>
          <p:nvPr/>
        </p:nvPicPr>
        <p:blipFill rotWithShape="1">
          <a:blip r:embed="rId3">
            <a:alphaModFix/>
          </a:blip>
          <a:srcRect t="9057"/>
          <a:stretch/>
        </p:blipFill>
        <p:spPr>
          <a:xfrm>
            <a:off x="2941956" y="1253261"/>
            <a:ext cx="8836877" cy="4351481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50"/>
          <p:cNvSpPr txBox="1"/>
          <p:nvPr/>
        </p:nvSpPr>
        <p:spPr>
          <a:xfrm>
            <a:off x="429036" y="1286540"/>
            <a:ext cx="2184400" cy="11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1467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rPr>
              <a:t>Informações essenciais</a:t>
            </a:r>
            <a:endParaRPr sz="1467" b="1">
              <a:latin typeface="Lato"/>
              <a:ea typeface="Lato"/>
              <a:cs typeface="Lato"/>
              <a:sym typeface="Lato"/>
            </a:endParaRPr>
          </a:p>
          <a:p>
            <a:pPr algn="just"/>
            <a:r>
              <a:rPr lang="en" sz="933">
                <a:latin typeface="Lato"/>
                <a:ea typeface="Lato"/>
                <a:cs typeface="Lato"/>
                <a:sym typeface="Lato"/>
              </a:rPr>
              <a:t>Dispostas no topo do card, de maneira a empoderar os agentes, estão as informações mais importantes.</a:t>
            </a:r>
            <a:endParaRPr sz="933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2" name="Google Shape;362;p50"/>
          <p:cNvSpPr txBox="1"/>
          <p:nvPr/>
        </p:nvSpPr>
        <p:spPr>
          <a:xfrm>
            <a:off x="429036" y="2513045"/>
            <a:ext cx="2184400" cy="11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r>
              <a:rPr lang="en" sz="1467">
                <a:latin typeface="Lato Black"/>
                <a:ea typeface="Lato Black"/>
                <a:cs typeface="Lato Black"/>
                <a:sym typeface="Lato Black"/>
              </a:rPr>
              <a:t>Histórico de Tarefas concluidas</a:t>
            </a:r>
            <a:endParaRPr sz="1467" b="1">
              <a:latin typeface="Lato"/>
              <a:ea typeface="Lato"/>
              <a:cs typeface="Lato"/>
              <a:sym typeface="Lato"/>
            </a:endParaRPr>
          </a:p>
          <a:p>
            <a:pPr algn="just"/>
            <a:r>
              <a:rPr lang="en" sz="933">
                <a:latin typeface="Lato"/>
                <a:ea typeface="Lato"/>
                <a:cs typeface="Lato"/>
                <a:sym typeface="Lato"/>
              </a:rPr>
              <a:t>Histórico completo de atividades executadas no cliente em questão (ligações, e-mails, oferta de produtos).</a:t>
            </a:r>
            <a:endParaRPr sz="933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3" name="Google Shape;363;p50"/>
          <p:cNvSpPr txBox="1"/>
          <p:nvPr/>
        </p:nvSpPr>
        <p:spPr>
          <a:xfrm>
            <a:off x="429033" y="3939271"/>
            <a:ext cx="2272800" cy="11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r>
              <a:rPr lang="en" sz="1467">
                <a:latin typeface="Lato Black"/>
                <a:ea typeface="Lato Black"/>
                <a:cs typeface="Lato Black"/>
                <a:sym typeface="Lato Black"/>
              </a:rPr>
              <a:t>Gerenciamento de Tarefas</a:t>
            </a:r>
            <a:endParaRPr sz="1467" b="1">
              <a:latin typeface="Lato"/>
              <a:ea typeface="Lato"/>
              <a:cs typeface="Lato"/>
              <a:sym typeface="Lato"/>
            </a:endParaRPr>
          </a:p>
          <a:p>
            <a:r>
              <a:rPr lang="en" sz="933">
                <a:latin typeface="Lato"/>
                <a:ea typeface="Lato"/>
                <a:cs typeface="Lato"/>
                <a:sym typeface="Lato"/>
              </a:rPr>
              <a:t>Gerenciamento de atividades/pendências (incluindo subtarefas), com seus devidos responsáveis e prazos.</a:t>
            </a:r>
            <a:endParaRPr sz="933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4" name="Google Shape;364;p50"/>
          <p:cNvSpPr/>
          <p:nvPr/>
        </p:nvSpPr>
        <p:spPr>
          <a:xfrm>
            <a:off x="7949017" y="3499931"/>
            <a:ext cx="840400" cy="2892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endParaRPr sz="2400"/>
          </a:p>
        </p:txBody>
      </p:sp>
      <p:sp>
        <p:nvSpPr>
          <p:cNvPr id="365" name="Google Shape;365;p50"/>
          <p:cNvSpPr/>
          <p:nvPr/>
        </p:nvSpPr>
        <p:spPr>
          <a:xfrm>
            <a:off x="4068201" y="2168269"/>
            <a:ext cx="7545200" cy="11976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endParaRPr sz="2400"/>
          </a:p>
        </p:txBody>
      </p:sp>
      <p:sp>
        <p:nvSpPr>
          <p:cNvPr id="366" name="Google Shape;366;p50"/>
          <p:cNvSpPr/>
          <p:nvPr/>
        </p:nvSpPr>
        <p:spPr>
          <a:xfrm>
            <a:off x="9564999" y="1670307"/>
            <a:ext cx="1979600" cy="3464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endParaRPr sz="2400"/>
          </a:p>
        </p:txBody>
      </p:sp>
      <p:sp>
        <p:nvSpPr>
          <p:cNvPr id="367" name="Google Shape;367;p50"/>
          <p:cNvSpPr/>
          <p:nvPr/>
        </p:nvSpPr>
        <p:spPr>
          <a:xfrm>
            <a:off x="4076819" y="4471423"/>
            <a:ext cx="3736800" cy="11976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600" tIns="68600" rIns="68600" bIns="68600" anchor="ctr" anchorCtr="0">
            <a:noAutofit/>
          </a:bodyPr>
          <a:lstStyle/>
          <a:p>
            <a:endParaRPr sz="2400"/>
          </a:p>
        </p:txBody>
      </p:sp>
      <p:grpSp>
        <p:nvGrpSpPr>
          <p:cNvPr id="368" name="Google Shape;368;p50"/>
          <p:cNvGrpSpPr/>
          <p:nvPr/>
        </p:nvGrpSpPr>
        <p:grpSpPr>
          <a:xfrm>
            <a:off x="9422388" y="1522191"/>
            <a:ext cx="255200" cy="289200"/>
            <a:chOff x="3874406" y="303389"/>
            <a:chExt cx="191400" cy="216900"/>
          </a:xfrm>
        </p:grpSpPr>
        <p:sp>
          <p:nvSpPr>
            <p:cNvPr id="369" name="Google Shape;369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0" name="Google Shape;370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1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71" name="Google Shape;371;p50"/>
          <p:cNvGrpSpPr/>
          <p:nvPr/>
        </p:nvGrpSpPr>
        <p:grpSpPr>
          <a:xfrm>
            <a:off x="3942383" y="2026000"/>
            <a:ext cx="255200" cy="289200"/>
            <a:chOff x="3874406" y="303389"/>
            <a:chExt cx="191400" cy="216900"/>
          </a:xfrm>
        </p:grpSpPr>
        <p:sp>
          <p:nvSpPr>
            <p:cNvPr id="372" name="Google Shape;372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3" name="Google Shape;373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1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74" name="Google Shape;374;p50"/>
          <p:cNvGrpSpPr/>
          <p:nvPr/>
        </p:nvGrpSpPr>
        <p:grpSpPr>
          <a:xfrm>
            <a:off x="173849" y="1449479"/>
            <a:ext cx="255200" cy="289200"/>
            <a:chOff x="3874406" y="303389"/>
            <a:chExt cx="191400" cy="216900"/>
          </a:xfrm>
        </p:grpSpPr>
        <p:sp>
          <p:nvSpPr>
            <p:cNvPr id="375" name="Google Shape;375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6" name="Google Shape;376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1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77" name="Google Shape;377;p50"/>
          <p:cNvGrpSpPr/>
          <p:nvPr/>
        </p:nvGrpSpPr>
        <p:grpSpPr>
          <a:xfrm>
            <a:off x="7813564" y="3356552"/>
            <a:ext cx="255200" cy="289200"/>
            <a:chOff x="3874406" y="303389"/>
            <a:chExt cx="191400" cy="216900"/>
          </a:xfrm>
        </p:grpSpPr>
        <p:sp>
          <p:nvSpPr>
            <p:cNvPr id="378" name="Google Shape;378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9" name="Google Shape;379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2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80" name="Google Shape;380;p50"/>
          <p:cNvGrpSpPr/>
          <p:nvPr/>
        </p:nvGrpSpPr>
        <p:grpSpPr>
          <a:xfrm>
            <a:off x="173831" y="2735597"/>
            <a:ext cx="255200" cy="289200"/>
            <a:chOff x="3874406" y="303389"/>
            <a:chExt cx="191400" cy="216900"/>
          </a:xfrm>
        </p:grpSpPr>
        <p:sp>
          <p:nvSpPr>
            <p:cNvPr id="381" name="Google Shape;381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2" name="Google Shape;382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2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83" name="Google Shape;383;p50"/>
          <p:cNvGrpSpPr/>
          <p:nvPr/>
        </p:nvGrpSpPr>
        <p:grpSpPr>
          <a:xfrm>
            <a:off x="3951677" y="4312472"/>
            <a:ext cx="255200" cy="289200"/>
            <a:chOff x="3874406" y="303389"/>
            <a:chExt cx="191400" cy="216900"/>
          </a:xfrm>
        </p:grpSpPr>
        <p:sp>
          <p:nvSpPr>
            <p:cNvPr id="384" name="Google Shape;384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5" name="Google Shape;385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3</a:t>
              </a:r>
              <a:endParaRPr sz="933">
                <a:solidFill>
                  <a:schemeClr val="lt1"/>
                </a:solidFill>
              </a:endParaRPr>
            </a:p>
          </p:txBody>
        </p:sp>
      </p:grpSp>
      <p:grpSp>
        <p:nvGrpSpPr>
          <p:cNvPr id="386" name="Google Shape;386;p50"/>
          <p:cNvGrpSpPr/>
          <p:nvPr/>
        </p:nvGrpSpPr>
        <p:grpSpPr>
          <a:xfrm>
            <a:off x="173844" y="4145745"/>
            <a:ext cx="255200" cy="289200"/>
            <a:chOff x="3874406" y="303389"/>
            <a:chExt cx="191400" cy="216900"/>
          </a:xfrm>
        </p:grpSpPr>
        <p:sp>
          <p:nvSpPr>
            <p:cNvPr id="387" name="Google Shape;387;p50"/>
            <p:cNvSpPr/>
            <p:nvPr/>
          </p:nvSpPr>
          <p:spPr>
            <a:xfrm>
              <a:off x="3925850" y="377225"/>
              <a:ext cx="139800" cy="13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8" name="Google Shape;388;p50"/>
            <p:cNvSpPr txBox="1"/>
            <p:nvPr/>
          </p:nvSpPr>
          <p:spPr>
            <a:xfrm>
              <a:off x="3874406" y="303389"/>
              <a:ext cx="191400" cy="2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r>
                <a:rPr lang="en" sz="933">
                  <a:solidFill>
                    <a:schemeClr val="lt1"/>
                  </a:solidFill>
                </a:rPr>
                <a:t>3</a:t>
              </a:r>
              <a:endParaRPr sz="933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Lato Black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WELLINGTON APARECIDO SCHIAVON</dc:creator>
  <cp:lastModifiedBy>WELLINGTON APARECIDO SCHIAVON</cp:lastModifiedBy>
  <cp:revision>1</cp:revision>
  <dcterms:created xsi:type="dcterms:W3CDTF">2019-02-15T19:33:06Z</dcterms:created>
  <dcterms:modified xsi:type="dcterms:W3CDTF">2019-02-15T19:33:11Z</dcterms:modified>
</cp:coreProperties>
</file>