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ppt/slideLayouts/slideLayout6.xml" ContentType="application/vnd.openxmlformats-officedocument.presentationml.slideLayout+xml"/>
  <Override PartName="/ppt/theme/theme6.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7.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8.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9.xml" ContentType="application/vnd.openxmlformats-officedocument.theme+xml"/>
  <Override PartName="/ppt/slideLayouts/slideLayout23.xml" ContentType="application/vnd.openxmlformats-officedocument.presentationml.slideLayout+xml"/>
  <Override PartName="/ppt/theme/theme10.xml" ContentType="application/vnd.openxmlformats-officedocument.theme+xml"/>
  <Override PartName="/ppt/slideLayouts/slideLayout24.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709" r:id="rId1"/>
    <p:sldMasterId id="2147483721" r:id="rId2"/>
    <p:sldMasterId id="2147483674" r:id="rId3"/>
    <p:sldMasterId id="2147483676" r:id="rId4"/>
    <p:sldMasterId id="2147483678" r:id="rId5"/>
    <p:sldMasterId id="2147483680" r:id="rId6"/>
    <p:sldMasterId id="2147483684" r:id="rId7"/>
    <p:sldMasterId id="2147483727" r:id="rId8"/>
    <p:sldMasterId id="2147483735" r:id="rId9"/>
    <p:sldMasterId id="2147483689" r:id="rId10"/>
    <p:sldMasterId id="2147483693" r:id="rId11"/>
  </p:sldMasterIdLst>
  <p:notesMasterIdLst>
    <p:notesMasterId r:id="rId28"/>
  </p:notesMasterIdLst>
  <p:handoutMasterIdLst>
    <p:handoutMasterId r:id="rId29"/>
  </p:handoutMasterIdLst>
  <p:sldIdLst>
    <p:sldId id="274" r:id="rId12"/>
    <p:sldId id="348" r:id="rId13"/>
    <p:sldId id="346" r:id="rId14"/>
    <p:sldId id="349" r:id="rId15"/>
    <p:sldId id="350" r:id="rId16"/>
    <p:sldId id="351" r:id="rId17"/>
    <p:sldId id="352" r:id="rId18"/>
    <p:sldId id="353" r:id="rId19"/>
    <p:sldId id="354" r:id="rId20"/>
    <p:sldId id="355" r:id="rId21"/>
    <p:sldId id="356" r:id="rId22"/>
    <p:sldId id="357" r:id="rId23"/>
    <p:sldId id="358" r:id="rId24"/>
    <p:sldId id="359" r:id="rId25"/>
    <p:sldId id="361" r:id="rId26"/>
    <p:sldId id="360" r:id="rId27"/>
  </p:sldIdLst>
  <p:sldSz cx="16249650" cy="9144000"/>
  <p:notesSz cx="6858000" cy="9144000"/>
  <p:embeddedFontLst>
    <p:embeddedFont>
      <p:font typeface="Arial Narrow" panose="020B0606020202030204" pitchFamily="34" charset="0"/>
      <p:regular r:id="rId30"/>
      <p:bold r:id="rId31"/>
      <p:italic r:id="rId32"/>
      <p:boldItalic r:id="rId33"/>
    </p:embeddedFont>
    <p:embeddedFont>
      <p:font typeface="Calibri" panose="020F0502020204030204" pitchFamily="34" charset="0"/>
      <p:regular r:id="rId34"/>
      <p:bold r:id="rId35"/>
      <p:italic r:id="rId36"/>
      <p:boldItalic r:id="rId37"/>
    </p:embeddedFont>
    <p:embeddedFont>
      <p:font typeface="Lato" panose="020B0604020202020204" charset="0"/>
      <p:regular r:id="rId38"/>
      <p:bold r:id="rId39"/>
      <p:italic r:id="rId40"/>
      <p:boldItalic r:id="rId41"/>
    </p:embeddedFont>
    <p:embeddedFont>
      <p:font typeface="Lato Black" panose="020B0604020202020204" charset="0"/>
      <p:bold r:id="rId42"/>
      <p:boldItalic r:id="rId43"/>
    </p:embeddedFont>
  </p:embeddedFontLst>
  <p:defaultTextStyle>
    <a:defPPr>
      <a:defRPr lang="en-US"/>
    </a:defPPr>
    <a:lvl1pPr marL="0" algn="l" defTabSz="1218895" rtl="0" eaLnBrk="1" latinLnBrk="0" hangingPunct="1">
      <a:defRPr sz="2399" kern="1200">
        <a:solidFill>
          <a:schemeClr val="tx1"/>
        </a:solidFill>
        <a:latin typeface="+mn-lt"/>
        <a:ea typeface="+mn-ea"/>
        <a:cs typeface="+mn-cs"/>
      </a:defRPr>
    </a:lvl1pPr>
    <a:lvl2pPr marL="609448" algn="l" defTabSz="1218895" rtl="0" eaLnBrk="1" latinLnBrk="0" hangingPunct="1">
      <a:defRPr sz="2399" kern="1200">
        <a:solidFill>
          <a:schemeClr val="tx1"/>
        </a:solidFill>
        <a:latin typeface="+mn-lt"/>
        <a:ea typeface="+mn-ea"/>
        <a:cs typeface="+mn-cs"/>
      </a:defRPr>
    </a:lvl2pPr>
    <a:lvl3pPr marL="1218895" algn="l" defTabSz="1218895" rtl="0" eaLnBrk="1" latinLnBrk="0" hangingPunct="1">
      <a:defRPr sz="2399" kern="1200">
        <a:solidFill>
          <a:schemeClr val="tx1"/>
        </a:solidFill>
        <a:latin typeface="+mn-lt"/>
        <a:ea typeface="+mn-ea"/>
        <a:cs typeface="+mn-cs"/>
      </a:defRPr>
    </a:lvl3pPr>
    <a:lvl4pPr marL="1828343" algn="l" defTabSz="1218895" rtl="0" eaLnBrk="1" latinLnBrk="0" hangingPunct="1">
      <a:defRPr sz="2399" kern="1200">
        <a:solidFill>
          <a:schemeClr val="tx1"/>
        </a:solidFill>
        <a:latin typeface="+mn-lt"/>
        <a:ea typeface="+mn-ea"/>
        <a:cs typeface="+mn-cs"/>
      </a:defRPr>
    </a:lvl4pPr>
    <a:lvl5pPr marL="2437790" algn="l" defTabSz="1218895" rtl="0" eaLnBrk="1" latinLnBrk="0" hangingPunct="1">
      <a:defRPr sz="2399" kern="1200">
        <a:solidFill>
          <a:schemeClr val="tx1"/>
        </a:solidFill>
        <a:latin typeface="+mn-lt"/>
        <a:ea typeface="+mn-ea"/>
        <a:cs typeface="+mn-cs"/>
      </a:defRPr>
    </a:lvl5pPr>
    <a:lvl6pPr marL="3047238" algn="l" defTabSz="1218895" rtl="0" eaLnBrk="1" latinLnBrk="0" hangingPunct="1">
      <a:defRPr sz="2399" kern="1200">
        <a:solidFill>
          <a:schemeClr val="tx1"/>
        </a:solidFill>
        <a:latin typeface="+mn-lt"/>
        <a:ea typeface="+mn-ea"/>
        <a:cs typeface="+mn-cs"/>
      </a:defRPr>
    </a:lvl6pPr>
    <a:lvl7pPr marL="3656686" algn="l" defTabSz="1218895" rtl="0" eaLnBrk="1" latinLnBrk="0" hangingPunct="1">
      <a:defRPr sz="2399" kern="1200">
        <a:solidFill>
          <a:schemeClr val="tx1"/>
        </a:solidFill>
        <a:latin typeface="+mn-lt"/>
        <a:ea typeface="+mn-ea"/>
        <a:cs typeface="+mn-cs"/>
      </a:defRPr>
    </a:lvl7pPr>
    <a:lvl8pPr marL="4266133" algn="l" defTabSz="1218895" rtl="0" eaLnBrk="1" latinLnBrk="0" hangingPunct="1">
      <a:defRPr sz="2399" kern="1200">
        <a:solidFill>
          <a:schemeClr val="tx1"/>
        </a:solidFill>
        <a:latin typeface="+mn-lt"/>
        <a:ea typeface="+mn-ea"/>
        <a:cs typeface="+mn-cs"/>
      </a:defRPr>
    </a:lvl8pPr>
    <a:lvl9pPr marL="4875581" algn="l" defTabSz="1218895" rtl="0" eaLnBrk="1" latinLnBrk="0" hangingPunct="1">
      <a:defRPr sz="239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3C38"/>
    <a:srgbClr val="ED9C2E"/>
    <a:srgbClr val="FFFFFF"/>
    <a:srgbClr val="807870"/>
    <a:srgbClr val="0D729C"/>
    <a:srgbClr val="272054"/>
    <a:srgbClr val="69A4C3"/>
    <a:srgbClr val="0C9ABE"/>
    <a:srgbClr val="C84A23"/>
    <a:srgbClr val="4A5C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017"/>
    <p:restoredTop sz="25921"/>
  </p:normalViewPr>
  <p:slideViewPr>
    <p:cSldViewPr snapToGrid="0" snapToObjects="1">
      <p:cViewPr varScale="1">
        <p:scale>
          <a:sx n="50" d="100"/>
          <a:sy n="50" d="100"/>
        </p:scale>
        <p:origin x="66" y="192"/>
      </p:cViewPr>
      <p:guideLst/>
    </p:cSldViewPr>
  </p:slideViewPr>
  <p:notesTextViewPr>
    <p:cViewPr>
      <p:scale>
        <a:sx n="1" d="1"/>
        <a:sy n="1" d="1"/>
      </p:scale>
      <p:origin x="0" y="0"/>
    </p:cViewPr>
  </p:notesTextViewPr>
  <p:notesViewPr>
    <p:cSldViewPr snapToGrid="0" snapToObjects="1">
      <p:cViewPr varScale="1">
        <p:scale>
          <a:sx n="88" d="100"/>
          <a:sy n="88" d="100"/>
        </p:scale>
        <p:origin x="3822"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font" Target="fonts/font10.fntdata"/><Relationship Id="rId3" Type="http://schemas.openxmlformats.org/officeDocument/2006/relationships/slideMaster" Target="slideMasters/slideMaster3.xml"/><Relationship Id="rId21" Type="http://schemas.openxmlformats.org/officeDocument/2006/relationships/slide" Target="slides/slide10.xml"/><Relationship Id="rId34" Type="http://schemas.openxmlformats.org/officeDocument/2006/relationships/font" Target="fonts/font5.fntdata"/><Relationship Id="rId42" Type="http://schemas.openxmlformats.org/officeDocument/2006/relationships/font" Target="fonts/font13.fntdata"/><Relationship Id="rId47"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font" Target="fonts/font4.fntdata"/><Relationship Id="rId38" Type="http://schemas.openxmlformats.org/officeDocument/2006/relationships/font" Target="fonts/font9.fntdata"/><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handoutMaster" Target="handoutMasters/handoutMaster1.xml"/><Relationship Id="rId41" Type="http://schemas.openxmlformats.org/officeDocument/2006/relationships/font" Target="fonts/font12.fntdata"/><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font" Target="fonts/font3.fntdata"/><Relationship Id="rId37" Type="http://schemas.openxmlformats.org/officeDocument/2006/relationships/font" Target="fonts/font8.fntdata"/><Relationship Id="rId40" Type="http://schemas.openxmlformats.org/officeDocument/2006/relationships/font" Target="fonts/font11.fntdata"/><Relationship Id="rId45"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notesMaster" Target="notesMasters/notesMaster1.xml"/><Relationship Id="rId36" Type="http://schemas.openxmlformats.org/officeDocument/2006/relationships/font" Target="fonts/font7.fntdata"/><Relationship Id="rId10" Type="http://schemas.openxmlformats.org/officeDocument/2006/relationships/slideMaster" Target="slideMasters/slideMaster10.xml"/><Relationship Id="rId19" Type="http://schemas.openxmlformats.org/officeDocument/2006/relationships/slide" Target="slides/slide8.xml"/><Relationship Id="rId31" Type="http://schemas.openxmlformats.org/officeDocument/2006/relationships/font" Target="fonts/font2.fntdata"/><Relationship Id="rId44"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font" Target="fonts/font1.fntdata"/><Relationship Id="rId35" Type="http://schemas.openxmlformats.org/officeDocument/2006/relationships/font" Target="fonts/font6.fntdata"/><Relationship Id="rId43" Type="http://schemas.openxmlformats.org/officeDocument/2006/relationships/font" Target="fonts/font14.fntdata"/></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3.jpe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A2B1A83-C0FB-AE4A-BF31-03FE2D1F7F62}" type="datetimeFigureOut">
              <a:t>05/07/2019</a:t>
            </a:fld>
            <a:endParaRPr lang="pt-B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1872F7-59CA-CD43-8FE5-77209F9DEF8B}" type="slidenum">
              <a:t>‹nº›</a:t>
            </a:fld>
            <a:endParaRPr lang="pt-BR"/>
          </a:p>
        </p:txBody>
      </p:sp>
    </p:spTree>
    <p:extLst>
      <p:ext uri="{BB962C8B-B14F-4D97-AF65-F5344CB8AC3E}">
        <p14:creationId xmlns:p14="http://schemas.microsoft.com/office/powerpoint/2010/main" val="1025202362"/>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D6DF90-0EDF-9541-B214-FA055FBBEF5F}" type="datetimeFigureOut">
              <a:t>05/07/2019</a:t>
            </a:fld>
            <a:endParaRPr lang="pt-BR"/>
          </a:p>
        </p:txBody>
      </p:sp>
      <p:sp>
        <p:nvSpPr>
          <p:cNvPr id="4" name="Slide Image Placeholder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84F141-BCD2-1644-B852-0FE7DA1B8202}" type="slidenum">
              <a:t>‹nº›</a:t>
            </a:fld>
            <a:endParaRPr lang="pt-BR"/>
          </a:p>
        </p:txBody>
      </p:sp>
    </p:spTree>
    <p:extLst>
      <p:ext uri="{BB962C8B-B14F-4D97-AF65-F5344CB8AC3E}">
        <p14:creationId xmlns:p14="http://schemas.microsoft.com/office/powerpoint/2010/main" val="596516649"/>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1</a:t>
            </a:fld>
            <a:endParaRPr lang="pt-BR"/>
          </a:p>
        </p:txBody>
      </p:sp>
    </p:spTree>
    <p:extLst>
      <p:ext uri="{BB962C8B-B14F-4D97-AF65-F5344CB8AC3E}">
        <p14:creationId xmlns:p14="http://schemas.microsoft.com/office/powerpoint/2010/main" val="17121713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3</a:t>
            </a:fld>
            <a:endParaRPr lang="pt-BR"/>
          </a:p>
        </p:txBody>
      </p:sp>
    </p:spTree>
    <p:extLst>
      <p:ext uri="{BB962C8B-B14F-4D97-AF65-F5344CB8AC3E}">
        <p14:creationId xmlns:p14="http://schemas.microsoft.com/office/powerpoint/2010/main" val="27635588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5</a:t>
            </a:fld>
            <a:endParaRPr lang="pt-BR"/>
          </a:p>
        </p:txBody>
      </p:sp>
    </p:spTree>
    <p:extLst>
      <p:ext uri="{BB962C8B-B14F-4D97-AF65-F5344CB8AC3E}">
        <p14:creationId xmlns:p14="http://schemas.microsoft.com/office/powerpoint/2010/main" val="27422840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7</a:t>
            </a:fld>
            <a:endParaRPr lang="pt-BR"/>
          </a:p>
        </p:txBody>
      </p:sp>
    </p:spTree>
    <p:extLst>
      <p:ext uri="{BB962C8B-B14F-4D97-AF65-F5344CB8AC3E}">
        <p14:creationId xmlns:p14="http://schemas.microsoft.com/office/powerpoint/2010/main" val="4300037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9</a:t>
            </a:fld>
            <a:endParaRPr lang="pt-BR"/>
          </a:p>
        </p:txBody>
      </p:sp>
    </p:spTree>
    <p:extLst>
      <p:ext uri="{BB962C8B-B14F-4D97-AF65-F5344CB8AC3E}">
        <p14:creationId xmlns:p14="http://schemas.microsoft.com/office/powerpoint/2010/main" val="330048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11</a:t>
            </a:fld>
            <a:endParaRPr lang="pt-BR"/>
          </a:p>
        </p:txBody>
      </p:sp>
    </p:spTree>
    <p:extLst>
      <p:ext uri="{BB962C8B-B14F-4D97-AF65-F5344CB8AC3E}">
        <p14:creationId xmlns:p14="http://schemas.microsoft.com/office/powerpoint/2010/main" val="29616185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13</a:t>
            </a:fld>
            <a:endParaRPr lang="pt-BR"/>
          </a:p>
        </p:txBody>
      </p:sp>
    </p:spTree>
    <p:extLst>
      <p:ext uri="{BB962C8B-B14F-4D97-AF65-F5344CB8AC3E}">
        <p14:creationId xmlns:p14="http://schemas.microsoft.com/office/powerpoint/2010/main" val="41803513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15</a:t>
            </a:fld>
            <a:endParaRPr lang="pt-BR"/>
          </a:p>
        </p:txBody>
      </p:sp>
    </p:spTree>
    <p:extLst>
      <p:ext uri="{BB962C8B-B14F-4D97-AF65-F5344CB8AC3E}">
        <p14:creationId xmlns:p14="http://schemas.microsoft.com/office/powerpoint/2010/main" val="40227029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jpg"/><Relationship Id="rId1" Type="http://schemas.openxmlformats.org/officeDocument/2006/relationships/slideMaster" Target="../slideMasters/slideMaster8.xml"/><Relationship Id="rId4" Type="http://schemas.openxmlformats.org/officeDocument/2006/relationships/image" Target="../media/image6.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8.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g"/><Relationship Id="rId1" Type="http://schemas.openxmlformats.org/officeDocument/2006/relationships/slideMaster" Target="../slideMasters/slideMaster9.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5.jpg"/><Relationship Id="rId1" Type="http://schemas.openxmlformats.org/officeDocument/2006/relationships/slideMaster" Target="../slideMasters/slideMaster9.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9.xml"/><Relationship Id="rId4"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7.emf"/><Relationship Id="rId7" Type="http://schemas.microsoft.com/office/2007/relationships/hdphoto" Target="../media/hdphoto2.wdp"/><Relationship Id="rId2" Type="http://schemas.openxmlformats.org/officeDocument/2006/relationships/image" Target="../media/image16.jpg"/><Relationship Id="rId1" Type="http://schemas.openxmlformats.org/officeDocument/2006/relationships/slideMaster" Target="../slideMasters/slideMaster9.xml"/><Relationship Id="rId6" Type="http://schemas.openxmlformats.org/officeDocument/2006/relationships/image" Target="../media/image19.png"/><Relationship Id="rId11" Type="http://schemas.microsoft.com/office/2007/relationships/hdphoto" Target="../media/hdphoto4.wdp"/><Relationship Id="rId5" Type="http://schemas.microsoft.com/office/2007/relationships/hdphoto" Target="../media/hdphoto1.wdp"/><Relationship Id="rId10" Type="http://schemas.openxmlformats.org/officeDocument/2006/relationships/image" Target="../media/image21.png"/><Relationship Id="rId4" Type="http://schemas.openxmlformats.org/officeDocument/2006/relationships/image" Target="../media/image18.png"/><Relationship Id="rId9" Type="http://schemas.microsoft.com/office/2007/relationships/hdphoto" Target="../media/hdphoto3.wdp"/></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2.jpg"/><Relationship Id="rId1" Type="http://schemas.openxmlformats.org/officeDocument/2006/relationships/slideMaster" Target="../slideMasters/slideMaster10.xml"/></Relationships>
</file>

<file path=ppt/slideLayouts/_rels/slideLayout24.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7.emf"/><Relationship Id="rId7" Type="http://schemas.microsoft.com/office/2007/relationships/hdphoto" Target="../media/hdphoto6.wdp"/><Relationship Id="rId2" Type="http://schemas.openxmlformats.org/officeDocument/2006/relationships/image" Target="../media/image16.jpg"/><Relationship Id="rId1" Type="http://schemas.openxmlformats.org/officeDocument/2006/relationships/slideMaster" Target="../slideMasters/slideMaster11.xml"/><Relationship Id="rId6" Type="http://schemas.openxmlformats.org/officeDocument/2006/relationships/image" Target="../media/image19.png"/><Relationship Id="rId11" Type="http://schemas.microsoft.com/office/2007/relationships/hdphoto" Target="../media/hdphoto8.wdp"/><Relationship Id="rId5" Type="http://schemas.microsoft.com/office/2007/relationships/hdphoto" Target="../media/hdphoto5.wdp"/><Relationship Id="rId10" Type="http://schemas.openxmlformats.org/officeDocument/2006/relationships/image" Target="../media/image21.png"/><Relationship Id="rId4" Type="http://schemas.openxmlformats.org/officeDocument/2006/relationships/image" Target="../media/image18.png"/><Relationship Id="rId9" Type="http://schemas.microsoft.com/office/2007/relationships/hdphoto" Target="../media/hdphoto7.wdp"/></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g"/><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jpg"/><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96473730"/>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údos_TEXTO_4">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99F937FE-F966-5F45-8A91-BDA101AE08D2}"/>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sp>
        <p:nvSpPr>
          <p:cNvPr id="3" name="Text Placeholder 8">
            <a:extLst>
              <a:ext uri="{FF2B5EF4-FFF2-40B4-BE49-F238E27FC236}">
                <a16:creationId xmlns:a16="http://schemas.microsoft.com/office/drawing/2014/main" xmlns="" id="{695BD98E-5EDB-1B47-831E-D9641391F315}"/>
              </a:ext>
            </a:extLst>
          </p:cNvPr>
          <p:cNvSpPr>
            <a:spLocks noGrp="1"/>
          </p:cNvSpPr>
          <p:nvPr>
            <p:ph type="body" sz="quarter" idx="12" hasCustomPrompt="1"/>
          </p:nvPr>
        </p:nvSpPr>
        <p:spPr>
          <a:xfrm>
            <a:off x="1071293" y="2622433"/>
            <a:ext cx="5407567" cy="3888829"/>
          </a:xfrm>
          <a:prstGeom prst="rect">
            <a:avLst/>
          </a:prstGeom>
        </p:spPr>
        <p:txBody>
          <a:bodyPr anchor="ctr">
            <a:noAutofit/>
          </a:bodyPr>
          <a:lstStyle>
            <a:lvl1pPr marL="0" indent="0" algn="l">
              <a:lnSpc>
                <a:spcPts val="10000"/>
              </a:lnSpc>
              <a:spcBef>
                <a:spcPts val="0"/>
              </a:spcBef>
              <a:buNone/>
              <a:defRPr sz="95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 OU 3 LINHAS</a:t>
            </a:r>
          </a:p>
        </p:txBody>
      </p:sp>
      <p:sp>
        <p:nvSpPr>
          <p:cNvPr id="11" name="Text Placeholder 11">
            <a:extLst>
              <a:ext uri="{FF2B5EF4-FFF2-40B4-BE49-F238E27FC236}">
                <a16:creationId xmlns:a16="http://schemas.microsoft.com/office/drawing/2014/main" xmlns="" id="{071A617B-A3CC-F74D-B07C-8CCD252A8F62}"/>
              </a:ext>
            </a:extLst>
          </p:cNvPr>
          <p:cNvSpPr>
            <a:spLocks noGrp="1"/>
          </p:cNvSpPr>
          <p:nvPr>
            <p:ph type="body" sz="quarter" idx="18" hasCustomPrompt="1"/>
          </p:nvPr>
        </p:nvSpPr>
        <p:spPr>
          <a:xfrm>
            <a:off x="12090556" y="2594355"/>
            <a:ext cx="3326592" cy="711671"/>
          </a:xfrm>
          <a:prstGeom prst="rect">
            <a:avLst/>
          </a:prstGeom>
        </p:spPr>
        <p:txBody>
          <a:bodyPr/>
          <a:lstStyle>
            <a:lvl1pPr marL="0" marR="0" indent="0" algn="just" defTabSz="914400" rtl="0" eaLnBrk="1" fontAlgn="auto" latinLnBrk="0" hangingPunct="1">
              <a:lnSpc>
                <a:spcPts val="1700"/>
              </a:lnSpc>
              <a:spcBef>
                <a:spcPts val="0"/>
              </a:spcBef>
              <a:spcAft>
                <a:spcPts val="0"/>
              </a:spcAft>
              <a:buClrTx/>
              <a:buSzTx/>
              <a:buFont typeface="Arial"/>
              <a:buNone/>
              <a:tabLst/>
              <a:defRPr sz="13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sed diam nonummy dul nibh euismod tincidunt ut laoreet dolore.</a:t>
            </a:r>
          </a:p>
        </p:txBody>
      </p:sp>
      <p:sp>
        <p:nvSpPr>
          <p:cNvPr id="12" name="Picture Placeholder 13">
            <a:extLst>
              <a:ext uri="{FF2B5EF4-FFF2-40B4-BE49-F238E27FC236}">
                <a16:creationId xmlns:a16="http://schemas.microsoft.com/office/drawing/2014/main" xmlns="" id="{553A1314-2DF5-ED47-98F5-02A0EFF26722}"/>
              </a:ext>
            </a:extLst>
          </p:cNvPr>
          <p:cNvSpPr>
            <a:spLocks noGrp="1"/>
          </p:cNvSpPr>
          <p:nvPr>
            <p:ph type="pic" sz="quarter" idx="19"/>
          </p:nvPr>
        </p:nvSpPr>
        <p:spPr>
          <a:xfrm>
            <a:off x="10740983" y="3966421"/>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13" name="Picture Placeholder 13">
            <a:extLst>
              <a:ext uri="{FF2B5EF4-FFF2-40B4-BE49-F238E27FC236}">
                <a16:creationId xmlns:a16="http://schemas.microsoft.com/office/drawing/2014/main" xmlns="" id="{684BD14C-03FD-6F4A-9932-26D2C48C78F2}"/>
              </a:ext>
            </a:extLst>
          </p:cNvPr>
          <p:cNvSpPr>
            <a:spLocks noGrp="1"/>
          </p:cNvSpPr>
          <p:nvPr>
            <p:ph type="pic" sz="quarter" idx="20"/>
          </p:nvPr>
        </p:nvSpPr>
        <p:spPr>
          <a:xfrm>
            <a:off x="10740983" y="5578906"/>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14" name="Picture Placeholder 13">
            <a:extLst>
              <a:ext uri="{FF2B5EF4-FFF2-40B4-BE49-F238E27FC236}">
                <a16:creationId xmlns:a16="http://schemas.microsoft.com/office/drawing/2014/main" xmlns="" id="{6F47A416-F83A-BC4F-BF14-88870EC7A1B4}"/>
              </a:ext>
            </a:extLst>
          </p:cNvPr>
          <p:cNvSpPr>
            <a:spLocks noGrp="1"/>
          </p:cNvSpPr>
          <p:nvPr>
            <p:ph type="pic" sz="quarter" idx="21"/>
          </p:nvPr>
        </p:nvSpPr>
        <p:spPr>
          <a:xfrm>
            <a:off x="10740983" y="2353936"/>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15" name="Text Placeholder 11">
            <a:extLst>
              <a:ext uri="{FF2B5EF4-FFF2-40B4-BE49-F238E27FC236}">
                <a16:creationId xmlns:a16="http://schemas.microsoft.com/office/drawing/2014/main" xmlns="" id="{034584B7-0D90-4F4D-A68E-FB7195A4A9D6}"/>
              </a:ext>
            </a:extLst>
          </p:cNvPr>
          <p:cNvSpPr>
            <a:spLocks noGrp="1"/>
          </p:cNvSpPr>
          <p:nvPr>
            <p:ph type="body" sz="quarter" idx="22" hasCustomPrompt="1"/>
          </p:nvPr>
        </p:nvSpPr>
        <p:spPr>
          <a:xfrm>
            <a:off x="12090556" y="4206840"/>
            <a:ext cx="3326592" cy="711671"/>
          </a:xfrm>
          <a:prstGeom prst="rect">
            <a:avLst/>
          </a:prstGeom>
        </p:spPr>
        <p:txBody>
          <a:bodyPr/>
          <a:lstStyle>
            <a:lvl1pPr marL="0" marR="0" indent="0" algn="just" defTabSz="914400" rtl="0" eaLnBrk="1" fontAlgn="auto" latinLnBrk="0" hangingPunct="1">
              <a:lnSpc>
                <a:spcPts val="1700"/>
              </a:lnSpc>
              <a:spcBef>
                <a:spcPts val="0"/>
              </a:spcBef>
              <a:spcAft>
                <a:spcPts val="0"/>
              </a:spcAft>
              <a:buClrTx/>
              <a:buSzTx/>
              <a:buFont typeface="Arial"/>
              <a:buNone/>
              <a:tabLst/>
              <a:defRPr sz="13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sed diam nonummy dul nibh euismod tincidunt ut laoreet dolore.</a:t>
            </a:r>
          </a:p>
        </p:txBody>
      </p:sp>
      <p:sp>
        <p:nvSpPr>
          <p:cNvPr id="16" name="Text Placeholder 11">
            <a:extLst>
              <a:ext uri="{FF2B5EF4-FFF2-40B4-BE49-F238E27FC236}">
                <a16:creationId xmlns:a16="http://schemas.microsoft.com/office/drawing/2014/main" xmlns="" id="{FE6B63DC-A335-2A41-B50E-B6A036C16201}"/>
              </a:ext>
            </a:extLst>
          </p:cNvPr>
          <p:cNvSpPr>
            <a:spLocks noGrp="1"/>
          </p:cNvSpPr>
          <p:nvPr>
            <p:ph type="body" sz="quarter" idx="23" hasCustomPrompt="1"/>
          </p:nvPr>
        </p:nvSpPr>
        <p:spPr>
          <a:xfrm>
            <a:off x="12090556" y="5819325"/>
            <a:ext cx="3326592" cy="711671"/>
          </a:xfrm>
          <a:prstGeom prst="rect">
            <a:avLst/>
          </a:prstGeom>
        </p:spPr>
        <p:txBody>
          <a:bodyPr/>
          <a:lstStyle>
            <a:lvl1pPr marL="0" marR="0" indent="0" algn="just" defTabSz="914400" rtl="0" eaLnBrk="1" fontAlgn="auto" latinLnBrk="0" hangingPunct="1">
              <a:lnSpc>
                <a:spcPts val="1700"/>
              </a:lnSpc>
              <a:spcBef>
                <a:spcPts val="0"/>
              </a:spcBef>
              <a:spcAft>
                <a:spcPts val="0"/>
              </a:spcAft>
              <a:buClrTx/>
              <a:buSzTx/>
              <a:buFont typeface="Arial"/>
              <a:buNone/>
              <a:tabLst/>
              <a:defRPr sz="13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sed diam nonummy dul nibh euismod tincidunt ut laoreet dolore.</a:t>
            </a:r>
          </a:p>
        </p:txBody>
      </p:sp>
      <p:sp>
        <p:nvSpPr>
          <p:cNvPr id="17" name="Text Placeholder 11">
            <a:extLst>
              <a:ext uri="{FF2B5EF4-FFF2-40B4-BE49-F238E27FC236}">
                <a16:creationId xmlns:a16="http://schemas.microsoft.com/office/drawing/2014/main" xmlns="" id="{48E1AE13-917B-3741-BEEF-B0CB0C76DD83}"/>
              </a:ext>
            </a:extLst>
          </p:cNvPr>
          <p:cNvSpPr>
            <a:spLocks noGrp="1"/>
          </p:cNvSpPr>
          <p:nvPr>
            <p:ph type="body" sz="quarter" idx="14" hasCustomPrompt="1"/>
          </p:nvPr>
        </p:nvSpPr>
        <p:spPr>
          <a:xfrm>
            <a:off x="6634974" y="2680133"/>
            <a:ext cx="3199267" cy="3773428"/>
          </a:xfrm>
          <a:prstGeom prst="rect">
            <a:avLst/>
          </a:prstGeom>
        </p:spPr>
        <p:txBody>
          <a:bodyPr/>
          <a:lstStyle>
            <a:lvl1pPr marL="0" marR="0" indent="0" algn="just" defTabSz="914400" rtl="0" eaLnBrk="1" fontAlgn="auto" latinLnBrk="0" hangingPunct="1">
              <a:lnSpc>
                <a:spcPts val="2200"/>
              </a:lnSpc>
              <a:spcBef>
                <a:spcPts val="0"/>
              </a:spcBef>
              <a:spcAft>
                <a:spcPts val="0"/>
              </a:spcAft>
              <a:buClrTx/>
              <a:buSzTx/>
              <a:buFont typeface="Arial"/>
              <a:buNone/>
              <a:tabLst/>
              <a:defRPr sz="16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marL="0" marR="0" lvl="0" indent="0" algn="just" defTabSz="914400" rtl="0" eaLnBrk="1" fontAlgn="auto" latinLnBrk="0" hangingPunct="1">
              <a:lnSpc>
                <a:spcPts val="2200"/>
              </a:lnSpc>
              <a:spcBef>
                <a:spcPts val="0"/>
              </a:spcBef>
              <a:spcAft>
                <a:spcPts val="0"/>
              </a:spcAft>
              <a:buClrTx/>
              <a:buSzTx/>
              <a:buFont typeface="Arial"/>
              <a:buNone/>
              <a:tabLst/>
              <a:defRPr/>
            </a:pPr>
            <a:r>
              <a:rPr lang="en-US"/>
              <a:t>Lorem ipsum dolor sit amet, consectetuer adipiscing, sed diam nonummy nibh euismod tincidunt ut laoreet dolore magna aliquam erat volutpat. Ut wisi enim admi veniam, quis nostrud exerci tation ullamcorper. Lorem ipsum dolor sit amet, consectetuer adipiscing, sed diam nonummy nibh euismod tincidunt ut laoreet dolore magna aliquam erat volutpat. Nirut wisi enim. Ut wisi enim admi veniam, quis dolor lorem magna.</a:t>
            </a:r>
          </a:p>
        </p:txBody>
      </p:sp>
    </p:spTree>
    <p:extLst>
      <p:ext uri="{BB962C8B-B14F-4D97-AF65-F5344CB8AC3E}">
        <p14:creationId xmlns:p14="http://schemas.microsoft.com/office/powerpoint/2010/main" val="1476466090"/>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údos_TEXTO_5">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535686A1-8A53-C042-B9FB-5D0454FD551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sp>
        <p:nvSpPr>
          <p:cNvPr id="3" name="Text Placeholder 8">
            <a:extLst>
              <a:ext uri="{FF2B5EF4-FFF2-40B4-BE49-F238E27FC236}">
                <a16:creationId xmlns:a16="http://schemas.microsoft.com/office/drawing/2014/main" xmlns="" id="{361635F3-BF39-7F48-ABA8-DC617834F757}"/>
              </a:ext>
            </a:extLst>
          </p:cNvPr>
          <p:cNvSpPr>
            <a:spLocks noGrp="1"/>
          </p:cNvSpPr>
          <p:nvPr>
            <p:ph type="body" sz="quarter" idx="12" hasCustomPrompt="1"/>
          </p:nvPr>
        </p:nvSpPr>
        <p:spPr>
          <a:xfrm>
            <a:off x="1557918" y="880978"/>
            <a:ext cx="13133814" cy="808618"/>
          </a:xfrm>
          <a:prstGeom prst="rect">
            <a:avLst/>
          </a:prstGeom>
        </p:spPr>
        <p:txBody>
          <a:bodyPr anchor="t">
            <a:noAutofit/>
          </a:bodyPr>
          <a:lstStyle>
            <a:lvl1pPr marL="0" indent="0" algn="ctr">
              <a:lnSpc>
                <a:spcPct val="100000"/>
              </a:lnSpc>
              <a:spcBef>
                <a:spcPts val="0"/>
              </a:spcBef>
              <a:buNone/>
              <a:defRPr sz="4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SLD CENTRALIZADO</a:t>
            </a:r>
          </a:p>
        </p:txBody>
      </p:sp>
      <p:cxnSp>
        <p:nvCxnSpPr>
          <p:cNvPr id="5" name="Straight Connector 4">
            <a:extLst>
              <a:ext uri="{FF2B5EF4-FFF2-40B4-BE49-F238E27FC236}">
                <a16:creationId xmlns:a16="http://schemas.microsoft.com/office/drawing/2014/main" xmlns="" id="{81B91340-653D-0D43-88CF-92A008D59AD3}"/>
              </a:ext>
            </a:extLst>
          </p:cNvPr>
          <p:cNvCxnSpPr>
            <a:cxnSpLocks/>
          </p:cNvCxnSpPr>
          <p:nvPr userDrawn="1"/>
        </p:nvCxnSpPr>
        <p:spPr>
          <a:xfrm>
            <a:off x="7696562" y="1828800"/>
            <a:ext cx="856527" cy="0"/>
          </a:xfrm>
          <a:prstGeom prst="line">
            <a:avLst/>
          </a:prstGeom>
          <a:ln w="38100" cap="rnd">
            <a:solidFill>
              <a:schemeClr val="accent5"/>
            </a:solidFill>
            <a:round/>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xmlns="" id="{0E22704F-E8C7-8244-B8F3-8D3D4C054156}"/>
              </a:ext>
            </a:extLst>
          </p:cNvPr>
          <p:cNvCxnSpPr>
            <a:cxnSpLocks/>
          </p:cNvCxnSpPr>
          <p:nvPr userDrawn="1"/>
        </p:nvCxnSpPr>
        <p:spPr>
          <a:xfrm flipH="1">
            <a:off x="1673845" y="4236464"/>
            <a:ext cx="12901960" cy="0"/>
          </a:xfrm>
          <a:prstGeom prst="line">
            <a:avLst/>
          </a:prstGeom>
          <a:ln w="25400" cap="rnd">
            <a:solidFill>
              <a:srgbClr val="403C38"/>
            </a:solidFill>
            <a:round/>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a16="http://schemas.microsoft.com/office/drawing/2014/main" xmlns="" id="{837D2E86-67EE-C545-B476-BAC2FA49DE6B}"/>
              </a:ext>
            </a:extLst>
          </p:cNvPr>
          <p:cNvSpPr/>
          <p:nvPr userDrawn="1"/>
        </p:nvSpPr>
        <p:spPr>
          <a:xfrm>
            <a:off x="1443914" y="4181600"/>
            <a:ext cx="109728" cy="109728"/>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5" name="Group 14">
            <a:extLst>
              <a:ext uri="{FF2B5EF4-FFF2-40B4-BE49-F238E27FC236}">
                <a16:creationId xmlns:a16="http://schemas.microsoft.com/office/drawing/2014/main" xmlns="" id="{F146B5EB-F741-134A-BCDA-1FF0C87D7597}"/>
              </a:ext>
            </a:extLst>
          </p:cNvPr>
          <p:cNvGrpSpPr/>
          <p:nvPr userDrawn="1"/>
        </p:nvGrpSpPr>
        <p:grpSpPr>
          <a:xfrm rot="5400000">
            <a:off x="3070505" y="4147500"/>
            <a:ext cx="177929" cy="177929"/>
            <a:chOff x="7807831" y="2893319"/>
            <a:chExt cx="633984" cy="633984"/>
          </a:xfrm>
        </p:grpSpPr>
        <p:sp>
          <p:nvSpPr>
            <p:cNvPr id="16" name="Round Diagonal Corner Rectangle 15">
              <a:extLst>
                <a:ext uri="{FF2B5EF4-FFF2-40B4-BE49-F238E27FC236}">
                  <a16:creationId xmlns:a16="http://schemas.microsoft.com/office/drawing/2014/main" xmlns="" id="{24AB5A5C-899A-D94E-BA88-99F1C6567E5F}"/>
                </a:ext>
              </a:extLst>
            </p:cNvPr>
            <p:cNvSpPr/>
            <p:nvPr userDrawn="1"/>
          </p:nvSpPr>
          <p:spPr>
            <a:xfrm rot="18900000">
              <a:off x="7807831" y="2893319"/>
              <a:ext cx="633984" cy="633984"/>
            </a:xfrm>
            <a:prstGeom prst="round2DiagRect">
              <a:avLst>
                <a:gd name="adj1" fmla="val 9868"/>
                <a:gd name="adj2" fmla="val 0"/>
              </a:avLst>
            </a:prstGeom>
            <a:solidFill>
              <a:srgbClr val="FFFFFF"/>
            </a:solidFill>
            <a:ln w="19050">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7" name="L-Shape 16">
              <a:extLst>
                <a:ext uri="{FF2B5EF4-FFF2-40B4-BE49-F238E27FC236}">
                  <a16:creationId xmlns:a16="http://schemas.microsoft.com/office/drawing/2014/main" xmlns="" id="{B1502D91-CC52-ED4B-8EDF-A624A0C0A15B}"/>
                </a:ext>
              </a:extLst>
            </p:cNvPr>
            <p:cNvSpPr/>
            <p:nvPr userDrawn="1"/>
          </p:nvSpPr>
          <p:spPr>
            <a:xfrm rot="13500000">
              <a:off x="8128450" y="3081826"/>
              <a:ext cx="247859" cy="247859"/>
            </a:xfrm>
            <a:prstGeom prst="corner">
              <a:avLst>
                <a:gd name="adj1" fmla="val 0"/>
                <a:gd name="adj2" fmla="val 0"/>
              </a:avLst>
            </a:prstGeom>
            <a:solidFill>
              <a:srgbClr val="807870"/>
            </a:solidFill>
            <a:ln w="19050">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t> </a:t>
              </a:r>
            </a:p>
          </p:txBody>
        </p:sp>
      </p:grpSp>
      <p:grpSp>
        <p:nvGrpSpPr>
          <p:cNvPr id="18" name="Group 17">
            <a:extLst>
              <a:ext uri="{FF2B5EF4-FFF2-40B4-BE49-F238E27FC236}">
                <a16:creationId xmlns:a16="http://schemas.microsoft.com/office/drawing/2014/main" xmlns="" id="{7CC85F35-3FDF-2643-9DE0-E503B95EC152}"/>
              </a:ext>
            </a:extLst>
          </p:cNvPr>
          <p:cNvGrpSpPr/>
          <p:nvPr userDrawn="1"/>
        </p:nvGrpSpPr>
        <p:grpSpPr>
          <a:xfrm rot="5400000">
            <a:off x="5550951" y="4147500"/>
            <a:ext cx="177929" cy="177929"/>
            <a:chOff x="7807831" y="2893319"/>
            <a:chExt cx="633984" cy="633984"/>
          </a:xfrm>
        </p:grpSpPr>
        <p:sp>
          <p:nvSpPr>
            <p:cNvPr id="19" name="Round Diagonal Corner Rectangle 18">
              <a:extLst>
                <a:ext uri="{FF2B5EF4-FFF2-40B4-BE49-F238E27FC236}">
                  <a16:creationId xmlns:a16="http://schemas.microsoft.com/office/drawing/2014/main" xmlns="" id="{0D08ADA7-6840-9347-8B4C-993179327348}"/>
                </a:ext>
              </a:extLst>
            </p:cNvPr>
            <p:cNvSpPr/>
            <p:nvPr userDrawn="1"/>
          </p:nvSpPr>
          <p:spPr>
            <a:xfrm rot="18900000">
              <a:off x="7807831" y="2893319"/>
              <a:ext cx="633984" cy="633984"/>
            </a:xfrm>
            <a:prstGeom prst="round2DiagRect">
              <a:avLst>
                <a:gd name="adj1" fmla="val 9868"/>
                <a:gd name="adj2" fmla="val 0"/>
              </a:avLst>
            </a:prstGeom>
            <a:solidFill>
              <a:srgbClr val="FFFFFF"/>
            </a:solidFill>
            <a:ln w="19050">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0" name="L-Shape 19">
              <a:extLst>
                <a:ext uri="{FF2B5EF4-FFF2-40B4-BE49-F238E27FC236}">
                  <a16:creationId xmlns:a16="http://schemas.microsoft.com/office/drawing/2014/main" xmlns="" id="{97FC8D0D-AA14-C94B-A5F0-C75527F436F2}"/>
                </a:ext>
              </a:extLst>
            </p:cNvPr>
            <p:cNvSpPr/>
            <p:nvPr userDrawn="1"/>
          </p:nvSpPr>
          <p:spPr>
            <a:xfrm rot="13500000">
              <a:off x="8128450" y="3081826"/>
              <a:ext cx="247859" cy="247859"/>
            </a:xfrm>
            <a:prstGeom prst="corner">
              <a:avLst>
                <a:gd name="adj1" fmla="val 0"/>
                <a:gd name="adj2" fmla="val 0"/>
              </a:avLst>
            </a:prstGeom>
            <a:solidFill>
              <a:srgbClr val="807870"/>
            </a:solidFill>
            <a:ln w="19050">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t> </a:t>
              </a:r>
            </a:p>
          </p:txBody>
        </p:sp>
      </p:grpSp>
      <p:grpSp>
        <p:nvGrpSpPr>
          <p:cNvPr id="21" name="Group 20">
            <a:extLst>
              <a:ext uri="{FF2B5EF4-FFF2-40B4-BE49-F238E27FC236}">
                <a16:creationId xmlns:a16="http://schemas.microsoft.com/office/drawing/2014/main" xmlns="" id="{185B3D39-7E24-3542-9F7B-605490CA8EA0}"/>
              </a:ext>
            </a:extLst>
          </p:cNvPr>
          <p:cNvGrpSpPr/>
          <p:nvPr userDrawn="1"/>
        </p:nvGrpSpPr>
        <p:grpSpPr>
          <a:xfrm rot="5400000">
            <a:off x="8031397" y="4147500"/>
            <a:ext cx="177929" cy="177929"/>
            <a:chOff x="7807831" y="2893319"/>
            <a:chExt cx="633984" cy="633984"/>
          </a:xfrm>
        </p:grpSpPr>
        <p:sp>
          <p:nvSpPr>
            <p:cNvPr id="22" name="Round Diagonal Corner Rectangle 21">
              <a:extLst>
                <a:ext uri="{FF2B5EF4-FFF2-40B4-BE49-F238E27FC236}">
                  <a16:creationId xmlns:a16="http://schemas.microsoft.com/office/drawing/2014/main" xmlns="" id="{57BC976A-370E-4B40-8D90-E5BC8EA9D475}"/>
                </a:ext>
              </a:extLst>
            </p:cNvPr>
            <p:cNvSpPr/>
            <p:nvPr userDrawn="1"/>
          </p:nvSpPr>
          <p:spPr>
            <a:xfrm rot="18900000">
              <a:off x="7807831" y="2893319"/>
              <a:ext cx="633984" cy="633984"/>
            </a:xfrm>
            <a:prstGeom prst="round2DiagRect">
              <a:avLst>
                <a:gd name="adj1" fmla="val 9868"/>
                <a:gd name="adj2" fmla="val 0"/>
              </a:avLst>
            </a:prstGeom>
            <a:solidFill>
              <a:srgbClr val="FFFFFF"/>
            </a:solidFill>
            <a:ln w="19050">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3" name="L-Shape 22">
              <a:extLst>
                <a:ext uri="{FF2B5EF4-FFF2-40B4-BE49-F238E27FC236}">
                  <a16:creationId xmlns:a16="http://schemas.microsoft.com/office/drawing/2014/main" xmlns="" id="{27D4281C-8C3C-3B48-B680-7DD44E831631}"/>
                </a:ext>
              </a:extLst>
            </p:cNvPr>
            <p:cNvSpPr/>
            <p:nvPr userDrawn="1"/>
          </p:nvSpPr>
          <p:spPr>
            <a:xfrm rot="13500000">
              <a:off x="8128450" y="3081826"/>
              <a:ext cx="247859" cy="247859"/>
            </a:xfrm>
            <a:prstGeom prst="corner">
              <a:avLst>
                <a:gd name="adj1" fmla="val 0"/>
                <a:gd name="adj2" fmla="val 0"/>
              </a:avLst>
            </a:prstGeom>
            <a:solidFill>
              <a:srgbClr val="807870"/>
            </a:solidFill>
            <a:ln w="19050">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t> </a:t>
              </a:r>
            </a:p>
          </p:txBody>
        </p:sp>
      </p:grpSp>
      <p:grpSp>
        <p:nvGrpSpPr>
          <p:cNvPr id="24" name="Group 23">
            <a:extLst>
              <a:ext uri="{FF2B5EF4-FFF2-40B4-BE49-F238E27FC236}">
                <a16:creationId xmlns:a16="http://schemas.microsoft.com/office/drawing/2014/main" xmlns="" id="{F74FD64C-FDE8-574D-BBFD-9F01D6791E8E}"/>
              </a:ext>
            </a:extLst>
          </p:cNvPr>
          <p:cNvGrpSpPr/>
          <p:nvPr userDrawn="1"/>
        </p:nvGrpSpPr>
        <p:grpSpPr>
          <a:xfrm rot="5400000">
            <a:off x="10511843" y="4147500"/>
            <a:ext cx="177929" cy="177929"/>
            <a:chOff x="7807831" y="2893319"/>
            <a:chExt cx="633984" cy="633984"/>
          </a:xfrm>
        </p:grpSpPr>
        <p:sp>
          <p:nvSpPr>
            <p:cNvPr id="25" name="Round Diagonal Corner Rectangle 24">
              <a:extLst>
                <a:ext uri="{FF2B5EF4-FFF2-40B4-BE49-F238E27FC236}">
                  <a16:creationId xmlns:a16="http://schemas.microsoft.com/office/drawing/2014/main" xmlns="" id="{0131F974-7BE5-2244-8626-F5370AA0684E}"/>
                </a:ext>
              </a:extLst>
            </p:cNvPr>
            <p:cNvSpPr/>
            <p:nvPr userDrawn="1"/>
          </p:nvSpPr>
          <p:spPr>
            <a:xfrm rot="18900000">
              <a:off x="7807831" y="2893319"/>
              <a:ext cx="633984" cy="633984"/>
            </a:xfrm>
            <a:prstGeom prst="round2DiagRect">
              <a:avLst>
                <a:gd name="adj1" fmla="val 9868"/>
                <a:gd name="adj2" fmla="val 0"/>
              </a:avLst>
            </a:prstGeom>
            <a:solidFill>
              <a:srgbClr val="FFFFFF"/>
            </a:solidFill>
            <a:ln w="19050">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6" name="L-Shape 25">
              <a:extLst>
                <a:ext uri="{FF2B5EF4-FFF2-40B4-BE49-F238E27FC236}">
                  <a16:creationId xmlns:a16="http://schemas.microsoft.com/office/drawing/2014/main" xmlns="" id="{78ECC9B0-785B-3440-82F1-6EE5C2830688}"/>
                </a:ext>
              </a:extLst>
            </p:cNvPr>
            <p:cNvSpPr/>
            <p:nvPr userDrawn="1"/>
          </p:nvSpPr>
          <p:spPr>
            <a:xfrm rot="13500000">
              <a:off x="8128450" y="3081826"/>
              <a:ext cx="247859" cy="247859"/>
            </a:xfrm>
            <a:prstGeom prst="corner">
              <a:avLst>
                <a:gd name="adj1" fmla="val 0"/>
                <a:gd name="adj2" fmla="val 0"/>
              </a:avLst>
            </a:prstGeom>
            <a:solidFill>
              <a:srgbClr val="807870"/>
            </a:solidFill>
            <a:ln w="19050">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t> </a:t>
              </a:r>
            </a:p>
          </p:txBody>
        </p:sp>
      </p:grpSp>
      <p:grpSp>
        <p:nvGrpSpPr>
          <p:cNvPr id="27" name="Group 26">
            <a:extLst>
              <a:ext uri="{FF2B5EF4-FFF2-40B4-BE49-F238E27FC236}">
                <a16:creationId xmlns:a16="http://schemas.microsoft.com/office/drawing/2014/main" xmlns="" id="{1D8A0ADC-5791-5846-B789-298695142226}"/>
              </a:ext>
            </a:extLst>
          </p:cNvPr>
          <p:cNvGrpSpPr/>
          <p:nvPr userDrawn="1"/>
        </p:nvGrpSpPr>
        <p:grpSpPr>
          <a:xfrm rot="5400000">
            <a:off x="12992289" y="4147500"/>
            <a:ext cx="177929" cy="177929"/>
            <a:chOff x="7807831" y="2893319"/>
            <a:chExt cx="633984" cy="633984"/>
          </a:xfrm>
        </p:grpSpPr>
        <p:sp>
          <p:nvSpPr>
            <p:cNvPr id="28" name="Round Diagonal Corner Rectangle 27">
              <a:extLst>
                <a:ext uri="{FF2B5EF4-FFF2-40B4-BE49-F238E27FC236}">
                  <a16:creationId xmlns:a16="http://schemas.microsoft.com/office/drawing/2014/main" xmlns="" id="{BFE082BA-74AB-EE49-9E4A-0BD61BFA4884}"/>
                </a:ext>
              </a:extLst>
            </p:cNvPr>
            <p:cNvSpPr/>
            <p:nvPr userDrawn="1"/>
          </p:nvSpPr>
          <p:spPr>
            <a:xfrm rot="18900000">
              <a:off x="7807831" y="2893319"/>
              <a:ext cx="633984" cy="633984"/>
            </a:xfrm>
            <a:prstGeom prst="round2DiagRect">
              <a:avLst>
                <a:gd name="adj1" fmla="val 9868"/>
                <a:gd name="adj2" fmla="val 0"/>
              </a:avLst>
            </a:prstGeom>
            <a:solidFill>
              <a:srgbClr val="FFFFFF"/>
            </a:solidFill>
            <a:ln w="19050">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9" name="L-Shape 28">
              <a:extLst>
                <a:ext uri="{FF2B5EF4-FFF2-40B4-BE49-F238E27FC236}">
                  <a16:creationId xmlns:a16="http://schemas.microsoft.com/office/drawing/2014/main" xmlns="" id="{4CB04E11-529C-5241-A3F1-4BCA45C7C8AA}"/>
                </a:ext>
              </a:extLst>
            </p:cNvPr>
            <p:cNvSpPr/>
            <p:nvPr userDrawn="1"/>
          </p:nvSpPr>
          <p:spPr>
            <a:xfrm rot="13500000">
              <a:off x="8128450" y="3081826"/>
              <a:ext cx="247859" cy="247859"/>
            </a:xfrm>
            <a:prstGeom prst="corner">
              <a:avLst>
                <a:gd name="adj1" fmla="val 0"/>
                <a:gd name="adj2" fmla="val 0"/>
              </a:avLst>
            </a:prstGeom>
            <a:solidFill>
              <a:srgbClr val="807870"/>
            </a:solidFill>
            <a:ln w="19050">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t> </a:t>
              </a:r>
            </a:p>
          </p:txBody>
        </p:sp>
      </p:grpSp>
      <p:sp>
        <p:nvSpPr>
          <p:cNvPr id="31" name="Picture Placeholder 13">
            <a:extLst>
              <a:ext uri="{FF2B5EF4-FFF2-40B4-BE49-F238E27FC236}">
                <a16:creationId xmlns:a16="http://schemas.microsoft.com/office/drawing/2014/main" xmlns="" id="{BC630886-CEEB-0F4E-AAC6-AA4E3B3794E1}"/>
              </a:ext>
            </a:extLst>
          </p:cNvPr>
          <p:cNvSpPr>
            <a:spLocks noGrp="1"/>
          </p:cNvSpPr>
          <p:nvPr>
            <p:ph type="pic" sz="quarter" idx="21"/>
          </p:nvPr>
        </p:nvSpPr>
        <p:spPr>
          <a:xfrm>
            <a:off x="2563215" y="2616042"/>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32" name="Picture Placeholder 13">
            <a:extLst>
              <a:ext uri="{FF2B5EF4-FFF2-40B4-BE49-F238E27FC236}">
                <a16:creationId xmlns:a16="http://schemas.microsoft.com/office/drawing/2014/main" xmlns="" id="{DA8627DC-5698-1548-94FB-E4BC8A790B72}"/>
              </a:ext>
            </a:extLst>
          </p:cNvPr>
          <p:cNvSpPr>
            <a:spLocks noGrp="1"/>
          </p:cNvSpPr>
          <p:nvPr>
            <p:ph type="pic" sz="quarter" idx="22"/>
          </p:nvPr>
        </p:nvSpPr>
        <p:spPr>
          <a:xfrm>
            <a:off x="5043661" y="2616042"/>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33" name="Picture Placeholder 13">
            <a:extLst>
              <a:ext uri="{FF2B5EF4-FFF2-40B4-BE49-F238E27FC236}">
                <a16:creationId xmlns:a16="http://schemas.microsoft.com/office/drawing/2014/main" xmlns="" id="{325B6F7B-8531-DA44-8C89-D20D01CB6726}"/>
              </a:ext>
            </a:extLst>
          </p:cNvPr>
          <p:cNvSpPr>
            <a:spLocks noGrp="1"/>
          </p:cNvSpPr>
          <p:nvPr>
            <p:ph type="pic" sz="quarter" idx="23"/>
          </p:nvPr>
        </p:nvSpPr>
        <p:spPr>
          <a:xfrm>
            <a:off x="7524107" y="2616042"/>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34" name="Picture Placeholder 13">
            <a:extLst>
              <a:ext uri="{FF2B5EF4-FFF2-40B4-BE49-F238E27FC236}">
                <a16:creationId xmlns:a16="http://schemas.microsoft.com/office/drawing/2014/main" xmlns="" id="{C361CA47-78E5-2344-BBD3-A10865C911F7}"/>
              </a:ext>
            </a:extLst>
          </p:cNvPr>
          <p:cNvSpPr>
            <a:spLocks noGrp="1"/>
          </p:cNvSpPr>
          <p:nvPr>
            <p:ph type="pic" sz="quarter" idx="24"/>
          </p:nvPr>
        </p:nvSpPr>
        <p:spPr>
          <a:xfrm>
            <a:off x="10004553" y="2616042"/>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35" name="Picture Placeholder 13">
            <a:extLst>
              <a:ext uri="{FF2B5EF4-FFF2-40B4-BE49-F238E27FC236}">
                <a16:creationId xmlns:a16="http://schemas.microsoft.com/office/drawing/2014/main" xmlns="" id="{FC511F31-C386-3B48-BCDF-9F2E0A7912F3}"/>
              </a:ext>
            </a:extLst>
          </p:cNvPr>
          <p:cNvSpPr>
            <a:spLocks noGrp="1"/>
          </p:cNvSpPr>
          <p:nvPr>
            <p:ph type="pic" sz="quarter" idx="25"/>
          </p:nvPr>
        </p:nvSpPr>
        <p:spPr>
          <a:xfrm>
            <a:off x="12484999" y="2616042"/>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36" name="Text Placeholder 8">
            <a:extLst>
              <a:ext uri="{FF2B5EF4-FFF2-40B4-BE49-F238E27FC236}">
                <a16:creationId xmlns:a16="http://schemas.microsoft.com/office/drawing/2014/main" xmlns="" id="{40ADF101-090D-824F-A92E-62FED35A8264}"/>
              </a:ext>
            </a:extLst>
          </p:cNvPr>
          <p:cNvSpPr>
            <a:spLocks noGrp="1"/>
          </p:cNvSpPr>
          <p:nvPr>
            <p:ph type="body" sz="quarter" idx="16" hasCustomPrompt="1"/>
          </p:nvPr>
        </p:nvSpPr>
        <p:spPr>
          <a:xfrm>
            <a:off x="2508728" y="4550976"/>
            <a:ext cx="1301482" cy="465144"/>
          </a:xfrm>
          <a:prstGeom prst="rect">
            <a:avLst/>
          </a:prstGeom>
        </p:spPr>
        <p:txBody>
          <a:bodyPr anchor="t">
            <a:noAutofit/>
          </a:bodyPr>
          <a:lstStyle>
            <a:lvl1pPr marL="0" indent="0" algn="ctr">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1</a:t>
            </a:r>
          </a:p>
        </p:txBody>
      </p:sp>
      <p:sp>
        <p:nvSpPr>
          <p:cNvPr id="37" name="Text Placeholder 8">
            <a:extLst>
              <a:ext uri="{FF2B5EF4-FFF2-40B4-BE49-F238E27FC236}">
                <a16:creationId xmlns:a16="http://schemas.microsoft.com/office/drawing/2014/main" xmlns="" id="{17F5F731-190F-6044-90CC-0FF073BC223E}"/>
              </a:ext>
            </a:extLst>
          </p:cNvPr>
          <p:cNvSpPr>
            <a:spLocks noGrp="1"/>
          </p:cNvSpPr>
          <p:nvPr>
            <p:ph type="body" sz="quarter" idx="26" hasCustomPrompt="1"/>
          </p:nvPr>
        </p:nvSpPr>
        <p:spPr>
          <a:xfrm>
            <a:off x="4989174" y="4550976"/>
            <a:ext cx="1301482" cy="465144"/>
          </a:xfrm>
          <a:prstGeom prst="rect">
            <a:avLst/>
          </a:prstGeom>
        </p:spPr>
        <p:txBody>
          <a:bodyPr anchor="t">
            <a:noAutofit/>
          </a:bodyPr>
          <a:lstStyle>
            <a:lvl1pPr marL="0" indent="0" algn="ctr">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a:t>
            </a:r>
          </a:p>
        </p:txBody>
      </p:sp>
      <p:sp>
        <p:nvSpPr>
          <p:cNvPr id="38" name="Text Placeholder 8">
            <a:extLst>
              <a:ext uri="{FF2B5EF4-FFF2-40B4-BE49-F238E27FC236}">
                <a16:creationId xmlns:a16="http://schemas.microsoft.com/office/drawing/2014/main" xmlns="" id="{51C31E7D-67D3-2F4A-B9D9-C91A35E72CE9}"/>
              </a:ext>
            </a:extLst>
          </p:cNvPr>
          <p:cNvSpPr>
            <a:spLocks noGrp="1"/>
          </p:cNvSpPr>
          <p:nvPr>
            <p:ph type="body" sz="quarter" idx="27" hasCustomPrompt="1"/>
          </p:nvPr>
        </p:nvSpPr>
        <p:spPr>
          <a:xfrm>
            <a:off x="7469620" y="4550976"/>
            <a:ext cx="1301482" cy="465144"/>
          </a:xfrm>
          <a:prstGeom prst="rect">
            <a:avLst/>
          </a:prstGeom>
        </p:spPr>
        <p:txBody>
          <a:bodyPr anchor="t">
            <a:noAutofit/>
          </a:bodyPr>
          <a:lstStyle>
            <a:lvl1pPr marL="0" indent="0" algn="ctr">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3</a:t>
            </a:r>
          </a:p>
        </p:txBody>
      </p:sp>
      <p:sp>
        <p:nvSpPr>
          <p:cNvPr id="39" name="Text Placeholder 8">
            <a:extLst>
              <a:ext uri="{FF2B5EF4-FFF2-40B4-BE49-F238E27FC236}">
                <a16:creationId xmlns:a16="http://schemas.microsoft.com/office/drawing/2014/main" xmlns="" id="{361D9422-08DE-3547-A906-54146C03163F}"/>
              </a:ext>
            </a:extLst>
          </p:cNvPr>
          <p:cNvSpPr>
            <a:spLocks noGrp="1"/>
          </p:cNvSpPr>
          <p:nvPr>
            <p:ph type="body" sz="quarter" idx="28" hasCustomPrompt="1"/>
          </p:nvPr>
        </p:nvSpPr>
        <p:spPr>
          <a:xfrm>
            <a:off x="9950066" y="4550976"/>
            <a:ext cx="1301482" cy="465144"/>
          </a:xfrm>
          <a:prstGeom prst="rect">
            <a:avLst/>
          </a:prstGeom>
        </p:spPr>
        <p:txBody>
          <a:bodyPr anchor="t">
            <a:noAutofit/>
          </a:bodyPr>
          <a:lstStyle>
            <a:lvl1pPr marL="0" indent="0" algn="ctr">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4</a:t>
            </a:r>
          </a:p>
        </p:txBody>
      </p:sp>
      <p:sp>
        <p:nvSpPr>
          <p:cNvPr id="40" name="Text Placeholder 8">
            <a:extLst>
              <a:ext uri="{FF2B5EF4-FFF2-40B4-BE49-F238E27FC236}">
                <a16:creationId xmlns:a16="http://schemas.microsoft.com/office/drawing/2014/main" xmlns="" id="{900083AB-69B5-784C-B557-8B6A0AC56B9F}"/>
              </a:ext>
            </a:extLst>
          </p:cNvPr>
          <p:cNvSpPr>
            <a:spLocks noGrp="1"/>
          </p:cNvSpPr>
          <p:nvPr>
            <p:ph type="body" sz="quarter" idx="29" hasCustomPrompt="1"/>
          </p:nvPr>
        </p:nvSpPr>
        <p:spPr>
          <a:xfrm>
            <a:off x="12430512" y="4550976"/>
            <a:ext cx="1301482" cy="465144"/>
          </a:xfrm>
          <a:prstGeom prst="rect">
            <a:avLst/>
          </a:prstGeom>
        </p:spPr>
        <p:txBody>
          <a:bodyPr anchor="t">
            <a:noAutofit/>
          </a:bodyPr>
          <a:lstStyle>
            <a:lvl1pPr marL="0" indent="0" algn="ctr">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5</a:t>
            </a:r>
          </a:p>
        </p:txBody>
      </p:sp>
      <p:sp>
        <p:nvSpPr>
          <p:cNvPr id="43" name="Text Placeholder 11">
            <a:extLst>
              <a:ext uri="{FF2B5EF4-FFF2-40B4-BE49-F238E27FC236}">
                <a16:creationId xmlns:a16="http://schemas.microsoft.com/office/drawing/2014/main" xmlns="" id="{1ADDB935-74F3-324A-A4BD-2C2559C2CCCE}"/>
              </a:ext>
            </a:extLst>
          </p:cNvPr>
          <p:cNvSpPr>
            <a:spLocks noGrp="1"/>
          </p:cNvSpPr>
          <p:nvPr>
            <p:ph type="body" sz="quarter" idx="30" hasCustomPrompt="1"/>
          </p:nvPr>
        </p:nvSpPr>
        <p:spPr>
          <a:xfrm>
            <a:off x="4539120" y="5249420"/>
            <a:ext cx="2201591" cy="2980180"/>
          </a:xfrm>
          <a:prstGeom prst="rect">
            <a:avLst/>
          </a:prstGeom>
        </p:spPr>
        <p:txBody>
          <a:bodyPr/>
          <a:lstStyle>
            <a:lvl1pPr marL="0" indent="0" algn="ctr">
              <a:lnSpc>
                <a:spcPts val="18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 Sed nec lorem sed sapien dapibus ultrices quis vitae ligula. Proin sed hendrerit tortor. Duis consequat posuere sodales. Ut rutrum ullamcorper libero, id pellentesque tellus convallis id.</a:t>
            </a:r>
          </a:p>
        </p:txBody>
      </p:sp>
      <p:sp>
        <p:nvSpPr>
          <p:cNvPr id="44" name="Text Placeholder 11">
            <a:extLst>
              <a:ext uri="{FF2B5EF4-FFF2-40B4-BE49-F238E27FC236}">
                <a16:creationId xmlns:a16="http://schemas.microsoft.com/office/drawing/2014/main" xmlns="" id="{A95849E7-6A55-FB4A-B9BB-1424D3C55391}"/>
              </a:ext>
            </a:extLst>
          </p:cNvPr>
          <p:cNvSpPr>
            <a:spLocks noGrp="1"/>
          </p:cNvSpPr>
          <p:nvPr>
            <p:ph type="body" sz="quarter" idx="31" hasCustomPrompt="1"/>
          </p:nvPr>
        </p:nvSpPr>
        <p:spPr>
          <a:xfrm>
            <a:off x="7019566" y="5249420"/>
            <a:ext cx="2201591" cy="2980180"/>
          </a:xfrm>
          <a:prstGeom prst="rect">
            <a:avLst/>
          </a:prstGeom>
        </p:spPr>
        <p:txBody>
          <a:bodyPr/>
          <a:lstStyle>
            <a:lvl1pPr marL="0" indent="0" algn="ctr">
              <a:lnSpc>
                <a:spcPts val="18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 Sed nec lorem sed sapien dapibus ultrices quis vitae ligula. Proin sed hendrerit tortor. Duis consequat posuere sodales. Ut rutrum ullamcorper libero, id pellentesque tellus convallis id.</a:t>
            </a:r>
          </a:p>
        </p:txBody>
      </p:sp>
      <p:sp>
        <p:nvSpPr>
          <p:cNvPr id="45" name="Text Placeholder 11">
            <a:extLst>
              <a:ext uri="{FF2B5EF4-FFF2-40B4-BE49-F238E27FC236}">
                <a16:creationId xmlns:a16="http://schemas.microsoft.com/office/drawing/2014/main" xmlns="" id="{D587D07D-A59E-4346-B70D-FED2334A34B9}"/>
              </a:ext>
            </a:extLst>
          </p:cNvPr>
          <p:cNvSpPr>
            <a:spLocks noGrp="1"/>
          </p:cNvSpPr>
          <p:nvPr>
            <p:ph type="body" sz="quarter" idx="32" hasCustomPrompt="1"/>
          </p:nvPr>
        </p:nvSpPr>
        <p:spPr>
          <a:xfrm>
            <a:off x="9500012" y="5249420"/>
            <a:ext cx="2201591" cy="2980180"/>
          </a:xfrm>
          <a:prstGeom prst="rect">
            <a:avLst/>
          </a:prstGeom>
        </p:spPr>
        <p:txBody>
          <a:bodyPr/>
          <a:lstStyle>
            <a:lvl1pPr marL="0" indent="0" algn="ctr">
              <a:lnSpc>
                <a:spcPts val="18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 Sed nec lorem sed sapien dapibus ultrices quis vitae ligula. Proin sed hendrerit tortor. Duis consequat posuere sodales. Ut rutrum ullamcorper libero, id pellentesque tellus convallis id.</a:t>
            </a:r>
          </a:p>
        </p:txBody>
      </p:sp>
      <p:sp>
        <p:nvSpPr>
          <p:cNvPr id="46" name="Text Placeholder 11">
            <a:extLst>
              <a:ext uri="{FF2B5EF4-FFF2-40B4-BE49-F238E27FC236}">
                <a16:creationId xmlns:a16="http://schemas.microsoft.com/office/drawing/2014/main" xmlns="" id="{48DF5B0E-38DD-A84A-94F2-6B47C3A35732}"/>
              </a:ext>
            </a:extLst>
          </p:cNvPr>
          <p:cNvSpPr>
            <a:spLocks noGrp="1"/>
          </p:cNvSpPr>
          <p:nvPr>
            <p:ph type="body" sz="quarter" idx="33" hasCustomPrompt="1"/>
          </p:nvPr>
        </p:nvSpPr>
        <p:spPr>
          <a:xfrm>
            <a:off x="11980458" y="5249420"/>
            <a:ext cx="2201591" cy="2980180"/>
          </a:xfrm>
          <a:prstGeom prst="rect">
            <a:avLst/>
          </a:prstGeom>
        </p:spPr>
        <p:txBody>
          <a:bodyPr/>
          <a:lstStyle>
            <a:lvl1pPr marL="0" indent="0" algn="ctr">
              <a:lnSpc>
                <a:spcPts val="18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 Sed nec lorem sed sapien dapibus ultrices quis vitae ligula. Proin sed hendrerit tortor. Duis consequat posuere sodales. Ut rutrum ullamcorper libero, id pellentesque tellus convallis id.</a:t>
            </a:r>
          </a:p>
        </p:txBody>
      </p:sp>
      <p:sp>
        <p:nvSpPr>
          <p:cNvPr id="41" name="Text Placeholder 11">
            <a:extLst>
              <a:ext uri="{FF2B5EF4-FFF2-40B4-BE49-F238E27FC236}">
                <a16:creationId xmlns:a16="http://schemas.microsoft.com/office/drawing/2014/main" xmlns="" id="{DC8586F3-6DA1-F042-BD4B-96907923F778}"/>
              </a:ext>
            </a:extLst>
          </p:cNvPr>
          <p:cNvSpPr>
            <a:spLocks noGrp="1"/>
          </p:cNvSpPr>
          <p:nvPr>
            <p:ph type="body" sz="quarter" idx="34" hasCustomPrompt="1"/>
          </p:nvPr>
        </p:nvSpPr>
        <p:spPr>
          <a:xfrm>
            <a:off x="2058674" y="5249420"/>
            <a:ext cx="2201591" cy="2980180"/>
          </a:xfrm>
          <a:prstGeom prst="rect">
            <a:avLst/>
          </a:prstGeom>
        </p:spPr>
        <p:txBody>
          <a:bodyPr/>
          <a:lstStyle>
            <a:lvl1pPr marL="0" indent="0" algn="ctr">
              <a:lnSpc>
                <a:spcPts val="18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 Sed nec lorem sed sapien dapibus ultrices quis vitae ligula. Proin sed hendrerit tortor. Duis consequat posuere sodales. Ut rutrum ullamcorper libero, id pellentesque tellus convallis id. </a:t>
            </a:r>
          </a:p>
        </p:txBody>
      </p:sp>
      <p:sp>
        <p:nvSpPr>
          <p:cNvPr id="48" name="Oval 47">
            <a:extLst>
              <a:ext uri="{FF2B5EF4-FFF2-40B4-BE49-F238E27FC236}">
                <a16:creationId xmlns:a16="http://schemas.microsoft.com/office/drawing/2014/main" xmlns="" id="{5ED000D6-1979-5C45-98D7-BC94968AFCD2}"/>
              </a:ext>
            </a:extLst>
          </p:cNvPr>
          <p:cNvSpPr/>
          <p:nvPr userDrawn="1"/>
        </p:nvSpPr>
        <p:spPr>
          <a:xfrm>
            <a:off x="14691562" y="4181600"/>
            <a:ext cx="109728" cy="109728"/>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2424842515"/>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údos_IMAGEM_1">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7AFF7699-937F-AB4E-A516-C5FA16F9540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
        <p:nvSpPr>
          <p:cNvPr id="16" name="Picture Placeholder 15">
            <a:extLst>
              <a:ext uri="{FF2B5EF4-FFF2-40B4-BE49-F238E27FC236}">
                <a16:creationId xmlns:a16="http://schemas.microsoft.com/office/drawing/2014/main" xmlns="" id="{34036495-CDD2-094C-BDF3-DD1FA1CB5775}"/>
              </a:ext>
            </a:extLst>
          </p:cNvPr>
          <p:cNvSpPr>
            <a:spLocks noGrp="1"/>
          </p:cNvSpPr>
          <p:nvPr>
            <p:ph type="pic" sz="quarter" idx="14"/>
          </p:nvPr>
        </p:nvSpPr>
        <p:spPr>
          <a:xfrm>
            <a:off x="8113713" y="0"/>
            <a:ext cx="8135937" cy="9144000"/>
          </a:xfrm>
          <a:prstGeom prst="rect">
            <a:avLst/>
          </a:prstGeom>
        </p:spPr>
        <p:txBody>
          <a:bodyPr anchor="ctr"/>
          <a:lstStyle>
            <a:lvl1pPr marL="0" indent="0" algn="ctr">
              <a:buNone/>
              <a:defRPr sz="1600">
                <a:solidFill>
                  <a:schemeClr val="tx1"/>
                </a:solidFill>
                <a:latin typeface="Calibri" panose="020F0502020204030204" pitchFamily="34" charset="0"/>
                <a:cs typeface="Calibri" panose="020F0502020204030204" pitchFamily="34" charset="0"/>
              </a:defRPr>
            </a:lvl1pPr>
          </a:lstStyle>
          <a:p>
            <a:endParaRPr lang="pt-BR"/>
          </a:p>
        </p:txBody>
      </p:sp>
      <p:sp>
        <p:nvSpPr>
          <p:cNvPr id="4" name="TextBox 3">
            <a:extLst>
              <a:ext uri="{FF2B5EF4-FFF2-40B4-BE49-F238E27FC236}">
                <a16:creationId xmlns:a16="http://schemas.microsoft.com/office/drawing/2014/main" xmlns="" id="{3AB55C25-48C9-3741-A2C1-5BC33DA4D33A}"/>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pic>
        <p:nvPicPr>
          <p:cNvPr id="7" name="Picture 6">
            <a:extLst>
              <a:ext uri="{FF2B5EF4-FFF2-40B4-BE49-F238E27FC236}">
                <a16:creationId xmlns:a16="http://schemas.microsoft.com/office/drawing/2014/main" xmlns="" id="{AFA0E9BD-F696-F743-8A09-E19534DF018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8" cy="493136"/>
          </a:xfrm>
          <a:prstGeom prst="rect">
            <a:avLst/>
          </a:prstGeom>
        </p:spPr>
      </p:pic>
      <p:sp>
        <p:nvSpPr>
          <p:cNvPr id="8" name="Text Placeholder 8">
            <a:extLst>
              <a:ext uri="{FF2B5EF4-FFF2-40B4-BE49-F238E27FC236}">
                <a16:creationId xmlns:a16="http://schemas.microsoft.com/office/drawing/2014/main" xmlns="" id="{BC8630F4-1D41-F742-93DE-242CB5701E94}"/>
              </a:ext>
            </a:extLst>
          </p:cNvPr>
          <p:cNvSpPr>
            <a:spLocks noGrp="1"/>
          </p:cNvSpPr>
          <p:nvPr>
            <p:ph type="body" sz="quarter" idx="15" hasCustomPrompt="1"/>
          </p:nvPr>
        </p:nvSpPr>
        <p:spPr>
          <a:xfrm>
            <a:off x="1753110" y="809922"/>
            <a:ext cx="5104890" cy="3516752"/>
          </a:xfrm>
          <a:prstGeom prst="rect">
            <a:avLst/>
          </a:prstGeom>
        </p:spPr>
        <p:txBody>
          <a:bodyPr anchor="t">
            <a:noAutofit/>
          </a:bodyPr>
          <a:lstStyle>
            <a:lvl1pPr marL="0" indent="0" algn="l">
              <a:lnSpc>
                <a:spcPts val="9000"/>
              </a:lnSpc>
              <a:spcBef>
                <a:spcPts val="0"/>
              </a:spcBef>
              <a:buNone/>
              <a:defRPr sz="8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 OU 3 LINHAS</a:t>
            </a:r>
          </a:p>
        </p:txBody>
      </p:sp>
      <p:sp>
        <p:nvSpPr>
          <p:cNvPr id="9" name="Text Placeholder 11">
            <a:extLst>
              <a:ext uri="{FF2B5EF4-FFF2-40B4-BE49-F238E27FC236}">
                <a16:creationId xmlns:a16="http://schemas.microsoft.com/office/drawing/2014/main" xmlns="" id="{69456DB0-22F0-6C48-9C55-60D70E012CD0}"/>
              </a:ext>
            </a:extLst>
          </p:cNvPr>
          <p:cNvSpPr>
            <a:spLocks noGrp="1"/>
          </p:cNvSpPr>
          <p:nvPr>
            <p:ph type="body" sz="quarter" idx="16" hasCustomPrompt="1"/>
          </p:nvPr>
        </p:nvSpPr>
        <p:spPr>
          <a:xfrm>
            <a:off x="1753109" y="4434147"/>
            <a:ext cx="5262287" cy="3929268"/>
          </a:xfrm>
          <a:prstGeom prst="rect">
            <a:avLst/>
          </a:prstGeom>
        </p:spPr>
        <p:txBody>
          <a:bodyPr/>
          <a:lstStyle>
            <a:lvl1pPr marL="0" indent="0">
              <a:lnSpc>
                <a:spcPts val="3200"/>
              </a:lnSpc>
              <a:spcBef>
                <a:spcPts val="0"/>
              </a:spcBef>
              <a:buNone/>
              <a:defRPr sz="2400" b="1" i="0">
                <a:solidFill>
                  <a:schemeClr val="accent5"/>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 adipiscing elit, si diam nonummy del nibh euismod tincidunt ut laoreet dolore magna aliquam erat volutpat. Ut wisi enim ad minim veniam, quis nostrud exerci tation ullamco perv suscipit lobortis nisl. Lorem ipsum dolor sit amet, sit amet consectetue adipiscing dolor diam nisl enim elit.</a:t>
            </a:r>
          </a:p>
        </p:txBody>
      </p:sp>
    </p:spTree>
    <p:extLst>
      <p:ext uri="{BB962C8B-B14F-4D97-AF65-F5344CB8AC3E}">
        <p14:creationId xmlns:p14="http://schemas.microsoft.com/office/powerpoint/2010/main" val="3958029999"/>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údos_IMAGEM_2">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A0B8C73F-0B3F-E54B-BDC8-4C7EA32C5B7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sp>
        <p:nvSpPr>
          <p:cNvPr id="3" name="Picture Placeholder 15">
            <a:extLst>
              <a:ext uri="{FF2B5EF4-FFF2-40B4-BE49-F238E27FC236}">
                <a16:creationId xmlns:a16="http://schemas.microsoft.com/office/drawing/2014/main" xmlns="" id="{58D7BF8A-32AC-B144-BEE1-6E1CF2C0BB7A}"/>
              </a:ext>
            </a:extLst>
          </p:cNvPr>
          <p:cNvSpPr>
            <a:spLocks noGrp="1"/>
          </p:cNvSpPr>
          <p:nvPr>
            <p:ph type="pic" sz="quarter" idx="14"/>
          </p:nvPr>
        </p:nvSpPr>
        <p:spPr>
          <a:xfrm>
            <a:off x="1" y="0"/>
            <a:ext cx="6910086" cy="9144000"/>
          </a:xfrm>
          <a:prstGeom prst="rect">
            <a:avLst/>
          </a:prstGeom>
        </p:spPr>
        <p:txBody>
          <a:bodyPr anchor="ctr"/>
          <a:lstStyle>
            <a:lvl1pPr marL="0" indent="0" algn="ctr">
              <a:buNone/>
              <a:defRPr sz="1600">
                <a:solidFill>
                  <a:schemeClr val="tx1"/>
                </a:solidFill>
                <a:latin typeface="Calibri" panose="020F0502020204030204" pitchFamily="34" charset="0"/>
                <a:cs typeface="Calibri" panose="020F0502020204030204" pitchFamily="34" charset="0"/>
              </a:defRPr>
            </a:lvl1pPr>
          </a:lstStyle>
          <a:p>
            <a:endParaRPr lang="pt-BR"/>
          </a:p>
        </p:txBody>
      </p:sp>
      <p:sp>
        <p:nvSpPr>
          <p:cNvPr id="5" name="Text Placeholder 11">
            <a:extLst>
              <a:ext uri="{FF2B5EF4-FFF2-40B4-BE49-F238E27FC236}">
                <a16:creationId xmlns:a16="http://schemas.microsoft.com/office/drawing/2014/main" xmlns="" id="{062CBC90-9FC9-2D44-9BDF-7A8B150B98DB}"/>
              </a:ext>
            </a:extLst>
          </p:cNvPr>
          <p:cNvSpPr>
            <a:spLocks noGrp="1"/>
          </p:cNvSpPr>
          <p:nvPr>
            <p:ph type="body" sz="quarter" idx="13" hasCustomPrompt="1"/>
          </p:nvPr>
        </p:nvSpPr>
        <p:spPr>
          <a:xfrm>
            <a:off x="8273339" y="5340429"/>
            <a:ext cx="6812157" cy="2235202"/>
          </a:xfrm>
          <a:prstGeom prst="rect">
            <a:avLst/>
          </a:prstGeom>
        </p:spPr>
        <p:txBody>
          <a:bodyPr/>
          <a:lstStyle>
            <a:lvl1pPr marL="0" indent="0">
              <a:lnSpc>
                <a:spcPts val="3200"/>
              </a:lnSpc>
              <a:spcBef>
                <a:spcPts val="0"/>
              </a:spcBef>
              <a:buNone/>
              <a:defRPr sz="24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elit, si diam nonummy nibh euismod tincidunt ut laoreet dolore magna aliquam erat volutpat. Ut wisi enim ad minim veniam, quis nostrud exerci tation ullamco perv.</a:t>
            </a:r>
          </a:p>
        </p:txBody>
      </p:sp>
      <p:sp>
        <p:nvSpPr>
          <p:cNvPr id="6" name="Text Placeholder 8">
            <a:extLst>
              <a:ext uri="{FF2B5EF4-FFF2-40B4-BE49-F238E27FC236}">
                <a16:creationId xmlns:a16="http://schemas.microsoft.com/office/drawing/2014/main" xmlns="" id="{37D80ECB-D924-7D43-8F38-52885206FED8}"/>
              </a:ext>
            </a:extLst>
          </p:cNvPr>
          <p:cNvSpPr>
            <a:spLocks noGrp="1"/>
          </p:cNvSpPr>
          <p:nvPr>
            <p:ph type="body" sz="quarter" idx="12" hasCustomPrompt="1"/>
          </p:nvPr>
        </p:nvSpPr>
        <p:spPr>
          <a:xfrm>
            <a:off x="5815825" y="2048413"/>
            <a:ext cx="7818895" cy="2778231"/>
          </a:xfrm>
          <a:prstGeom prst="rect">
            <a:avLst/>
          </a:prstGeom>
        </p:spPr>
        <p:txBody>
          <a:bodyPr anchor="t">
            <a:noAutofit/>
          </a:bodyPr>
          <a:lstStyle>
            <a:lvl1pPr marL="0" indent="0" algn="l">
              <a:lnSpc>
                <a:spcPts val="7500"/>
              </a:lnSpc>
              <a:spcBef>
                <a:spcPts val="0"/>
              </a:spcBef>
              <a:buNone/>
              <a:defRPr sz="66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COM SOBREPOSIÇÃO EM IMAGEM</a:t>
            </a:r>
          </a:p>
        </p:txBody>
      </p:sp>
      <p:pic>
        <p:nvPicPr>
          <p:cNvPr id="8" name="Picture 7">
            <a:extLst>
              <a:ext uri="{FF2B5EF4-FFF2-40B4-BE49-F238E27FC236}">
                <a16:creationId xmlns:a16="http://schemas.microsoft.com/office/drawing/2014/main" xmlns="" id="{34636565-09AB-A14A-ABE0-877AE9A918B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Tree>
    <p:extLst>
      <p:ext uri="{BB962C8B-B14F-4D97-AF65-F5344CB8AC3E}">
        <p14:creationId xmlns:p14="http://schemas.microsoft.com/office/powerpoint/2010/main" val="249625429"/>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údos_IMAGEM_3">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A0B8C73F-0B3F-E54B-BDC8-4C7EA32C5B7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sp>
        <p:nvSpPr>
          <p:cNvPr id="3" name="Picture Placeholder 15">
            <a:extLst>
              <a:ext uri="{FF2B5EF4-FFF2-40B4-BE49-F238E27FC236}">
                <a16:creationId xmlns:a16="http://schemas.microsoft.com/office/drawing/2014/main" xmlns="" id="{58D7BF8A-32AC-B144-BEE1-6E1CF2C0BB7A}"/>
              </a:ext>
            </a:extLst>
          </p:cNvPr>
          <p:cNvSpPr>
            <a:spLocks noGrp="1"/>
          </p:cNvSpPr>
          <p:nvPr>
            <p:ph type="pic" sz="quarter" idx="14"/>
          </p:nvPr>
        </p:nvSpPr>
        <p:spPr>
          <a:xfrm>
            <a:off x="1" y="0"/>
            <a:ext cx="6910086" cy="9144000"/>
          </a:xfrm>
          <a:prstGeom prst="rect">
            <a:avLst/>
          </a:prstGeom>
        </p:spPr>
        <p:txBody>
          <a:bodyPr anchor="ctr"/>
          <a:lstStyle>
            <a:lvl1pPr marL="0" indent="0" algn="ctr">
              <a:buNone/>
              <a:defRPr sz="1600">
                <a:solidFill>
                  <a:schemeClr val="tx1"/>
                </a:solidFill>
                <a:latin typeface="Calibri" panose="020F0502020204030204" pitchFamily="34" charset="0"/>
                <a:cs typeface="Calibri" panose="020F0502020204030204" pitchFamily="34" charset="0"/>
              </a:defRPr>
            </a:lvl1pPr>
          </a:lstStyle>
          <a:p>
            <a:endParaRPr lang="pt-BR"/>
          </a:p>
        </p:txBody>
      </p:sp>
      <p:sp>
        <p:nvSpPr>
          <p:cNvPr id="5" name="Text Placeholder 11">
            <a:extLst>
              <a:ext uri="{FF2B5EF4-FFF2-40B4-BE49-F238E27FC236}">
                <a16:creationId xmlns:a16="http://schemas.microsoft.com/office/drawing/2014/main" xmlns="" id="{062CBC90-9FC9-2D44-9BDF-7A8B150B98DB}"/>
              </a:ext>
            </a:extLst>
          </p:cNvPr>
          <p:cNvSpPr>
            <a:spLocks noGrp="1"/>
          </p:cNvSpPr>
          <p:nvPr>
            <p:ph type="body" sz="quarter" idx="13" hasCustomPrompt="1"/>
          </p:nvPr>
        </p:nvSpPr>
        <p:spPr>
          <a:xfrm>
            <a:off x="7393259" y="4314517"/>
            <a:ext cx="7515921" cy="915405"/>
          </a:xfrm>
          <a:prstGeom prst="rect">
            <a:avLst/>
          </a:prstGeom>
        </p:spPr>
        <p:txBody>
          <a:bodyPr/>
          <a:lstStyle>
            <a:lvl1pPr marL="0" indent="0">
              <a:lnSpc>
                <a:spcPts val="3200"/>
              </a:lnSpc>
              <a:spcBef>
                <a:spcPts val="0"/>
              </a:spcBef>
              <a:buNone/>
              <a:defRPr sz="24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elit, si diam nonummy nibh euismod.</a:t>
            </a:r>
          </a:p>
        </p:txBody>
      </p:sp>
      <p:sp>
        <p:nvSpPr>
          <p:cNvPr id="6" name="Text Placeholder 8">
            <a:extLst>
              <a:ext uri="{FF2B5EF4-FFF2-40B4-BE49-F238E27FC236}">
                <a16:creationId xmlns:a16="http://schemas.microsoft.com/office/drawing/2014/main" xmlns="" id="{37D80ECB-D924-7D43-8F38-52885206FED8}"/>
              </a:ext>
            </a:extLst>
          </p:cNvPr>
          <p:cNvSpPr>
            <a:spLocks noGrp="1"/>
          </p:cNvSpPr>
          <p:nvPr>
            <p:ph type="body" sz="quarter" idx="12" hasCustomPrompt="1"/>
          </p:nvPr>
        </p:nvSpPr>
        <p:spPr>
          <a:xfrm>
            <a:off x="5815825" y="1119534"/>
            <a:ext cx="7818895" cy="2778231"/>
          </a:xfrm>
          <a:prstGeom prst="rect">
            <a:avLst/>
          </a:prstGeom>
        </p:spPr>
        <p:txBody>
          <a:bodyPr anchor="t">
            <a:noAutofit/>
          </a:bodyPr>
          <a:lstStyle>
            <a:lvl1pPr marL="0" indent="0" algn="l">
              <a:lnSpc>
                <a:spcPts val="7500"/>
              </a:lnSpc>
              <a:spcBef>
                <a:spcPts val="0"/>
              </a:spcBef>
              <a:buNone/>
              <a:defRPr sz="66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COM SOBREPOSIÇÃO EM IMAGEM</a:t>
            </a:r>
          </a:p>
        </p:txBody>
      </p:sp>
      <p:sp>
        <p:nvSpPr>
          <p:cNvPr id="7" name="Picture Placeholder 13">
            <a:extLst>
              <a:ext uri="{FF2B5EF4-FFF2-40B4-BE49-F238E27FC236}">
                <a16:creationId xmlns:a16="http://schemas.microsoft.com/office/drawing/2014/main" xmlns="" id="{CB0EC07F-CDDC-AE49-8360-EF9762F547AF}"/>
              </a:ext>
            </a:extLst>
          </p:cNvPr>
          <p:cNvSpPr>
            <a:spLocks noGrp="1"/>
          </p:cNvSpPr>
          <p:nvPr>
            <p:ph type="pic" sz="quarter" idx="21"/>
          </p:nvPr>
        </p:nvSpPr>
        <p:spPr>
          <a:xfrm>
            <a:off x="2184179" y="1237785"/>
            <a:ext cx="2541730" cy="2541730"/>
          </a:xfrm>
          <a:prstGeom prst="ellipse">
            <a:avLst/>
          </a:prstGeom>
          <a:solidFill>
            <a:schemeClr val="tx1">
              <a:lumMod val="20000"/>
              <a:lumOff val="80000"/>
              <a:alpha val="9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9" name="Text Placeholder 11">
            <a:extLst>
              <a:ext uri="{FF2B5EF4-FFF2-40B4-BE49-F238E27FC236}">
                <a16:creationId xmlns:a16="http://schemas.microsoft.com/office/drawing/2014/main" xmlns="" id="{DB115E51-5100-214E-9B5E-639FC1BDABA7}"/>
              </a:ext>
            </a:extLst>
          </p:cNvPr>
          <p:cNvSpPr>
            <a:spLocks noGrp="1"/>
          </p:cNvSpPr>
          <p:nvPr>
            <p:ph type="body" sz="quarter" idx="34" hasCustomPrompt="1"/>
          </p:nvPr>
        </p:nvSpPr>
        <p:spPr>
          <a:xfrm>
            <a:off x="7983407" y="5539352"/>
            <a:ext cx="3167812" cy="2980180"/>
          </a:xfrm>
          <a:prstGeom prst="rect">
            <a:avLst/>
          </a:prstGeom>
        </p:spPr>
        <p:txBody>
          <a:bodyPr/>
          <a:lstStyle>
            <a:lvl1pPr marL="171450" indent="-171450" algn="l">
              <a:lnSpc>
                <a:spcPts val="1800"/>
              </a:lnSpc>
              <a:spcBef>
                <a:spcPts val="0"/>
              </a:spcBef>
              <a:buSzPct val="125000"/>
              <a:buFont typeface="Arial" panose="020B0604020202020204" pitchFamily="34" charset="0"/>
              <a:buChar char="•"/>
              <a:defRPr sz="12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a:t>
            </a:r>
          </a:p>
          <a:p>
            <a:pPr lvl="0"/>
            <a:endParaRPr lang="en-US"/>
          </a:p>
          <a:p>
            <a:pPr lvl="0"/>
            <a:r>
              <a:rPr lang="en-US"/>
              <a:t>Sed nec lorem sed sapien dapibus ultrices quis vitae ligula.</a:t>
            </a:r>
          </a:p>
          <a:p>
            <a:pPr lvl="0"/>
            <a:endParaRPr lang="en-US"/>
          </a:p>
          <a:p>
            <a:pPr lvl="0"/>
            <a:r>
              <a:rPr lang="en-US"/>
              <a:t>Proin sed hendrerit tortor. Duis consequat posuere sodales. Ut rutrum ullamcorper libero, id pellentesque tellus.</a:t>
            </a:r>
          </a:p>
          <a:p>
            <a:pPr lvl="0"/>
            <a:endParaRPr lang="en-US"/>
          </a:p>
          <a:p>
            <a:pPr lvl="0"/>
            <a:r>
              <a:rPr lang="en-US"/>
              <a:t>Convallis id, integer lacinia eros non sem porttitor, quis pulvinar massa mollis. </a:t>
            </a:r>
          </a:p>
        </p:txBody>
      </p:sp>
      <p:sp>
        <p:nvSpPr>
          <p:cNvPr id="11" name="Text Placeholder 11">
            <a:extLst>
              <a:ext uri="{FF2B5EF4-FFF2-40B4-BE49-F238E27FC236}">
                <a16:creationId xmlns:a16="http://schemas.microsoft.com/office/drawing/2014/main" xmlns="" id="{2BE2802A-B85C-CA4C-8365-A21DB6CC8218}"/>
              </a:ext>
            </a:extLst>
          </p:cNvPr>
          <p:cNvSpPr>
            <a:spLocks noGrp="1"/>
          </p:cNvSpPr>
          <p:nvPr>
            <p:ph type="body" sz="quarter" idx="35" hasCustomPrompt="1"/>
          </p:nvPr>
        </p:nvSpPr>
        <p:spPr>
          <a:xfrm>
            <a:off x="11741368" y="5539352"/>
            <a:ext cx="3167812" cy="2980180"/>
          </a:xfrm>
          <a:prstGeom prst="rect">
            <a:avLst/>
          </a:prstGeom>
        </p:spPr>
        <p:txBody>
          <a:bodyPr/>
          <a:lstStyle>
            <a:lvl1pPr marL="171450" indent="-171450" algn="l">
              <a:lnSpc>
                <a:spcPts val="1800"/>
              </a:lnSpc>
              <a:spcBef>
                <a:spcPts val="0"/>
              </a:spcBef>
              <a:buSzPct val="125000"/>
              <a:buFont typeface="Arial" panose="020B0604020202020204" pitchFamily="34" charset="0"/>
              <a:buChar char="•"/>
              <a:defRPr sz="12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a:t>
            </a:r>
          </a:p>
          <a:p>
            <a:pPr lvl="0"/>
            <a:endParaRPr lang="en-US"/>
          </a:p>
          <a:p>
            <a:pPr lvl="0"/>
            <a:r>
              <a:rPr lang="en-US"/>
              <a:t>Sed nec lorem sed sapien dapibus ultrices quis vitae ligula.</a:t>
            </a:r>
          </a:p>
          <a:p>
            <a:pPr lvl="0"/>
            <a:endParaRPr lang="en-US"/>
          </a:p>
          <a:p>
            <a:pPr lvl="0"/>
            <a:r>
              <a:rPr lang="en-US"/>
              <a:t>Proin sed hendrerit tortor. Duis consequat posuere sodales. Ut rutrum ullamcorper libero, id pellentesque tellus.</a:t>
            </a:r>
          </a:p>
          <a:p>
            <a:pPr lvl="0"/>
            <a:endParaRPr lang="en-US"/>
          </a:p>
          <a:p>
            <a:pPr lvl="0"/>
            <a:r>
              <a:rPr lang="en-US"/>
              <a:t>Convallis id, integer lacinia eros non sem porttitor, quis pulvinar massa mollis. </a:t>
            </a:r>
          </a:p>
        </p:txBody>
      </p:sp>
      <p:pic>
        <p:nvPicPr>
          <p:cNvPr id="10" name="Picture 9">
            <a:extLst>
              <a:ext uri="{FF2B5EF4-FFF2-40B4-BE49-F238E27FC236}">
                <a16:creationId xmlns:a16="http://schemas.microsoft.com/office/drawing/2014/main" xmlns="" id="{802122DA-01C1-2A45-8F3D-A981F0DCA7C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Tree>
    <p:extLst>
      <p:ext uri="{BB962C8B-B14F-4D97-AF65-F5344CB8AC3E}">
        <p14:creationId xmlns:p14="http://schemas.microsoft.com/office/powerpoint/2010/main" val="2025796452"/>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údos_IMAGEM_4">
    <p:bg>
      <p:bgPr>
        <a:solidFill>
          <a:schemeClr val="bg1"/>
        </a:solidFill>
        <a:effectLst/>
      </p:bgPr>
    </p:bg>
    <p:spTree>
      <p:nvGrpSpPr>
        <p:cNvPr id="1" name=""/>
        <p:cNvGrpSpPr/>
        <p:nvPr/>
      </p:nvGrpSpPr>
      <p:grpSpPr>
        <a:xfrm>
          <a:off x="0" y="0"/>
          <a:ext cx="0" cy="0"/>
          <a:chOff x="0" y="0"/>
          <a:chExt cx="0" cy="0"/>
        </a:xfrm>
      </p:grpSpPr>
      <p:pic>
        <p:nvPicPr>
          <p:cNvPr id="34" name="Picture 33">
            <a:extLst>
              <a:ext uri="{FF2B5EF4-FFF2-40B4-BE49-F238E27FC236}">
                <a16:creationId xmlns:a16="http://schemas.microsoft.com/office/drawing/2014/main" xmlns="" id="{D93879FD-AB60-5C49-B349-07B6F1D84E02}"/>
              </a:ext>
            </a:extLst>
          </p:cNvPr>
          <p:cNvPicPr>
            <a:picLocks noChangeAspect="1"/>
          </p:cNvPicPr>
          <p:nvPr userDrawn="1"/>
        </p:nvPicPr>
        <p:blipFill rotWithShape="1">
          <a:blip r:embed="rId2"/>
          <a:srcRect b="36670"/>
          <a:stretch/>
        </p:blipFill>
        <p:spPr>
          <a:xfrm>
            <a:off x="0" y="0"/>
            <a:ext cx="16249650" cy="4862809"/>
          </a:xfrm>
          <a:prstGeom prst="rect">
            <a:avLst/>
          </a:prstGeom>
        </p:spPr>
      </p:pic>
      <p:sp>
        <p:nvSpPr>
          <p:cNvPr id="4" name="TextBox 3">
            <a:extLst>
              <a:ext uri="{FF2B5EF4-FFF2-40B4-BE49-F238E27FC236}">
                <a16:creationId xmlns:a16="http://schemas.microsoft.com/office/drawing/2014/main" xmlns="" id="{A0B8C73F-0B3F-E54B-BDC8-4C7EA32C5B7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a:solidFill>
                <a:schemeClr val="bg1">
                  <a:alpha val="65000"/>
                </a:schemeClr>
              </a:solidFill>
              <a:latin typeface="Lato" panose="020F0502020204030203" pitchFamily="34" charset="77"/>
              <a:ea typeface="Arial Narrow" charset="0"/>
              <a:cs typeface="Arial Narrow" charset="0"/>
            </a:endParaRPr>
          </a:p>
        </p:txBody>
      </p:sp>
      <p:sp>
        <p:nvSpPr>
          <p:cNvPr id="6" name="Text Placeholder 8">
            <a:extLst>
              <a:ext uri="{FF2B5EF4-FFF2-40B4-BE49-F238E27FC236}">
                <a16:creationId xmlns:a16="http://schemas.microsoft.com/office/drawing/2014/main" xmlns="" id="{37D80ECB-D924-7D43-8F38-52885206FED8}"/>
              </a:ext>
            </a:extLst>
          </p:cNvPr>
          <p:cNvSpPr>
            <a:spLocks noGrp="1"/>
          </p:cNvSpPr>
          <p:nvPr>
            <p:ph type="body" sz="quarter" idx="12" hasCustomPrompt="1"/>
          </p:nvPr>
        </p:nvSpPr>
        <p:spPr>
          <a:xfrm>
            <a:off x="1016308" y="4076114"/>
            <a:ext cx="14550794" cy="954595"/>
          </a:xfrm>
          <a:prstGeom prst="rect">
            <a:avLst/>
          </a:prstGeom>
        </p:spPr>
        <p:txBody>
          <a:bodyPr anchor="t">
            <a:noAutofit/>
          </a:bodyPr>
          <a:lstStyle>
            <a:lvl1pPr marL="0" indent="0" algn="ctr">
              <a:lnSpc>
                <a:spcPts val="7500"/>
              </a:lnSpc>
              <a:spcBef>
                <a:spcPts val="0"/>
              </a:spcBef>
              <a:buNone/>
              <a:defRPr sz="6600" b="0" i="0" baseline="0">
                <a:solidFill>
                  <a:schemeClr val="bg1"/>
                </a:solidFill>
                <a:latin typeface="Lato Black" panose="020F0502020204030203" pitchFamily="34" charset="77"/>
                <a:ea typeface="Lato Black" panose="020F0502020204030203" pitchFamily="34" charset="77"/>
                <a:cs typeface="Arial Narrow" charset="0"/>
              </a:defRPr>
            </a:lvl1pPr>
          </a:lstStyle>
          <a:p>
            <a:pPr lvl="0"/>
            <a:r>
              <a:rPr lang="en-US"/>
              <a:t>TÍTULO COM 1 LINHA SOBREPOSTO</a:t>
            </a:r>
          </a:p>
        </p:txBody>
      </p:sp>
      <p:cxnSp>
        <p:nvCxnSpPr>
          <p:cNvPr id="10" name="Straight Connector 9">
            <a:extLst>
              <a:ext uri="{FF2B5EF4-FFF2-40B4-BE49-F238E27FC236}">
                <a16:creationId xmlns:a16="http://schemas.microsoft.com/office/drawing/2014/main" xmlns="" id="{4C9C7959-3BD0-D246-9AEB-058A5A76D5BD}"/>
              </a:ext>
            </a:extLst>
          </p:cNvPr>
          <p:cNvCxnSpPr>
            <a:cxnSpLocks/>
          </p:cNvCxnSpPr>
          <p:nvPr userDrawn="1"/>
        </p:nvCxnSpPr>
        <p:spPr>
          <a:xfrm>
            <a:off x="7696562" y="5186826"/>
            <a:ext cx="856527" cy="0"/>
          </a:xfrm>
          <a:prstGeom prst="line">
            <a:avLst/>
          </a:prstGeom>
          <a:ln w="38100" cap="rnd">
            <a:solidFill>
              <a:schemeClr val="accent5"/>
            </a:solidFill>
            <a:round/>
          </a:ln>
        </p:spPr>
        <p:style>
          <a:lnRef idx="1">
            <a:schemeClr val="accent1"/>
          </a:lnRef>
          <a:fillRef idx="0">
            <a:schemeClr val="accent1"/>
          </a:fillRef>
          <a:effectRef idx="0">
            <a:schemeClr val="accent1"/>
          </a:effectRef>
          <a:fontRef idx="minor">
            <a:schemeClr val="tx1"/>
          </a:fontRef>
        </p:style>
      </p:cxnSp>
      <p:sp>
        <p:nvSpPr>
          <p:cNvPr id="13" name="Text Placeholder 11">
            <a:extLst>
              <a:ext uri="{FF2B5EF4-FFF2-40B4-BE49-F238E27FC236}">
                <a16:creationId xmlns:a16="http://schemas.microsoft.com/office/drawing/2014/main" xmlns="" id="{F5F81FF1-BC2F-9042-92EE-0EAD05B728D4}"/>
              </a:ext>
            </a:extLst>
          </p:cNvPr>
          <p:cNvSpPr>
            <a:spLocks noGrp="1"/>
          </p:cNvSpPr>
          <p:nvPr>
            <p:ph type="body" sz="quarter" idx="13" hasCustomPrompt="1"/>
          </p:nvPr>
        </p:nvSpPr>
        <p:spPr>
          <a:xfrm>
            <a:off x="2125470" y="7004112"/>
            <a:ext cx="3479930" cy="1437364"/>
          </a:xfrm>
          <a:prstGeom prst="rect">
            <a:avLst/>
          </a:prstGeom>
        </p:spPr>
        <p:txBody>
          <a:bodyPr anchor="t"/>
          <a:lstStyle>
            <a:lvl1pPr marL="0" indent="0" algn="ctr">
              <a:lnSpc>
                <a:spcPts val="2500"/>
              </a:lnSpc>
              <a:spcBef>
                <a:spcPts val="0"/>
              </a:spcBef>
              <a:buNone/>
              <a:defRPr sz="18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elit,</a:t>
            </a:r>
            <a:br>
              <a:rPr lang="en-US"/>
            </a:br>
            <a:r>
              <a:rPr lang="en-US"/>
              <a:t>si diam nonummy nieuismod tincidunt ut laoreet dolore.</a:t>
            </a:r>
          </a:p>
        </p:txBody>
      </p:sp>
      <p:sp>
        <p:nvSpPr>
          <p:cNvPr id="16" name="Text Placeholder 11">
            <a:extLst>
              <a:ext uri="{FF2B5EF4-FFF2-40B4-BE49-F238E27FC236}">
                <a16:creationId xmlns:a16="http://schemas.microsoft.com/office/drawing/2014/main" xmlns="" id="{D1F9739C-2B67-B64B-AFB8-EC0B92CA3CA3}"/>
              </a:ext>
            </a:extLst>
          </p:cNvPr>
          <p:cNvSpPr>
            <a:spLocks noGrp="1"/>
          </p:cNvSpPr>
          <p:nvPr>
            <p:ph type="body" sz="quarter" idx="22" hasCustomPrompt="1"/>
          </p:nvPr>
        </p:nvSpPr>
        <p:spPr>
          <a:xfrm>
            <a:off x="6384860" y="7004112"/>
            <a:ext cx="3479930" cy="1437364"/>
          </a:xfrm>
          <a:prstGeom prst="rect">
            <a:avLst/>
          </a:prstGeom>
        </p:spPr>
        <p:txBody>
          <a:bodyPr anchor="t"/>
          <a:lstStyle>
            <a:lvl1pPr marL="0" indent="0" algn="ctr">
              <a:lnSpc>
                <a:spcPts val="2500"/>
              </a:lnSpc>
              <a:spcBef>
                <a:spcPts val="0"/>
              </a:spcBef>
              <a:buNone/>
              <a:defRPr sz="18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elit,</a:t>
            </a:r>
            <a:br>
              <a:rPr lang="en-US"/>
            </a:br>
            <a:r>
              <a:rPr lang="en-US"/>
              <a:t>si diam nonummy nieuismod tincidunt ut laoreet dolore.</a:t>
            </a:r>
          </a:p>
        </p:txBody>
      </p:sp>
      <p:sp>
        <p:nvSpPr>
          <p:cNvPr id="18" name="Text Placeholder 11">
            <a:extLst>
              <a:ext uri="{FF2B5EF4-FFF2-40B4-BE49-F238E27FC236}">
                <a16:creationId xmlns:a16="http://schemas.microsoft.com/office/drawing/2014/main" xmlns="" id="{5E1BACAA-4248-2445-AE3A-FCD2E79A6990}"/>
              </a:ext>
            </a:extLst>
          </p:cNvPr>
          <p:cNvSpPr>
            <a:spLocks noGrp="1"/>
          </p:cNvSpPr>
          <p:nvPr>
            <p:ph type="body" sz="quarter" idx="24" hasCustomPrompt="1"/>
          </p:nvPr>
        </p:nvSpPr>
        <p:spPr>
          <a:xfrm>
            <a:off x="10644251" y="7004112"/>
            <a:ext cx="3479930" cy="1437364"/>
          </a:xfrm>
          <a:prstGeom prst="rect">
            <a:avLst/>
          </a:prstGeom>
        </p:spPr>
        <p:txBody>
          <a:bodyPr anchor="t"/>
          <a:lstStyle>
            <a:lvl1pPr marL="0" indent="0" algn="ctr">
              <a:lnSpc>
                <a:spcPts val="2500"/>
              </a:lnSpc>
              <a:spcBef>
                <a:spcPts val="0"/>
              </a:spcBef>
              <a:buNone/>
              <a:defRPr sz="18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elit,</a:t>
            </a:r>
            <a:br>
              <a:rPr lang="en-US"/>
            </a:br>
            <a:r>
              <a:rPr lang="en-US"/>
              <a:t>si diam nonummy nieuismod tincidunt ut laoreet dolore.</a:t>
            </a:r>
          </a:p>
        </p:txBody>
      </p:sp>
      <p:cxnSp>
        <p:nvCxnSpPr>
          <p:cNvPr id="22" name="Straight Connector 21">
            <a:extLst>
              <a:ext uri="{FF2B5EF4-FFF2-40B4-BE49-F238E27FC236}">
                <a16:creationId xmlns:a16="http://schemas.microsoft.com/office/drawing/2014/main" xmlns="" id="{DC571CBF-5700-8E4F-BF2D-6BA5B6D14665}"/>
              </a:ext>
            </a:extLst>
          </p:cNvPr>
          <p:cNvCxnSpPr>
            <a:cxnSpLocks/>
            <a:endCxn id="7" idx="6"/>
          </p:cNvCxnSpPr>
          <p:nvPr userDrawn="1"/>
        </p:nvCxnSpPr>
        <p:spPr>
          <a:xfrm flipH="1" flipV="1">
            <a:off x="4568336" y="6225777"/>
            <a:ext cx="2853590" cy="6758"/>
          </a:xfrm>
          <a:prstGeom prst="line">
            <a:avLst/>
          </a:prstGeom>
          <a:ln w="12700" cap="rnd">
            <a:solidFill>
              <a:srgbClr val="403C38"/>
            </a:solidFill>
            <a:round/>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xmlns="" id="{7A754DE3-C8E1-FD45-84BF-966514CE415A}"/>
              </a:ext>
            </a:extLst>
          </p:cNvPr>
          <p:cNvCxnSpPr>
            <a:cxnSpLocks/>
            <a:stCxn id="21" idx="2"/>
            <a:endCxn id="20" idx="6"/>
          </p:cNvCxnSpPr>
          <p:nvPr userDrawn="1"/>
        </p:nvCxnSpPr>
        <p:spPr>
          <a:xfrm flipH="1">
            <a:off x="8827725" y="6225777"/>
            <a:ext cx="2853590" cy="0"/>
          </a:xfrm>
          <a:prstGeom prst="line">
            <a:avLst/>
          </a:prstGeom>
          <a:ln w="12700" cap="rnd">
            <a:solidFill>
              <a:srgbClr val="403C38"/>
            </a:solidFill>
            <a:round/>
          </a:ln>
        </p:spPr>
        <p:style>
          <a:lnRef idx="1">
            <a:schemeClr val="accent1"/>
          </a:lnRef>
          <a:fillRef idx="0">
            <a:schemeClr val="accent1"/>
          </a:fillRef>
          <a:effectRef idx="0">
            <a:schemeClr val="accent1"/>
          </a:effectRef>
          <a:fontRef idx="minor">
            <a:schemeClr val="tx1"/>
          </a:fontRef>
        </p:style>
      </p:cxnSp>
      <p:sp>
        <p:nvSpPr>
          <p:cNvPr id="7" name="Picture Placeholder 13">
            <a:extLst>
              <a:ext uri="{FF2B5EF4-FFF2-40B4-BE49-F238E27FC236}">
                <a16:creationId xmlns:a16="http://schemas.microsoft.com/office/drawing/2014/main" xmlns="" id="{CB0EC07F-CDDC-AE49-8360-EF9762F547AF}"/>
              </a:ext>
            </a:extLst>
          </p:cNvPr>
          <p:cNvSpPr>
            <a:spLocks noGrp="1"/>
          </p:cNvSpPr>
          <p:nvPr>
            <p:ph type="pic" sz="quarter" idx="21"/>
          </p:nvPr>
        </p:nvSpPr>
        <p:spPr>
          <a:xfrm>
            <a:off x="3162534" y="5522876"/>
            <a:ext cx="1405802" cy="140580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20" name="Picture Placeholder 13">
            <a:extLst>
              <a:ext uri="{FF2B5EF4-FFF2-40B4-BE49-F238E27FC236}">
                <a16:creationId xmlns:a16="http://schemas.microsoft.com/office/drawing/2014/main" xmlns="" id="{B9F00BBD-6AEA-E145-8E0A-45017EFA9D6F}"/>
              </a:ext>
            </a:extLst>
          </p:cNvPr>
          <p:cNvSpPr>
            <a:spLocks noGrp="1"/>
          </p:cNvSpPr>
          <p:nvPr>
            <p:ph type="pic" sz="quarter" idx="26"/>
          </p:nvPr>
        </p:nvSpPr>
        <p:spPr>
          <a:xfrm>
            <a:off x="7421923" y="5522876"/>
            <a:ext cx="1405802" cy="140580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21" name="Picture Placeholder 13">
            <a:extLst>
              <a:ext uri="{FF2B5EF4-FFF2-40B4-BE49-F238E27FC236}">
                <a16:creationId xmlns:a16="http://schemas.microsoft.com/office/drawing/2014/main" xmlns="" id="{B6D8C900-50DA-D94F-9562-6EBF0787F4A6}"/>
              </a:ext>
            </a:extLst>
          </p:cNvPr>
          <p:cNvSpPr>
            <a:spLocks noGrp="1"/>
          </p:cNvSpPr>
          <p:nvPr>
            <p:ph type="pic" sz="quarter" idx="27"/>
          </p:nvPr>
        </p:nvSpPr>
        <p:spPr>
          <a:xfrm>
            <a:off x="11681315" y="5522876"/>
            <a:ext cx="1405802" cy="140580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pic>
        <p:nvPicPr>
          <p:cNvPr id="32" name="Picture 31">
            <a:extLst>
              <a:ext uri="{FF2B5EF4-FFF2-40B4-BE49-F238E27FC236}">
                <a16:creationId xmlns:a16="http://schemas.microsoft.com/office/drawing/2014/main" xmlns="" id="{75F44AB1-4A14-3F4F-A9DA-11DCCA4F273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pic>
        <p:nvPicPr>
          <p:cNvPr id="35" name="Picture 34">
            <a:extLst>
              <a:ext uri="{FF2B5EF4-FFF2-40B4-BE49-F238E27FC236}">
                <a16:creationId xmlns:a16="http://schemas.microsoft.com/office/drawing/2014/main" xmlns="" id="{BE3A2669-1B34-6147-B099-A72F0364BFA4}"/>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Tree>
    <p:extLst>
      <p:ext uri="{BB962C8B-B14F-4D97-AF65-F5344CB8AC3E}">
        <p14:creationId xmlns:p14="http://schemas.microsoft.com/office/powerpoint/2010/main" val="3528100820"/>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údos_IMAGEM_5">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A0B8C73F-0B3F-E54B-BDC8-4C7EA32C5B7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pic>
        <p:nvPicPr>
          <p:cNvPr id="35" name="Picture 34">
            <a:extLst>
              <a:ext uri="{FF2B5EF4-FFF2-40B4-BE49-F238E27FC236}">
                <a16:creationId xmlns:a16="http://schemas.microsoft.com/office/drawing/2014/main" xmlns="" id="{BE3A2669-1B34-6147-B099-A72F0364BFA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
        <p:nvSpPr>
          <p:cNvPr id="17" name="Text Placeholder 8">
            <a:extLst>
              <a:ext uri="{FF2B5EF4-FFF2-40B4-BE49-F238E27FC236}">
                <a16:creationId xmlns:a16="http://schemas.microsoft.com/office/drawing/2014/main" xmlns="" id="{C4C3F412-7870-7343-8225-3F2786497E8A}"/>
              </a:ext>
            </a:extLst>
          </p:cNvPr>
          <p:cNvSpPr>
            <a:spLocks noGrp="1"/>
          </p:cNvSpPr>
          <p:nvPr>
            <p:ph type="body" sz="quarter" idx="12" hasCustomPrompt="1"/>
          </p:nvPr>
        </p:nvSpPr>
        <p:spPr>
          <a:xfrm>
            <a:off x="1557918" y="517122"/>
            <a:ext cx="13133814" cy="653754"/>
          </a:xfrm>
          <a:prstGeom prst="rect">
            <a:avLst/>
          </a:prstGeom>
        </p:spPr>
        <p:txBody>
          <a:bodyPr anchor="t">
            <a:noAutofit/>
          </a:bodyPr>
          <a:lstStyle>
            <a:lvl1pPr marL="0" indent="0" algn="ctr">
              <a:lnSpc>
                <a:spcPct val="100000"/>
              </a:lnSpc>
              <a:spcBef>
                <a:spcPts val="0"/>
              </a:spcBef>
              <a:buNone/>
              <a:defRPr sz="4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SLD CENTRALIZADO</a:t>
            </a:r>
          </a:p>
        </p:txBody>
      </p:sp>
      <p:cxnSp>
        <p:nvCxnSpPr>
          <p:cNvPr id="19" name="Straight Connector 18">
            <a:extLst>
              <a:ext uri="{FF2B5EF4-FFF2-40B4-BE49-F238E27FC236}">
                <a16:creationId xmlns:a16="http://schemas.microsoft.com/office/drawing/2014/main" xmlns="" id="{92B96C10-27BE-1849-8880-AC092E56DCF9}"/>
              </a:ext>
            </a:extLst>
          </p:cNvPr>
          <p:cNvCxnSpPr>
            <a:cxnSpLocks/>
          </p:cNvCxnSpPr>
          <p:nvPr userDrawn="1"/>
        </p:nvCxnSpPr>
        <p:spPr>
          <a:xfrm>
            <a:off x="7696562" y="1308827"/>
            <a:ext cx="856527" cy="0"/>
          </a:xfrm>
          <a:prstGeom prst="line">
            <a:avLst/>
          </a:prstGeom>
          <a:ln w="38100" cap="rnd">
            <a:solidFill>
              <a:schemeClr val="accent5"/>
            </a:solidFill>
            <a:round/>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xmlns="" id="{67960C86-6E73-9247-B566-7A0FF231A560}"/>
              </a:ext>
            </a:extLst>
          </p:cNvPr>
          <p:cNvPicPr>
            <a:picLocks noChangeAspect="1"/>
          </p:cNvPicPr>
          <p:nvPr userDrawn="1"/>
        </p:nvPicPr>
        <p:blipFill rotWithShape="1">
          <a:blip r:embed="rId3"/>
          <a:srcRect t="4044"/>
          <a:stretch/>
        </p:blipFill>
        <p:spPr>
          <a:xfrm>
            <a:off x="1127048" y="1433601"/>
            <a:ext cx="4384752" cy="7732701"/>
          </a:xfrm>
          <a:prstGeom prst="rect">
            <a:avLst/>
          </a:prstGeom>
        </p:spPr>
      </p:pic>
      <p:sp>
        <p:nvSpPr>
          <p:cNvPr id="9" name="Picture Placeholder 8">
            <a:extLst>
              <a:ext uri="{FF2B5EF4-FFF2-40B4-BE49-F238E27FC236}">
                <a16:creationId xmlns:a16="http://schemas.microsoft.com/office/drawing/2014/main" xmlns="" id="{EE67A917-F817-274B-9B82-6E3E6BCCECB6}"/>
              </a:ext>
            </a:extLst>
          </p:cNvPr>
          <p:cNvSpPr>
            <a:spLocks noGrp="1"/>
          </p:cNvSpPr>
          <p:nvPr>
            <p:ph type="pic" sz="quarter" idx="13"/>
          </p:nvPr>
        </p:nvSpPr>
        <p:spPr>
          <a:xfrm>
            <a:off x="1760602" y="2299544"/>
            <a:ext cx="3116096" cy="5475059"/>
          </a:xfrm>
          <a:prstGeom prst="rect">
            <a:avLst/>
          </a:prstGeom>
          <a:solidFill>
            <a:srgbClr val="000000"/>
          </a:solidFill>
        </p:spPr>
        <p:txBody>
          <a:bodyPr anchor="ctr"/>
          <a:lstStyle>
            <a:lvl1pPr marL="0" indent="0" algn="ctr">
              <a:buNone/>
              <a:defRPr sz="1600">
                <a:solidFill>
                  <a:schemeClr val="bg1"/>
                </a:solidFill>
                <a:latin typeface="Calibri" panose="020F0502020204030204" pitchFamily="34" charset="0"/>
                <a:cs typeface="Calibri" panose="020F0502020204030204" pitchFamily="34" charset="0"/>
              </a:defRPr>
            </a:lvl1pPr>
          </a:lstStyle>
          <a:p>
            <a:endParaRPr lang="pt-BR"/>
          </a:p>
        </p:txBody>
      </p:sp>
      <p:sp>
        <p:nvSpPr>
          <p:cNvPr id="23" name="Text Placeholder 11">
            <a:extLst>
              <a:ext uri="{FF2B5EF4-FFF2-40B4-BE49-F238E27FC236}">
                <a16:creationId xmlns:a16="http://schemas.microsoft.com/office/drawing/2014/main" xmlns="" id="{B7F46220-AF40-2D4D-A574-48320A319DA5}"/>
              </a:ext>
            </a:extLst>
          </p:cNvPr>
          <p:cNvSpPr>
            <a:spLocks noGrp="1"/>
          </p:cNvSpPr>
          <p:nvPr>
            <p:ph type="body" sz="quarter" idx="14" hasCustomPrompt="1"/>
          </p:nvPr>
        </p:nvSpPr>
        <p:spPr>
          <a:xfrm>
            <a:off x="7268605" y="2664453"/>
            <a:ext cx="3008696" cy="1998075"/>
          </a:xfrm>
          <a:prstGeom prst="rect">
            <a:avLst/>
          </a:prstGeom>
        </p:spPr>
        <p:txBody>
          <a:bodyPr/>
          <a:lstStyle>
            <a:lvl1pPr marL="0" indent="0" algn="just">
              <a:lnSpc>
                <a:spcPts val="19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et dursed di magna aliquam erat volutpat. Ut ne me wisi enim admi veniam, quis dol nostrud exerci tation ullamcorper.</a:t>
            </a:r>
          </a:p>
        </p:txBody>
      </p:sp>
      <p:sp>
        <p:nvSpPr>
          <p:cNvPr id="25" name="Text Placeholder 8">
            <a:extLst>
              <a:ext uri="{FF2B5EF4-FFF2-40B4-BE49-F238E27FC236}">
                <a16:creationId xmlns:a16="http://schemas.microsoft.com/office/drawing/2014/main" xmlns="" id="{AAE58683-C164-5544-98BF-54A4B52B1B7B}"/>
              </a:ext>
            </a:extLst>
          </p:cNvPr>
          <p:cNvSpPr>
            <a:spLocks noGrp="1"/>
          </p:cNvSpPr>
          <p:nvPr>
            <p:ph type="body" sz="quarter" idx="16" hasCustomPrompt="1"/>
          </p:nvPr>
        </p:nvSpPr>
        <p:spPr>
          <a:xfrm>
            <a:off x="7268604" y="2181704"/>
            <a:ext cx="3008696" cy="465144"/>
          </a:xfrm>
          <a:prstGeom prst="rect">
            <a:avLst/>
          </a:prstGeom>
        </p:spPr>
        <p:txBody>
          <a:bodyPr anchor="t">
            <a:noAutofit/>
          </a:bodyPr>
          <a:lstStyle>
            <a:lvl1pPr marL="0" indent="0" algn="l">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1</a:t>
            </a:r>
          </a:p>
        </p:txBody>
      </p:sp>
      <p:sp>
        <p:nvSpPr>
          <p:cNvPr id="29" name="Picture Placeholder 13">
            <a:extLst>
              <a:ext uri="{FF2B5EF4-FFF2-40B4-BE49-F238E27FC236}">
                <a16:creationId xmlns:a16="http://schemas.microsoft.com/office/drawing/2014/main" xmlns="" id="{2C128956-00F2-C24F-AFE5-1537D411531A}"/>
              </a:ext>
            </a:extLst>
          </p:cNvPr>
          <p:cNvSpPr>
            <a:spLocks noGrp="1"/>
          </p:cNvSpPr>
          <p:nvPr>
            <p:ph type="pic" sz="quarter" idx="19"/>
          </p:nvPr>
        </p:nvSpPr>
        <p:spPr>
          <a:xfrm>
            <a:off x="5632806" y="2192422"/>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43" name="Text Placeholder 11">
            <a:extLst>
              <a:ext uri="{FF2B5EF4-FFF2-40B4-BE49-F238E27FC236}">
                <a16:creationId xmlns:a16="http://schemas.microsoft.com/office/drawing/2014/main" xmlns="" id="{548DC93C-FB90-1342-86B7-6F6A775DAAC7}"/>
              </a:ext>
            </a:extLst>
          </p:cNvPr>
          <p:cNvSpPr>
            <a:spLocks noGrp="1"/>
          </p:cNvSpPr>
          <p:nvPr>
            <p:ph type="body" sz="quarter" idx="20" hasCustomPrompt="1"/>
          </p:nvPr>
        </p:nvSpPr>
        <p:spPr>
          <a:xfrm>
            <a:off x="7268605" y="5320036"/>
            <a:ext cx="3008696" cy="3054530"/>
          </a:xfrm>
          <a:prstGeom prst="rect">
            <a:avLst/>
          </a:prstGeom>
        </p:spPr>
        <p:txBody>
          <a:bodyPr/>
          <a:lstStyle>
            <a:lvl1pPr marL="0" indent="0" algn="just">
              <a:lnSpc>
                <a:spcPts val="19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magna aliquam erat volutpat. Ut ne wisi enim admi veniam, quis nostrud exerci tation ullamcorper. Proin amsed hendrerit tortor. Duis consequat nur posuere sodales. Utert erat sit dolor  rutrum ullamcorper libero, id pellentesque tellus convallis id. </a:t>
            </a:r>
          </a:p>
        </p:txBody>
      </p:sp>
      <p:sp>
        <p:nvSpPr>
          <p:cNvPr id="44" name="Text Placeholder 8">
            <a:extLst>
              <a:ext uri="{FF2B5EF4-FFF2-40B4-BE49-F238E27FC236}">
                <a16:creationId xmlns:a16="http://schemas.microsoft.com/office/drawing/2014/main" xmlns="" id="{779E5449-E6CD-324C-A121-5FF90DAF5F10}"/>
              </a:ext>
            </a:extLst>
          </p:cNvPr>
          <p:cNvSpPr>
            <a:spLocks noGrp="1"/>
          </p:cNvSpPr>
          <p:nvPr>
            <p:ph type="body" sz="quarter" idx="21" hasCustomPrompt="1"/>
          </p:nvPr>
        </p:nvSpPr>
        <p:spPr>
          <a:xfrm>
            <a:off x="7268604" y="4848438"/>
            <a:ext cx="3008696" cy="465144"/>
          </a:xfrm>
          <a:prstGeom prst="rect">
            <a:avLst/>
          </a:prstGeom>
        </p:spPr>
        <p:txBody>
          <a:bodyPr anchor="t">
            <a:noAutofit/>
          </a:bodyPr>
          <a:lstStyle>
            <a:lvl1pPr marL="0" indent="0" algn="l">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a:t>
            </a:r>
          </a:p>
        </p:txBody>
      </p:sp>
      <p:sp>
        <p:nvSpPr>
          <p:cNvPr id="45" name="Picture Placeholder 13">
            <a:extLst>
              <a:ext uri="{FF2B5EF4-FFF2-40B4-BE49-F238E27FC236}">
                <a16:creationId xmlns:a16="http://schemas.microsoft.com/office/drawing/2014/main" xmlns="" id="{1AA5782E-DB3C-5840-B771-B4413F20A46E}"/>
              </a:ext>
            </a:extLst>
          </p:cNvPr>
          <p:cNvSpPr>
            <a:spLocks noGrp="1"/>
          </p:cNvSpPr>
          <p:nvPr>
            <p:ph type="pic" sz="quarter" idx="22"/>
          </p:nvPr>
        </p:nvSpPr>
        <p:spPr>
          <a:xfrm>
            <a:off x="5632806" y="4848005"/>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46" name="Text Placeholder 11">
            <a:extLst>
              <a:ext uri="{FF2B5EF4-FFF2-40B4-BE49-F238E27FC236}">
                <a16:creationId xmlns:a16="http://schemas.microsoft.com/office/drawing/2014/main" xmlns="" id="{8E7CFC8C-2819-4A49-A631-A0871F8E7E2F}"/>
              </a:ext>
            </a:extLst>
          </p:cNvPr>
          <p:cNvSpPr>
            <a:spLocks noGrp="1"/>
          </p:cNvSpPr>
          <p:nvPr>
            <p:ph type="body" sz="quarter" idx="23" hasCustomPrompt="1"/>
          </p:nvPr>
        </p:nvSpPr>
        <p:spPr>
          <a:xfrm>
            <a:off x="12296552" y="2664453"/>
            <a:ext cx="3008696" cy="1998075"/>
          </a:xfrm>
          <a:prstGeom prst="rect">
            <a:avLst/>
          </a:prstGeom>
        </p:spPr>
        <p:txBody>
          <a:bodyPr/>
          <a:lstStyle>
            <a:lvl1pPr marL="0" indent="0" algn="just">
              <a:lnSpc>
                <a:spcPts val="19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et dursed di magna aliquam erat volutpat. Ut ne me wisi enim admi veniam, quis dol nostrud exerci tation ullamcorper.</a:t>
            </a:r>
          </a:p>
        </p:txBody>
      </p:sp>
      <p:sp>
        <p:nvSpPr>
          <p:cNvPr id="47" name="Text Placeholder 8">
            <a:extLst>
              <a:ext uri="{FF2B5EF4-FFF2-40B4-BE49-F238E27FC236}">
                <a16:creationId xmlns:a16="http://schemas.microsoft.com/office/drawing/2014/main" xmlns="" id="{7AB36F62-6039-E048-9116-0F33F6C6BC1C}"/>
              </a:ext>
            </a:extLst>
          </p:cNvPr>
          <p:cNvSpPr>
            <a:spLocks noGrp="1"/>
          </p:cNvSpPr>
          <p:nvPr>
            <p:ph type="body" sz="quarter" idx="24" hasCustomPrompt="1"/>
          </p:nvPr>
        </p:nvSpPr>
        <p:spPr>
          <a:xfrm>
            <a:off x="12296551" y="2181704"/>
            <a:ext cx="3008696" cy="465144"/>
          </a:xfrm>
          <a:prstGeom prst="rect">
            <a:avLst/>
          </a:prstGeom>
        </p:spPr>
        <p:txBody>
          <a:bodyPr anchor="t">
            <a:noAutofit/>
          </a:bodyPr>
          <a:lstStyle>
            <a:lvl1pPr marL="0" indent="0" algn="l">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3</a:t>
            </a:r>
          </a:p>
        </p:txBody>
      </p:sp>
      <p:sp>
        <p:nvSpPr>
          <p:cNvPr id="48" name="Picture Placeholder 13">
            <a:extLst>
              <a:ext uri="{FF2B5EF4-FFF2-40B4-BE49-F238E27FC236}">
                <a16:creationId xmlns:a16="http://schemas.microsoft.com/office/drawing/2014/main" xmlns="" id="{5898509C-B997-BC41-B3A5-F03B08939DA1}"/>
              </a:ext>
            </a:extLst>
          </p:cNvPr>
          <p:cNvSpPr>
            <a:spLocks noGrp="1"/>
          </p:cNvSpPr>
          <p:nvPr>
            <p:ph type="pic" sz="quarter" idx="25"/>
          </p:nvPr>
        </p:nvSpPr>
        <p:spPr>
          <a:xfrm>
            <a:off x="10660753" y="2192422"/>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49" name="Text Placeholder 11">
            <a:extLst>
              <a:ext uri="{FF2B5EF4-FFF2-40B4-BE49-F238E27FC236}">
                <a16:creationId xmlns:a16="http://schemas.microsoft.com/office/drawing/2014/main" xmlns="" id="{D733D8C8-4EC4-6B4E-9D82-97BC9CFA252C}"/>
              </a:ext>
            </a:extLst>
          </p:cNvPr>
          <p:cNvSpPr>
            <a:spLocks noGrp="1"/>
          </p:cNvSpPr>
          <p:nvPr>
            <p:ph type="body" sz="quarter" idx="26" hasCustomPrompt="1"/>
          </p:nvPr>
        </p:nvSpPr>
        <p:spPr>
          <a:xfrm>
            <a:off x="12296552" y="5320036"/>
            <a:ext cx="3008696" cy="3054530"/>
          </a:xfrm>
          <a:prstGeom prst="rect">
            <a:avLst/>
          </a:prstGeom>
        </p:spPr>
        <p:txBody>
          <a:bodyPr/>
          <a:lstStyle>
            <a:lvl1pPr marL="0" indent="0" algn="just">
              <a:lnSpc>
                <a:spcPts val="19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magna aliquam erat volutpat. Ut ne wisi enim admi veniam, quis nostrud exerci tation ullamcorper. Proin amsed hendrerit tortor. Duis consequat nur posuere sodales. Utert erat sit dolor  rutrum ullamcorper libero, id pellentesque tellus convallis id. </a:t>
            </a:r>
          </a:p>
        </p:txBody>
      </p:sp>
      <p:sp>
        <p:nvSpPr>
          <p:cNvPr id="50" name="Text Placeholder 8">
            <a:extLst>
              <a:ext uri="{FF2B5EF4-FFF2-40B4-BE49-F238E27FC236}">
                <a16:creationId xmlns:a16="http://schemas.microsoft.com/office/drawing/2014/main" xmlns="" id="{B21260A5-3B2F-BA4F-967E-E3FFE365EFF7}"/>
              </a:ext>
            </a:extLst>
          </p:cNvPr>
          <p:cNvSpPr>
            <a:spLocks noGrp="1"/>
          </p:cNvSpPr>
          <p:nvPr>
            <p:ph type="body" sz="quarter" idx="27" hasCustomPrompt="1"/>
          </p:nvPr>
        </p:nvSpPr>
        <p:spPr>
          <a:xfrm>
            <a:off x="12296551" y="4848438"/>
            <a:ext cx="3008696" cy="465144"/>
          </a:xfrm>
          <a:prstGeom prst="rect">
            <a:avLst/>
          </a:prstGeom>
        </p:spPr>
        <p:txBody>
          <a:bodyPr anchor="t">
            <a:noAutofit/>
          </a:bodyPr>
          <a:lstStyle>
            <a:lvl1pPr marL="0" indent="0" algn="l">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4</a:t>
            </a:r>
          </a:p>
        </p:txBody>
      </p:sp>
      <p:sp>
        <p:nvSpPr>
          <p:cNvPr id="51" name="Picture Placeholder 13">
            <a:extLst>
              <a:ext uri="{FF2B5EF4-FFF2-40B4-BE49-F238E27FC236}">
                <a16:creationId xmlns:a16="http://schemas.microsoft.com/office/drawing/2014/main" xmlns="" id="{79A68247-38C2-244C-91FD-7763A1D5A4B2}"/>
              </a:ext>
            </a:extLst>
          </p:cNvPr>
          <p:cNvSpPr>
            <a:spLocks noGrp="1"/>
          </p:cNvSpPr>
          <p:nvPr>
            <p:ph type="pic" sz="quarter" idx="28"/>
          </p:nvPr>
        </p:nvSpPr>
        <p:spPr>
          <a:xfrm>
            <a:off x="10660753" y="4848005"/>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Tree>
    <p:extLst>
      <p:ext uri="{BB962C8B-B14F-4D97-AF65-F5344CB8AC3E}">
        <p14:creationId xmlns:p14="http://schemas.microsoft.com/office/powerpoint/2010/main" val="134619654"/>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údos_IMAGEM_6">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2FD3EE14-8EB6-1A45-953B-8CB1469CCCB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03170" y="2166469"/>
            <a:ext cx="11243310" cy="6383188"/>
          </a:xfrm>
          <a:prstGeom prst="rect">
            <a:avLst/>
          </a:prstGeom>
        </p:spPr>
      </p:pic>
      <p:sp>
        <p:nvSpPr>
          <p:cNvPr id="4" name="TextBox 3">
            <a:extLst>
              <a:ext uri="{FF2B5EF4-FFF2-40B4-BE49-F238E27FC236}">
                <a16:creationId xmlns:a16="http://schemas.microsoft.com/office/drawing/2014/main" xmlns="" id="{A0B8C73F-0B3F-E54B-BDC8-4C7EA32C5B7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pic>
        <p:nvPicPr>
          <p:cNvPr id="35" name="Picture 34">
            <a:extLst>
              <a:ext uri="{FF2B5EF4-FFF2-40B4-BE49-F238E27FC236}">
                <a16:creationId xmlns:a16="http://schemas.microsoft.com/office/drawing/2014/main" xmlns="" id="{BE3A2669-1B34-6147-B099-A72F0364BFA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
        <p:nvSpPr>
          <p:cNvPr id="6" name="Text Placeholder 8">
            <a:extLst>
              <a:ext uri="{FF2B5EF4-FFF2-40B4-BE49-F238E27FC236}">
                <a16:creationId xmlns:a16="http://schemas.microsoft.com/office/drawing/2014/main" xmlns="" id="{A3E9EC3B-B063-B14B-A448-292EFFFC14D8}"/>
              </a:ext>
            </a:extLst>
          </p:cNvPr>
          <p:cNvSpPr>
            <a:spLocks noGrp="1"/>
          </p:cNvSpPr>
          <p:nvPr>
            <p:ph type="body" sz="quarter" idx="12" hasCustomPrompt="1"/>
          </p:nvPr>
        </p:nvSpPr>
        <p:spPr>
          <a:xfrm>
            <a:off x="1557918" y="517122"/>
            <a:ext cx="13133814" cy="653754"/>
          </a:xfrm>
          <a:prstGeom prst="rect">
            <a:avLst/>
          </a:prstGeom>
        </p:spPr>
        <p:txBody>
          <a:bodyPr anchor="t">
            <a:noAutofit/>
          </a:bodyPr>
          <a:lstStyle>
            <a:lvl1pPr marL="0" indent="0" algn="ctr">
              <a:lnSpc>
                <a:spcPct val="100000"/>
              </a:lnSpc>
              <a:spcBef>
                <a:spcPts val="0"/>
              </a:spcBef>
              <a:buNone/>
              <a:defRPr sz="4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SLD CENTRALIZADO</a:t>
            </a:r>
          </a:p>
        </p:txBody>
      </p:sp>
      <p:cxnSp>
        <p:nvCxnSpPr>
          <p:cNvPr id="7" name="Straight Connector 6">
            <a:extLst>
              <a:ext uri="{FF2B5EF4-FFF2-40B4-BE49-F238E27FC236}">
                <a16:creationId xmlns:a16="http://schemas.microsoft.com/office/drawing/2014/main" xmlns="" id="{BB132F00-4EE8-0D43-8FA5-EA6A7848A871}"/>
              </a:ext>
            </a:extLst>
          </p:cNvPr>
          <p:cNvCxnSpPr>
            <a:cxnSpLocks/>
          </p:cNvCxnSpPr>
          <p:nvPr userDrawn="1"/>
        </p:nvCxnSpPr>
        <p:spPr>
          <a:xfrm>
            <a:off x="7696562" y="1308827"/>
            <a:ext cx="856527" cy="0"/>
          </a:xfrm>
          <a:prstGeom prst="line">
            <a:avLst/>
          </a:prstGeom>
          <a:ln w="38100" cap="rnd">
            <a:solidFill>
              <a:schemeClr val="accent5"/>
            </a:solidFill>
            <a:round/>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xmlns="" id="{FD58F77A-5B2B-6742-AA34-3F4271A04F79}"/>
              </a:ext>
            </a:extLst>
          </p:cNvPr>
          <p:cNvSpPr>
            <a:spLocks noGrp="1"/>
          </p:cNvSpPr>
          <p:nvPr>
            <p:ph type="pic" sz="quarter" idx="13"/>
          </p:nvPr>
        </p:nvSpPr>
        <p:spPr>
          <a:xfrm>
            <a:off x="4393195" y="2813792"/>
            <a:ext cx="7473380" cy="4898299"/>
          </a:xfrm>
          <a:custGeom>
            <a:avLst/>
            <a:gdLst>
              <a:gd name="connsiteX0" fmla="*/ 0 w 7630160"/>
              <a:gd name="connsiteY0" fmla="*/ 235367 h 5008880"/>
              <a:gd name="connsiteX1" fmla="*/ 235367 w 7630160"/>
              <a:gd name="connsiteY1" fmla="*/ 0 h 5008880"/>
              <a:gd name="connsiteX2" fmla="*/ 7394793 w 7630160"/>
              <a:gd name="connsiteY2" fmla="*/ 0 h 5008880"/>
              <a:gd name="connsiteX3" fmla="*/ 7630160 w 7630160"/>
              <a:gd name="connsiteY3" fmla="*/ 235367 h 5008880"/>
              <a:gd name="connsiteX4" fmla="*/ 7630160 w 7630160"/>
              <a:gd name="connsiteY4" fmla="*/ 4773513 h 5008880"/>
              <a:gd name="connsiteX5" fmla="*/ 7394793 w 7630160"/>
              <a:gd name="connsiteY5" fmla="*/ 5008880 h 5008880"/>
              <a:gd name="connsiteX6" fmla="*/ 235367 w 7630160"/>
              <a:gd name="connsiteY6" fmla="*/ 5008880 h 5008880"/>
              <a:gd name="connsiteX7" fmla="*/ 0 w 7630160"/>
              <a:gd name="connsiteY7" fmla="*/ 4773513 h 5008880"/>
              <a:gd name="connsiteX8" fmla="*/ 0 w 7630160"/>
              <a:gd name="connsiteY8" fmla="*/ 235367 h 5008880"/>
              <a:gd name="connsiteX0" fmla="*/ 0 w 7630160"/>
              <a:gd name="connsiteY0" fmla="*/ 235367 h 5011467"/>
              <a:gd name="connsiteX1" fmla="*/ 235367 w 7630160"/>
              <a:gd name="connsiteY1" fmla="*/ 0 h 5011467"/>
              <a:gd name="connsiteX2" fmla="*/ 7394793 w 7630160"/>
              <a:gd name="connsiteY2" fmla="*/ 0 h 5011467"/>
              <a:gd name="connsiteX3" fmla="*/ 7630160 w 7630160"/>
              <a:gd name="connsiteY3" fmla="*/ 235367 h 5011467"/>
              <a:gd name="connsiteX4" fmla="*/ 7630160 w 7630160"/>
              <a:gd name="connsiteY4" fmla="*/ 4773513 h 5011467"/>
              <a:gd name="connsiteX5" fmla="*/ 7394793 w 7630160"/>
              <a:gd name="connsiteY5" fmla="*/ 5008880 h 5011467"/>
              <a:gd name="connsiteX6" fmla="*/ 235367 w 7630160"/>
              <a:gd name="connsiteY6" fmla="*/ 5008880 h 5011467"/>
              <a:gd name="connsiteX7" fmla="*/ 0 w 7630160"/>
              <a:gd name="connsiteY7" fmla="*/ 4773513 h 5011467"/>
              <a:gd name="connsiteX8" fmla="*/ 0 w 7630160"/>
              <a:gd name="connsiteY8" fmla="*/ 235367 h 5011467"/>
              <a:gd name="connsiteX0" fmla="*/ 171 w 7630331"/>
              <a:gd name="connsiteY0" fmla="*/ 235367 h 5010245"/>
              <a:gd name="connsiteX1" fmla="*/ 235538 w 7630331"/>
              <a:gd name="connsiteY1" fmla="*/ 0 h 5010245"/>
              <a:gd name="connsiteX2" fmla="*/ 7394964 w 7630331"/>
              <a:gd name="connsiteY2" fmla="*/ 0 h 5010245"/>
              <a:gd name="connsiteX3" fmla="*/ 7630331 w 7630331"/>
              <a:gd name="connsiteY3" fmla="*/ 235367 h 5010245"/>
              <a:gd name="connsiteX4" fmla="*/ 7630331 w 7630331"/>
              <a:gd name="connsiteY4" fmla="*/ 4773513 h 5010245"/>
              <a:gd name="connsiteX5" fmla="*/ 7394964 w 7630331"/>
              <a:gd name="connsiteY5" fmla="*/ 5008880 h 5010245"/>
              <a:gd name="connsiteX6" fmla="*/ 235538 w 7630331"/>
              <a:gd name="connsiteY6" fmla="*/ 5008880 h 5010245"/>
              <a:gd name="connsiteX7" fmla="*/ 171 w 7630331"/>
              <a:gd name="connsiteY7" fmla="*/ 4773513 h 5010245"/>
              <a:gd name="connsiteX8" fmla="*/ 171 w 7630331"/>
              <a:gd name="connsiteY8" fmla="*/ 235367 h 5010245"/>
              <a:gd name="connsiteX0" fmla="*/ 3140 w 7633300"/>
              <a:gd name="connsiteY0" fmla="*/ 235367 h 5008880"/>
              <a:gd name="connsiteX1" fmla="*/ 238507 w 7633300"/>
              <a:gd name="connsiteY1" fmla="*/ 0 h 5008880"/>
              <a:gd name="connsiteX2" fmla="*/ 7397933 w 7633300"/>
              <a:gd name="connsiteY2" fmla="*/ 0 h 5008880"/>
              <a:gd name="connsiteX3" fmla="*/ 7633300 w 7633300"/>
              <a:gd name="connsiteY3" fmla="*/ 235367 h 5008880"/>
              <a:gd name="connsiteX4" fmla="*/ 7633300 w 7633300"/>
              <a:gd name="connsiteY4" fmla="*/ 4773513 h 5008880"/>
              <a:gd name="connsiteX5" fmla="*/ 7397933 w 7633300"/>
              <a:gd name="connsiteY5" fmla="*/ 5008880 h 5008880"/>
              <a:gd name="connsiteX6" fmla="*/ 6159 w 7633300"/>
              <a:gd name="connsiteY6" fmla="*/ 5001385 h 5008880"/>
              <a:gd name="connsiteX7" fmla="*/ 3140 w 7633300"/>
              <a:gd name="connsiteY7" fmla="*/ 4773513 h 5008880"/>
              <a:gd name="connsiteX8" fmla="*/ 3140 w 7633300"/>
              <a:gd name="connsiteY8" fmla="*/ 235367 h 5008880"/>
              <a:gd name="connsiteX0" fmla="*/ 3140 w 7633300"/>
              <a:gd name="connsiteY0" fmla="*/ 235367 h 5010147"/>
              <a:gd name="connsiteX1" fmla="*/ 238507 w 7633300"/>
              <a:gd name="connsiteY1" fmla="*/ 0 h 5010147"/>
              <a:gd name="connsiteX2" fmla="*/ 7397933 w 7633300"/>
              <a:gd name="connsiteY2" fmla="*/ 0 h 5010147"/>
              <a:gd name="connsiteX3" fmla="*/ 7633300 w 7633300"/>
              <a:gd name="connsiteY3" fmla="*/ 235367 h 5010147"/>
              <a:gd name="connsiteX4" fmla="*/ 7633300 w 7633300"/>
              <a:gd name="connsiteY4" fmla="*/ 4773513 h 5010147"/>
              <a:gd name="connsiteX5" fmla="*/ 7397933 w 7633300"/>
              <a:gd name="connsiteY5" fmla="*/ 5008880 h 5010147"/>
              <a:gd name="connsiteX6" fmla="*/ 6159 w 7633300"/>
              <a:gd name="connsiteY6" fmla="*/ 5001385 h 5010147"/>
              <a:gd name="connsiteX7" fmla="*/ 3140 w 7633300"/>
              <a:gd name="connsiteY7" fmla="*/ 4773513 h 5010147"/>
              <a:gd name="connsiteX8" fmla="*/ 3140 w 7633300"/>
              <a:gd name="connsiteY8" fmla="*/ 235367 h 5010147"/>
              <a:gd name="connsiteX0" fmla="*/ 3140 w 7633471"/>
              <a:gd name="connsiteY0" fmla="*/ 235367 h 5009533"/>
              <a:gd name="connsiteX1" fmla="*/ 238507 w 7633471"/>
              <a:gd name="connsiteY1" fmla="*/ 0 h 5009533"/>
              <a:gd name="connsiteX2" fmla="*/ 7397933 w 7633471"/>
              <a:gd name="connsiteY2" fmla="*/ 0 h 5009533"/>
              <a:gd name="connsiteX3" fmla="*/ 7633300 w 7633471"/>
              <a:gd name="connsiteY3" fmla="*/ 235367 h 5009533"/>
              <a:gd name="connsiteX4" fmla="*/ 7633300 w 7633471"/>
              <a:gd name="connsiteY4" fmla="*/ 4773513 h 5009533"/>
              <a:gd name="connsiteX5" fmla="*/ 7397933 w 7633471"/>
              <a:gd name="connsiteY5" fmla="*/ 5008880 h 5009533"/>
              <a:gd name="connsiteX6" fmla="*/ 6159 w 7633471"/>
              <a:gd name="connsiteY6" fmla="*/ 5001385 h 5009533"/>
              <a:gd name="connsiteX7" fmla="*/ 3140 w 7633471"/>
              <a:gd name="connsiteY7" fmla="*/ 4773513 h 5009533"/>
              <a:gd name="connsiteX8" fmla="*/ 3140 w 7633471"/>
              <a:gd name="connsiteY8" fmla="*/ 235367 h 5009533"/>
              <a:gd name="connsiteX0" fmla="*/ 3140 w 7636441"/>
              <a:gd name="connsiteY0" fmla="*/ 235367 h 5024487"/>
              <a:gd name="connsiteX1" fmla="*/ 238507 w 7636441"/>
              <a:gd name="connsiteY1" fmla="*/ 0 h 5024487"/>
              <a:gd name="connsiteX2" fmla="*/ 7397933 w 7636441"/>
              <a:gd name="connsiteY2" fmla="*/ 0 h 5024487"/>
              <a:gd name="connsiteX3" fmla="*/ 7633300 w 7636441"/>
              <a:gd name="connsiteY3" fmla="*/ 235367 h 5024487"/>
              <a:gd name="connsiteX4" fmla="*/ 7633300 w 7636441"/>
              <a:gd name="connsiteY4" fmla="*/ 4773513 h 5024487"/>
              <a:gd name="connsiteX5" fmla="*/ 7630281 w 7636441"/>
              <a:gd name="connsiteY5" fmla="*/ 5023870 h 5024487"/>
              <a:gd name="connsiteX6" fmla="*/ 6159 w 7636441"/>
              <a:gd name="connsiteY6" fmla="*/ 5001385 h 5024487"/>
              <a:gd name="connsiteX7" fmla="*/ 3140 w 7636441"/>
              <a:gd name="connsiteY7" fmla="*/ 4773513 h 5024487"/>
              <a:gd name="connsiteX8" fmla="*/ 3140 w 7636441"/>
              <a:gd name="connsiteY8" fmla="*/ 235367 h 5024487"/>
              <a:gd name="connsiteX0" fmla="*/ 3140 w 7645811"/>
              <a:gd name="connsiteY0" fmla="*/ 235367 h 5031966"/>
              <a:gd name="connsiteX1" fmla="*/ 238507 w 7645811"/>
              <a:gd name="connsiteY1" fmla="*/ 0 h 5031966"/>
              <a:gd name="connsiteX2" fmla="*/ 7397933 w 7645811"/>
              <a:gd name="connsiteY2" fmla="*/ 0 h 5031966"/>
              <a:gd name="connsiteX3" fmla="*/ 7633300 w 7645811"/>
              <a:gd name="connsiteY3" fmla="*/ 235367 h 5031966"/>
              <a:gd name="connsiteX4" fmla="*/ 7633300 w 7645811"/>
              <a:gd name="connsiteY4" fmla="*/ 4773513 h 5031966"/>
              <a:gd name="connsiteX5" fmla="*/ 7645271 w 7645811"/>
              <a:gd name="connsiteY5" fmla="*/ 5031365 h 5031966"/>
              <a:gd name="connsiteX6" fmla="*/ 6159 w 7645811"/>
              <a:gd name="connsiteY6" fmla="*/ 5001385 h 5031966"/>
              <a:gd name="connsiteX7" fmla="*/ 3140 w 7645811"/>
              <a:gd name="connsiteY7" fmla="*/ 4773513 h 5031966"/>
              <a:gd name="connsiteX8" fmla="*/ 3140 w 7645811"/>
              <a:gd name="connsiteY8" fmla="*/ 235367 h 5031966"/>
              <a:gd name="connsiteX0" fmla="*/ 3140 w 7639471"/>
              <a:gd name="connsiteY0" fmla="*/ 235367 h 5039445"/>
              <a:gd name="connsiteX1" fmla="*/ 238507 w 7639471"/>
              <a:gd name="connsiteY1" fmla="*/ 0 h 5039445"/>
              <a:gd name="connsiteX2" fmla="*/ 7397933 w 7639471"/>
              <a:gd name="connsiteY2" fmla="*/ 0 h 5039445"/>
              <a:gd name="connsiteX3" fmla="*/ 7633300 w 7639471"/>
              <a:gd name="connsiteY3" fmla="*/ 235367 h 5039445"/>
              <a:gd name="connsiteX4" fmla="*/ 7633300 w 7639471"/>
              <a:gd name="connsiteY4" fmla="*/ 4773513 h 5039445"/>
              <a:gd name="connsiteX5" fmla="*/ 7637776 w 7639471"/>
              <a:gd name="connsiteY5" fmla="*/ 5038860 h 5039445"/>
              <a:gd name="connsiteX6" fmla="*/ 6159 w 7639471"/>
              <a:gd name="connsiteY6" fmla="*/ 5001385 h 5039445"/>
              <a:gd name="connsiteX7" fmla="*/ 3140 w 7639471"/>
              <a:gd name="connsiteY7" fmla="*/ 4773513 h 5039445"/>
              <a:gd name="connsiteX8" fmla="*/ 3140 w 7639471"/>
              <a:gd name="connsiteY8" fmla="*/ 235367 h 5039445"/>
              <a:gd name="connsiteX0" fmla="*/ 3140 w 7645416"/>
              <a:gd name="connsiteY0" fmla="*/ 235367 h 5039446"/>
              <a:gd name="connsiteX1" fmla="*/ 238507 w 7645416"/>
              <a:gd name="connsiteY1" fmla="*/ 0 h 5039446"/>
              <a:gd name="connsiteX2" fmla="*/ 7397933 w 7645416"/>
              <a:gd name="connsiteY2" fmla="*/ 0 h 5039446"/>
              <a:gd name="connsiteX3" fmla="*/ 7633300 w 7645416"/>
              <a:gd name="connsiteY3" fmla="*/ 235367 h 5039446"/>
              <a:gd name="connsiteX4" fmla="*/ 7633300 w 7645416"/>
              <a:gd name="connsiteY4" fmla="*/ 4773513 h 5039446"/>
              <a:gd name="connsiteX5" fmla="*/ 7644851 w 7645416"/>
              <a:gd name="connsiteY5" fmla="*/ 5038861 h 5039446"/>
              <a:gd name="connsiteX6" fmla="*/ 6159 w 7645416"/>
              <a:gd name="connsiteY6" fmla="*/ 5001385 h 5039446"/>
              <a:gd name="connsiteX7" fmla="*/ 3140 w 7645416"/>
              <a:gd name="connsiteY7" fmla="*/ 4773513 h 5039446"/>
              <a:gd name="connsiteX8" fmla="*/ 3140 w 7645416"/>
              <a:gd name="connsiteY8" fmla="*/ 235367 h 5039446"/>
              <a:gd name="connsiteX0" fmla="*/ 3140 w 7656640"/>
              <a:gd name="connsiteY0" fmla="*/ 235367 h 5039461"/>
              <a:gd name="connsiteX1" fmla="*/ 238507 w 7656640"/>
              <a:gd name="connsiteY1" fmla="*/ 0 h 5039461"/>
              <a:gd name="connsiteX2" fmla="*/ 7397933 w 7656640"/>
              <a:gd name="connsiteY2" fmla="*/ 0 h 5039461"/>
              <a:gd name="connsiteX3" fmla="*/ 7633300 w 7656640"/>
              <a:gd name="connsiteY3" fmla="*/ 235367 h 5039461"/>
              <a:gd name="connsiteX4" fmla="*/ 7654521 w 7656640"/>
              <a:gd name="connsiteY4" fmla="*/ 4780586 h 5039461"/>
              <a:gd name="connsiteX5" fmla="*/ 7644851 w 7656640"/>
              <a:gd name="connsiteY5" fmla="*/ 5038861 h 5039461"/>
              <a:gd name="connsiteX6" fmla="*/ 6159 w 7656640"/>
              <a:gd name="connsiteY6" fmla="*/ 5001385 h 5039461"/>
              <a:gd name="connsiteX7" fmla="*/ 3140 w 7656640"/>
              <a:gd name="connsiteY7" fmla="*/ 4773513 h 5039461"/>
              <a:gd name="connsiteX8" fmla="*/ 3140 w 7656640"/>
              <a:gd name="connsiteY8" fmla="*/ 235367 h 5039461"/>
              <a:gd name="connsiteX0" fmla="*/ 3140 w 7656640"/>
              <a:gd name="connsiteY0" fmla="*/ 235367 h 5039461"/>
              <a:gd name="connsiteX1" fmla="*/ 238507 w 7656640"/>
              <a:gd name="connsiteY1" fmla="*/ 0 h 5039461"/>
              <a:gd name="connsiteX2" fmla="*/ 7397933 w 7656640"/>
              <a:gd name="connsiteY2" fmla="*/ 0 h 5039461"/>
              <a:gd name="connsiteX3" fmla="*/ 7633300 w 7656640"/>
              <a:gd name="connsiteY3" fmla="*/ 235367 h 5039461"/>
              <a:gd name="connsiteX4" fmla="*/ 7654521 w 7656640"/>
              <a:gd name="connsiteY4" fmla="*/ 4780586 h 5039461"/>
              <a:gd name="connsiteX5" fmla="*/ 7644851 w 7656640"/>
              <a:gd name="connsiteY5" fmla="*/ 5038861 h 5039461"/>
              <a:gd name="connsiteX6" fmla="*/ 6159 w 7656640"/>
              <a:gd name="connsiteY6" fmla="*/ 5001385 h 5039461"/>
              <a:gd name="connsiteX7" fmla="*/ 3140 w 7656640"/>
              <a:gd name="connsiteY7" fmla="*/ 4773513 h 5039461"/>
              <a:gd name="connsiteX8" fmla="*/ 3140 w 7656640"/>
              <a:gd name="connsiteY8" fmla="*/ 235367 h 5039461"/>
              <a:gd name="connsiteX0" fmla="*/ 3140 w 7656640"/>
              <a:gd name="connsiteY0" fmla="*/ 235367 h 5039461"/>
              <a:gd name="connsiteX1" fmla="*/ 238507 w 7656640"/>
              <a:gd name="connsiteY1" fmla="*/ 0 h 5039461"/>
              <a:gd name="connsiteX2" fmla="*/ 7397933 w 7656640"/>
              <a:gd name="connsiteY2" fmla="*/ 0 h 5039461"/>
              <a:gd name="connsiteX3" fmla="*/ 7647447 w 7656640"/>
              <a:gd name="connsiteY3" fmla="*/ 242440 h 5039461"/>
              <a:gd name="connsiteX4" fmla="*/ 7654521 w 7656640"/>
              <a:gd name="connsiteY4" fmla="*/ 4780586 h 5039461"/>
              <a:gd name="connsiteX5" fmla="*/ 7644851 w 7656640"/>
              <a:gd name="connsiteY5" fmla="*/ 5038861 h 5039461"/>
              <a:gd name="connsiteX6" fmla="*/ 6159 w 7656640"/>
              <a:gd name="connsiteY6" fmla="*/ 5001385 h 5039461"/>
              <a:gd name="connsiteX7" fmla="*/ 3140 w 7656640"/>
              <a:gd name="connsiteY7" fmla="*/ 4773513 h 5039461"/>
              <a:gd name="connsiteX8" fmla="*/ 3140 w 7656640"/>
              <a:gd name="connsiteY8" fmla="*/ 235367 h 5039461"/>
              <a:gd name="connsiteX0" fmla="*/ 3140 w 7650686"/>
              <a:gd name="connsiteY0" fmla="*/ 235367 h 5039476"/>
              <a:gd name="connsiteX1" fmla="*/ 238507 w 7650686"/>
              <a:gd name="connsiteY1" fmla="*/ 0 h 5039476"/>
              <a:gd name="connsiteX2" fmla="*/ 7397933 w 7650686"/>
              <a:gd name="connsiteY2" fmla="*/ 0 h 5039476"/>
              <a:gd name="connsiteX3" fmla="*/ 7647447 w 7650686"/>
              <a:gd name="connsiteY3" fmla="*/ 242440 h 5039476"/>
              <a:gd name="connsiteX4" fmla="*/ 7647449 w 7650686"/>
              <a:gd name="connsiteY4" fmla="*/ 4787659 h 5039476"/>
              <a:gd name="connsiteX5" fmla="*/ 7644851 w 7650686"/>
              <a:gd name="connsiteY5" fmla="*/ 5038861 h 5039476"/>
              <a:gd name="connsiteX6" fmla="*/ 6159 w 7650686"/>
              <a:gd name="connsiteY6" fmla="*/ 5001385 h 5039476"/>
              <a:gd name="connsiteX7" fmla="*/ 3140 w 7650686"/>
              <a:gd name="connsiteY7" fmla="*/ 4773513 h 5039476"/>
              <a:gd name="connsiteX8" fmla="*/ 3140 w 7650686"/>
              <a:gd name="connsiteY8" fmla="*/ 235367 h 5039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650686" h="5039476">
                <a:moveTo>
                  <a:pt x="3140" y="235367"/>
                </a:moveTo>
                <a:cubicBezTo>
                  <a:pt x="3140" y="105377"/>
                  <a:pt x="108517" y="0"/>
                  <a:pt x="238507" y="0"/>
                </a:cubicBezTo>
                <a:lnTo>
                  <a:pt x="7397933" y="0"/>
                </a:lnTo>
                <a:cubicBezTo>
                  <a:pt x="7527923" y="0"/>
                  <a:pt x="7647447" y="112450"/>
                  <a:pt x="7647447" y="242440"/>
                </a:cubicBezTo>
                <a:cubicBezTo>
                  <a:pt x="7654521" y="1757513"/>
                  <a:pt x="7647449" y="4793354"/>
                  <a:pt x="7647449" y="4787659"/>
                </a:cubicBezTo>
                <a:cubicBezTo>
                  <a:pt x="7654945" y="4790232"/>
                  <a:pt x="7647425" y="5053851"/>
                  <a:pt x="7644851" y="5038861"/>
                </a:cubicBezTo>
                <a:lnTo>
                  <a:pt x="6159" y="5001385"/>
                </a:lnTo>
                <a:cubicBezTo>
                  <a:pt x="3586" y="5023870"/>
                  <a:pt x="-4355" y="4768591"/>
                  <a:pt x="3140" y="4773513"/>
                </a:cubicBezTo>
                <a:lnTo>
                  <a:pt x="3140" y="235367"/>
                </a:lnTo>
                <a:close/>
              </a:path>
            </a:pathLst>
          </a:custGeom>
          <a:solidFill>
            <a:schemeClr val="tx1">
              <a:lumMod val="20000"/>
              <a:lumOff val="80000"/>
              <a:alpha val="9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11" name="Text Placeholder 11">
            <a:extLst>
              <a:ext uri="{FF2B5EF4-FFF2-40B4-BE49-F238E27FC236}">
                <a16:creationId xmlns:a16="http://schemas.microsoft.com/office/drawing/2014/main" xmlns="" id="{F29E2544-D79C-D641-954D-8E0C5434CAC9}"/>
              </a:ext>
            </a:extLst>
          </p:cNvPr>
          <p:cNvSpPr>
            <a:spLocks noGrp="1"/>
          </p:cNvSpPr>
          <p:nvPr>
            <p:ph type="body" sz="quarter" idx="14" hasCustomPrompt="1"/>
          </p:nvPr>
        </p:nvSpPr>
        <p:spPr>
          <a:xfrm>
            <a:off x="428153" y="2664453"/>
            <a:ext cx="2333035" cy="1998075"/>
          </a:xfrm>
          <a:prstGeom prst="rect">
            <a:avLst/>
          </a:prstGeom>
        </p:spPr>
        <p:txBody>
          <a:bodyPr/>
          <a:lstStyle>
            <a:lvl1pPr marL="0" indent="0" algn="r">
              <a:lnSpc>
                <a:spcPts val="1800"/>
              </a:lnSpc>
              <a:spcBef>
                <a:spcPts val="0"/>
              </a:spcBef>
              <a:buNone/>
              <a:defRPr sz="12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et dursed di magna aliquam erat volutpat. </a:t>
            </a:r>
          </a:p>
        </p:txBody>
      </p:sp>
      <p:sp>
        <p:nvSpPr>
          <p:cNvPr id="12" name="Text Placeholder 8">
            <a:extLst>
              <a:ext uri="{FF2B5EF4-FFF2-40B4-BE49-F238E27FC236}">
                <a16:creationId xmlns:a16="http://schemas.microsoft.com/office/drawing/2014/main" xmlns="" id="{23747D59-F11C-EA4D-B081-33E1DC061C1E}"/>
              </a:ext>
            </a:extLst>
          </p:cNvPr>
          <p:cNvSpPr>
            <a:spLocks noGrp="1"/>
          </p:cNvSpPr>
          <p:nvPr>
            <p:ph type="body" sz="quarter" idx="16" hasCustomPrompt="1"/>
          </p:nvPr>
        </p:nvSpPr>
        <p:spPr>
          <a:xfrm>
            <a:off x="428154" y="2181704"/>
            <a:ext cx="2333034" cy="465144"/>
          </a:xfrm>
          <a:prstGeom prst="rect">
            <a:avLst/>
          </a:prstGeom>
        </p:spPr>
        <p:txBody>
          <a:bodyPr anchor="t">
            <a:noAutofit/>
          </a:bodyPr>
          <a:lstStyle>
            <a:lvl1pPr marL="0" indent="0" algn="r">
              <a:lnSpc>
                <a:spcPct val="100000"/>
              </a:lnSpc>
              <a:spcBef>
                <a:spcPts val="0"/>
              </a:spcBef>
              <a:buNone/>
              <a:defRPr sz="1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1</a:t>
            </a:r>
          </a:p>
        </p:txBody>
      </p:sp>
      <p:sp>
        <p:nvSpPr>
          <p:cNvPr id="13" name="Picture Placeholder 13">
            <a:extLst>
              <a:ext uri="{FF2B5EF4-FFF2-40B4-BE49-F238E27FC236}">
                <a16:creationId xmlns:a16="http://schemas.microsoft.com/office/drawing/2014/main" xmlns="" id="{B7FD790C-B56D-634F-9B73-BEBCB97F187E}"/>
              </a:ext>
            </a:extLst>
          </p:cNvPr>
          <p:cNvSpPr>
            <a:spLocks noGrp="1"/>
          </p:cNvSpPr>
          <p:nvPr>
            <p:ph type="pic" sz="quarter" idx="19"/>
          </p:nvPr>
        </p:nvSpPr>
        <p:spPr>
          <a:xfrm>
            <a:off x="2925038" y="1930400"/>
            <a:ext cx="1163722" cy="116372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14" name="Text Placeholder 11">
            <a:extLst>
              <a:ext uri="{FF2B5EF4-FFF2-40B4-BE49-F238E27FC236}">
                <a16:creationId xmlns:a16="http://schemas.microsoft.com/office/drawing/2014/main" xmlns="" id="{1BFED96B-0896-594C-9C4F-E88E8E382FF7}"/>
              </a:ext>
            </a:extLst>
          </p:cNvPr>
          <p:cNvSpPr>
            <a:spLocks noGrp="1"/>
          </p:cNvSpPr>
          <p:nvPr>
            <p:ph type="body" sz="quarter" idx="20" hasCustomPrompt="1"/>
          </p:nvPr>
        </p:nvSpPr>
        <p:spPr>
          <a:xfrm>
            <a:off x="428153" y="5331611"/>
            <a:ext cx="2333036" cy="3054530"/>
          </a:xfrm>
          <a:prstGeom prst="rect">
            <a:avLst/>
          </a:prstGeom>
        </p:spPr>
        <p:txBody>
          <a:bodyPr/>
          <a:lstStyle>
            <a:lvl1pPr marL="0" indent="0" algn="r">
              <a:lnSpc>
                <a:spcPts val="1800"/>
              </a:lnSpc>
              <a:spcBef>
                <a:spcPts val="0"/>
              </a:spcBef>
              <a:buNone/>
              <a:defRPr sz="12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magna aliquam.</a:t>
            </a:r>
          </a:p>
        </p:txBody>
      </p:sp>
      <p:sp>
        <p:nvSpPr>
          <p:cNvPr id="15" name="Text Placeholder 8">
            <a:extLst>
              <a:ext uri="{FF2B5EF4-FFF2-40B4-BE49-F238E27FC236}">
                <a16:creationId xmlns:a16="http://schemas.microsoft.com/office/drawing/2014/main" xmlns="" id="{AF5A6F9D-D29D-2248-A432-25D4B12D1C82}"/>
              </a:ext>
            </a:extLst>
          </p:cNvPr>
          <p:cNvSpPr>
            <a:spLocks noGrp="1"/>
          </p:cNvSpPr>
          <p:nvPr>
            <p:ph type="body" sz="quarter" idx="21" hasCustomPrompt="1"/>
          </p:nvPr>
        </p:nvSpPr>
        <p:spPr>
          <a:xfrm>
            <a:off x="428152" y="4848438"/>
            <a:ext cx="2333035" cy="465144"/>
          </a:xfrm>
          <a:prstGeom prst="rect">
            <a:avLst/>
          </a:prstGeom>
        </p:spPr>
        <p:txBody>
          <a:bodyPr anchor="t">
            <a:noAutofit/>
          </a:bodyPr>
          <a:lstStyle>
            <a:lvl1pPr marL="0" indent="0" algn="r">
              <a:lnSpc>
                <a:spcPct val="100000"/>
              </a:lnSpc>
              <a:spcBef>
                <a:spcPts val="0"/>
              </a:spcBef>
              <a:buNone/>
              <a:defRPr sz="1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a:t>
            </a:r>
          </a:p>
        </p:txBody>
      </p:sp>
      <p:sp>
        <p:nvSpPr>
          <p:cNvPr id="16" name="Picture Placeholder 13">
            <a:extLst>
              <a:ext uri="{FF2B5EF4-FFF2-40B4-BE49-F238E27FC236}">
                <a16:creationId xmlns:a16="http://schemas.microsoft.com/office/drawing/2014/main" xmlns="" id="{35446A09-D6C1-9C49-96E7-C85C655F1D23}"/>
              </a:ext>
            </a:extLst>
          </p:cNvPr>
          <p:cNvSpPr>
            <a:spLocks noGrp="1"/>
          </p:cNvSpPr>
          <p:nvPr>
            <p:ph type="pic" sz="quarter" idx="22"/>
          </p:nvPr>
        </p:nvSpPr>
        <p:spPr>
          <a:xfrm>
            <a:off x="2925038" y="4585983"/>
            <a:ext cx="1163722" cy="116372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23" name="Text Placeholder 11">
            <a:extLst>
              <a:ext uri="{FF2B5EF4-FFF2-40B4-BE49-F238E27FC236}">
                <a16:creationId xmlns:a16="http://schemas.microsoft.com/office/drawing/2014/main" xmlns="" id="{617C6327-B793-1E47-9233-385EFB7EC6D8}"/>
              </a:ext>
            </a:extLst>
          </p:cNvPr>
          <p:cNvSpPr>
            <a:spLocks noGrp="1"/>
          </p:cNvSpPr>
          <p:nvPr>
            <p:ph type="body" sz="quarter" idx="23" hasCustomPrompt="1"/>
          </p:nvPr>
        </p:nvSpPr>
        <p:spPr>
          <a:xfrm>
            <a:off x="13487680" y="2664453"/>
            <a:ext cx="2333035" cy="1998075"/>
          </a:xfrm>
          <a:prstGeom prst="rect">
            <a:avLst/>
          </a:prstGeom>
        </p:spPr>
        <p:txBody>
          <a:bodyPr/>
          <a:lstStyle>
            <a:lvl1pPr marL="0" indent="0" algn="l">
              <a:lnSpc>
                <a:spcPts val="1800"/>
              </a:lnSpc>
              <a:spcBef>
                <a:spcPts val="0"/>
              </a:spcBef>
              <a:buNone/>
              <a:defRPr sz="12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et dursed di magna aliquam erat volutpat. </a:t>
            </a:r>
          </a:p>
        </p:txBody>
      </p:sp>
      <p:sp>
        <p:nvSpPr>
          <p:cNvPr id="24" name="Text Placeholder 8">
            <a:extLst>
              <a:ext uri="{FF2B5EF4-FFF2-40B4-BE49-F238E27FC236}">
                <a16:creationId xmlns:a16="http://schemas.microsoft.com/office/drawing/2014/main" xmlns="" id="{13FD9F73-059C-444D-9C21-7CD4F072372F}"/>
              </a:ext>
            </a:extLst>
          </p:cNvPr>
          <p:cNvSpPr>
            <a:spLocks noGrp="1"/>
          </p:cNvSpPr>
          <p:nvPr>
            <p:ph type="body" sz="quarter" idx="24" hasCustomPrompt="1"/>
          </p:nvPr>
        </p:nvSpPr>
        <p:spPr>
          <a:xfrm>
            <a:off x="13487681" y="2181704"/>
            <a:ext cx="2333034" cy="465144"/>
          </a:xfrm>
          <a:prstGeom prst="rect">
            <a:avLst/>
          </a:prstGeom>
        </p:spPr>
        <p:txBody>
          <a:bodyPr anchor="t">
            <a:noAutofit/>
          </a:bodyPr>
          <a:lstStyle>
            <a:lvl1pPr marL="0" indent="0" algn="l">
              <a:lnSpc>
                <a:spcPct val="100000"/>
              </a:lnSpc>
              <a:spcBef>
                <a:spcPts val="0"/>
              </a:spcBef>
              <a:buNone/>
              <a:defRPr sz="1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3</a:t>
            </a:r>
          </a:p>
        </p:txBody>
      </p:sp>
      <p:sp>
        <p:nvSpPr>
          <p:cNvPr id="25" name="Picture Placeholder 13">
            <a:extLst>
              <a:ext uri="{FF2B5EF4-FFF2-40B4-BE49-F238E27FC236}">
                <a16:creationId xmlns:a16="http://schemas.microsoft.com/office/drawing/2014/main" xmlns="" id="{CA28319F-11D0-634B-9064-3212DB13D85A}"/>
              </a:ext>
            </a:extLst>
          </p:cNvPr>
          <p:cNvSpPr>
            <a:spLocks noGrp="1"/>
          </p:cNvSpPr>
          <p:nvPr>
            <p:ph type="pic" sz="quarter" idx="25"/>
          </p:nvPr>
        </p:nvSpPr>
        <p:spPr>
          <a:xfrm>
            <a:off x="12159161" y="1930400"/>
            <a:ext cx="1163722" cy="116372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26" name="Text Placeholder 11">
            <a:extLst>
              <a:ext uri="{FF2B5EF4-FFF2-40B4-BE49-F238E27FC236}">
                <a16:creationId xmlns:a16="http://schemas.microsoft.com/office/drawing/2014/main" xmlns="" id="{E5B29AA4-5797-C14F-B089-BF2BD90019A1}"/>
              </a:ext>
            </a:extLst>
          </p:cNvPr>
          <p:cNvSpPr>
            <a:spLocks noGrp="1"/>
          </p:cNvSpPr>
          <p:nvPr>
            <p:ph type="body" sz="quarter" idx="26" hasCustomPrompt="1"/>
          </p:nvPr>
        </p:nvSpPr>
        <p:spPr>
          <a:xfrm>
            <a:off x="13487680" y="5331611"/>
            <a:ext cx="2333036" cy="3054530"/>
          </a:xfrm>
          <a:prstGeom prst="rect">
            <a:avLst/>
          </a:prstGeom>
        </p:spPr>
        <p:txBody>
          <a:bodyPr/>
          <a:lstStyle>
            <a:lvl1pPr marL="0" indent="0" algn="l">
              <a:lnSpc>
                <a:spcPts val="1800"/>
              </a:lnSpc>
              <a:spcBef>
                <a:spcPts val="0"/>
              </a:spcBef>
              <a:buNone/>
              <a:defRPr sz="12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magna aliquam.</a:t>
            </a:r>
          </a:p>
        </p:txBody>
      </p:sp>
      <p:sp>
        <p:nvSpPr>
          <p:cNvPr id="27" name="Text Placeholder 8">
            <a:extLst>
              <a:ext uri="{FF2B5EF4-FFF2-40B4-BE49-F238E27FC236}">
                <a16:creationId xmlns:a16="http://schemas.microsoft.com/office/drawing/2014/main" xmlns="" id="{79A14C10-D636-8245-A8BD-ED28929FE4BD}"/>
              </a:ext>
            </a:extLst>
          </p:cNvPr>
          <p:cNvSpPr>
            <a:spLocks noGrp="1"/>
          </p:cNvSpPr>
          <p:nvPr>
            <p:ph type="body" sz="quarter" idx="27" hasCustomPrompt="1"/>
          </p:nvPr>
        </p:nvSpPr>
        <p:spPr>
          <a:xfrm>
            <a:off x="13487679" y="4848438"/>
            <a:ext cx="2333035" cy="465144"/>
          </a:xfrm>
          <a:prstGeom prst="rect">
            <a:avLst/>
          </a:prstGeom>
        </p:spPr>
        <p:txBody>
          <a:bodyPr anchor="t">
            <a:noAutofit/>
          </a:bodyPr>
          <a:lstStyle>
            <a:lvl1pPr marL="0" indent="0" algn="l">
              <a:lnSpc>
                <a:spcPct val="100000"/>
              </a:lnSpc>
              <a:spcBef>
                <a:spcPts val="0"/>
              </a:spcBef>
              <a:buNone/>
              <a:defRPr sz="1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4</a:t>
            </a:r>
          </a:p>
        </p:txBody>
      </p:sp>
      <p:sp>
        <p:nvSpPr>
          <p:cNvPr id="28" name="Picture Placeholder 13">
            <a:extLst>
              <a:ext uri="{FF2B5EF4-FFF2-40B4-BE49-F238E27FC236}">
                <a16:creationId xmlns:a16="http://schemas.microsoft.com/office/drawing/2014/main" xmlns="" id="{43ABBBBB-5452-EF47-AEF1-ADE3ED9EC139}"/>
              </a:ext>
            </a:extLst>
          </p:cNvPr>
          <p:cNvSpPr>
            <a:spLocks noGrp="1"/>
          </p:cNvSpPr>
          <p:nvPr>
            <p:ph type="pic" sz="quarter" idx="28"/>
          </p:nvPr>
        </p:nvSpPr>
        <p:spPr>
          <a:xfrm>
            <a:off x="12159161" y="4585983"/>
            <a:ext cx="1163722" cy="116372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Tree>
    <p:extLst>
      <p:ext uri="{BB962C8B-B14F-4D97-AF65-F5344CB8AC3E}">
        <p14:creationId xmlns:p14="http://schemas.microsoft.com/office/powerpoint/2010/main" val="2004621945"/>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údos_IMG_FULL_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F274946D-8981-314E-8EDE-1D06BC218832}"/>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a:solidFill>
                <a:schemeClr val="bg1">
                  <a:alpha val="65000"/>
                </a:schemeClr>
              </a:solidFill>
              <a:latin typeface="Lato" panose="020F0502020204030203" pitchFamily="34" charset="77"/>
              <a:ea typeface="Arial Narrow" charset="0"/>
              <a:cs typeface="Arial Narrow" charset="0"/>
            </a:endParaRPr>
          </a:p>
        </p:txBody>
      </p:sp>
      <p:pic>
        <p:nvPicPr>
          <p:cNvPr id="7" name="Picture 6">
            <a:extLst>
              <a:ext uri="{FF2B5EF4-FFF2-40B4-BE49-F238E27FC236}">
                <a16:creationId xmlns:a16="http://schemas.microsoft.com/office/drawing/2014/main" xmlns="" id="{54490656-42F3-D64C-90AF-F720E4CF812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59811" y="204213"/>
            <a:ext cx="567236" cy="669506"/>
          </a:xfrm>
          <a:prstGeom prst="rect">
            <a:avLst/>
          </a:prstGeom>
        </p:spPr>
      </p:pic>
      <p:sp>
        <p:nvSpPr>
          <p:cNvPr id="8" name="Picture Placeholder 13">
            <a:extLst>
              <a:ext uri="{FF2B5EF4-FFF2-40B4-BE49-F238E27FC236}">
                <a16:creationId xmlns:a16="http://schemas.microsoft.com/office/drawing/2014/main" xmlns="" id="{A8624A15-7628-8F41-8C27-1DE5B8F06CD3}"/>
              </a:ext>
            </a:extLst>
          </p:cNvPr>
          <p:cNvSpPr>
            <a:spLocks noGrp="1"/>
          </p:cNvSpPr>
          <p:nvPr>
            <p:ph type="pic" sz="quarter" idx="21"/>
          </p:nvPr>
        </p:nvSpPr>
        <p:spPr>
          <a:xfrm>
            <a:off x="7250616" y="1812861"/>
            <a:ext cx="1748418" cy="1748418"/>
          </a:xfrm>
          <a:prstGeom prst="ellipse">
            <a:avLst/>
          </a:prstGeom>
          <a:solidFill>
            <a:schemeClr val="tx1">
              <a:lumMod val="20000"/>
              <a:lumOff val="80000"/>
              <a:alpha val="9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9" name="Text Placeholder 8">
            <a:extLst>
              <a:ext uri="{FF2B5EF4-FFF2-40B4-BE49-F238E27FC236}">
                <a16:creationId xmlns:a16="http://schemas.microsoft.com/office/drawing/2014/main" xmlns="" id="{6BC40161-BE25-424B-8910-2F51CAE9CDD3}"/>
              </a:ext>
            </a:extLst>
          </p:cNvPr>
          <p:cNvSpPr>
            <a:spLocks noGrp="1"/>
          </p:cNvSpPr>
          <p:nvPr>
            <p:ph type="body" sz="quarter" idx="12" hasCustomPrompt="1"/>
          </p:nvPr>
        </p:nvSpPr>
        <p:spPr>
          <a:xfrm>
            <a:off x="0" y="4555625"/>
            <a:ext cx="16249650" cy="954595"/>
          </a:xfrm>
          <a:prstGeom prst="rect">
            <a:avLst/>
          </a:prstGeom>
        </p:spPr>
        <p:txBody>
          <a:bodyPr anchor="t">
            <a:noAutofit/>
          </a:bodyPr>
          <a:lstStyle>
            <a:lvl1pPr marL="0" indent="0" algn="ctr">
              <a:lnSpc>
                <a:spcPts val="7500"/>
              </a:lnSpc>
              <a:spcBef>
                <a:spcPts val="0"/>
              </a:spcBef>
              <a:buNone/>
              <a:defRPr sz="5400" b="0" i="0" baseline="0">
                <a:solidFill>
                  <a:schemeClr val="bg1"/>
                </a:solidFill>
                <a:latin typeface="Lato Black" panose="020F0502020204030203" pitchFamily="34" charset="77"/>
                <a:ea typeface="Lato Black" panose="020F0502020204030203" pitchFamily="34" charset="77"/>
                <a:cs typeface="Arial Narrow" charset="0"/>
              </a:defRPr>
            </a:lvl1pPr>
          </a:lstStyle>
          <a:p>
            <a:pPr lvl="0"/>
            <a:r>
              <a:rPr lang="en-US"/>
              <a:t>TÍTULO COM 1 LINHA CENTRALIZADO</a:t>
            </a:r>
          </a:p>
        </p:txBody>
      </p:sp>
      <p:sp>
        <p:nvSpPr>
          <p:cNvPr id="10" name="Text Placeholder 11">
            <a:extLst>
              <a:ext uri="{FF2B5EF4-FFF2-40B4-BE49-F238E27FC236}">
                <a16:creationId xmlns:a16="http://schemas.microsoft.com/office/drawing/2014/main" xmlns="" id="{DA5D9104-B1A6-2147-8580-D98BD6D3A609}"/>
              </a:ext>
            </a:extLst>
          </p:cNvPr>
          <p:cNvSpPr>
            <a:spLocks noGrp="1"/>
          </p:cNvSpPr>
          <p:nvPr>
            <p:ph type="body" sz="quarter" idx="16" hasCustomPrompt="1"/>
          </p:nvPr>
        </p:nvSpPr>
        <p:spPr>
          <a:xfrm>
            <a:off x="1673845" y="6478859"/>
            <a:ext cx="12901960" cy="1405053"/>
          </a:xfrm>
          <a:prstGeom prst="rect">
            <a:avLst/>
          </a:prstGeom>
        </p:spPr>
        <p:txBody>
          <a:bodyPr/>
          <a:lstStyle>
            <a:lvl1pPr marL="0" indent="0" algn="ctr">
              <a:lnSpc>
                <a:spcPts val="3000"/>
              </a:lnSpc>
              <a:spcBef>
                <a:spcPts val="0"/>
              </a:spcBef>
              <a:buNone/>
              <a:defRPr sz="2000" b="1" i="0">
                <a:solidFill>
                  <a:schemeClr val="tx1">
                    <a:lumMod val="60000"/>
                    <a:lumOff val="40000"/>
                  </a:schemeClr>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 adipiscing elit, si diam nonummy del nibh euismod tincidunt ut laoreet dolore magna aliquam erat volutpat. Ut wisi enim ad minim veniam, quis nostrud exerci tation ullamco perv suscipit lobortis nisl. Lorem ipsum dolor sit amet, sit amet consectetue adipiscing dolor diam nisl enim elit.</a:t>
            </a:r>
          </a:p>
        </p:txBody>
      </p:sp>
      <p:cxnSp>
        <p:nvCxnSpPr>
          <p:cNvPr id="11" name="Straight Connector 10">
            <a:extLst>
              <a:ext uri="{FF2B5EF4-FFF2-40B4-BE49-F238E27FC236}">
                <a16:creationId xmlns:a16="http://schemas.microsoft.com/office/drawing/2014/main" xmlns="" id="{919EE7F4-838B-664E-B4A0-42CD667A750A}"/>
              </a:ext>
            </a:extLst>
          </p:cNvPr>
          <p:cNvCxnSpPr/>
          <p:nvPr userDrawn="1"/>
        </p:nvCxnSpPr>
        <p:spPr>
          <a:xfrm>
            <a:off x="7544962" y="5988204"/>
            <a:ext cx="1159727" cy="0"/>
          </a:xfrm>
          <a:prstGeom prst="line">
            <a:avLst/>
          </a:prstGeom>
          <a:ln w="28575" cap="rnd">
            <a:solidFill>
              <a:schemeClr val="accent4"/>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4225926"/>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údos_IMG_FULL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F274946D-8981-314E-8EDE-1D06BC218832}"/>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a:solidFill>
                <a:schemeClr val="bg1">
                  <a:alpha val="65000"/>
                </a:schemeClr>
              </a:solidFill>
              <a:latin typeface="Lato" panose="020F0502020204030203" pitchFamily="34" charset="77"/>
              <a:ea typeface="Arial Narrow" charset="0"/>
              <a:cs typeface="Arial Narrow" charset="0"/>
            </a:endParaRPr>
          </a:p>
        </p:txBody>
      </p:sp>
      <p:pic>
        <p:nvPicPr>
          <p:cNvPr id="7" name="Picture 6">
            <a:extLst>
              <a:ext uri="{FF2B5EF4-FFF2-40B4-BE49-F238E27FC236}">
                <a16:creationId xmlns:a16="http://schemas.microsoft.com/office/drawing/2014/main" xmlns="" id="{54490656-42F3-D64C-90AF-F720E4CF812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59811" y="204213"/>
            <a:ext cx="567236" cy="669506"/>
          </a:xfrm>
          <a:prstGeom prst="rect">
            <a:avLst/>
          </a:prstGeom>
        </p:spPr>
      </p:pic>
      <p:sp>
        <p:nvSpPr>
          <p:cNvPr id="8" name="Picture Placeholder 13">
            <a:extLst>
              <a:ext uri="{FF2B5EF4-FFF2-40B4-BE49-F238E27FC236}">
                <a16:creationId xmlns:a16="http://schemas.microsoft.com/office/drawing/2014/main" xmlns="" id="{A8624A15-7628-8F41-8C27-1DE5B8F06CD3}"/>
              </a:ext>
            </a:extLst>
          </p:cNvPr>
          <p:cNvSpPr>
            <a:spLocks noGrp="1"/>
          </p:cNvSpPr>
          <p:nvPr>
            <p:ph type="pic" sz="quarter" idx="21"/>
          </p:nvPr>
        </p:nvSpPr>
        <p:spPr>
          <a:xfrm>
            <a:off x="1936272" y="3434576"/>
            <a:ext cx="2251798" cy="2251798"/>
          </a:xfrm>
          <a:prstGeom prst="ellipse">
            <a:avLst/>
          </a:prstGeom>
          <a:solidFill>
            <a:schemeClr val="tx1">
              <a:lumMod val="20000"/>
              <a:lumOff val="80000"/>
              <a:alpha val="9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9" name="Text Placeholder 8">
            <a:extLst>
              <a:ext uri="{FF2B5EF4-FFF2-40B4-BE49-F238E27FC236}">
                <a16:creationId xmlns:a16="http://schemas.microsoft.com/office/drawing/2014/main" xmlns="" id="{6BC40161-BE25-424B-8910-2F51CAE9CDD3}"/>
              </a:ext>
            </a:extLst>
          </p:cNvPr>
          <p:cNvSpPr>
            <a:spLocks noGrp="1"/>
          </p:cNvSpPr>
          <p:nvPr>
            <p:ph type="body" sz="quarter" idx="12" hasCustomPrompt="1"/>
          </p:nvPr>
        </p:nvSpPr>
        <p:spPr>
          <a:xfrm>
            <a:off x="5185316" y="3600656"/>
            <a:ext cx="7560527" cy="1896894"/>
          </a:xfrm>
          <a:prstGeom prst="rect">
            <a:avLst/>
          </a:prstGeom>
        </p:spPr>
        <p:txBody>
          <a:bodyPr anchor="t">
            <a:noAutofit/>
          </a:bodyPr>
          <a:lstStyle>
            <a:lvl1pPr marL="0" indent="0" algn="l">
              <a:lnSpc>
                <a:spcPts val="7500"/>
              </a:lnSpc>
              <a:spcBef>
                <a:spcPts val="0"/>
              </a:spcBef>
              <a:buNone/>
              <a:defRPr sz="5400" b="0" i="0" baseline="0">
                <a:solidFill>
                  <a:schemeClr val="bg1"/>
                </a:solidFill>
                <a:latin typeface="Lato Black" panose="020F0502020204030203" pitchFamily="34" charset="77"/>
                <a:ea typeface="Lato Black" panose="020F0502020204030203" pitchFamily="34" charset="77"/>
                <a:cs typeface="Arial Narrow" charset="0"/>
              </a:defRPr>
            </a:lvl1pPr>
          </a:lstStyle>
          <a:p>
            <a:pPr lvl="0"/>
            <a:r>
              <a:rPr lang="en-US"/>
              <a:t>TÍTULO COM 2 LINHAS À ESQUERDA</a:t>
            </a:r>
          </a:p>
        </p:txBody>
      </p:sp>
      <p:sp>
        <p:nvSpPr>
          <p:cNvPr id="10" name="Text Placeholder 11">
            <a:extLst>
              <a:ext uri="{FF2B5EF4-FFF2-40B4-BE49-F238E27FC236}">
                <a16:creationId xmlns:a16="http://schemas.microsoft.com/office/drawing/2014/main" xmlns="" id="{DA5D9104-B1A6-2147-8580-D98BD6D3A609}"/>
              </a:ext>
            </a:extLst>
          </p:cNvPr>
          <p:cNvSpPr>
            <a:spLocks noGrp="1"/>
          </p:cNvSpPr>
          <p:nvPr>
            <p:ph type="body" sz="quarter" idx="16" hasCustomPrompt="1"/>
          </p:nvPr>
        </p:nvSpPr>
        <p:spPr>
          <a:xfrm>
            <a:off x="5185315" y="6200079"/>
            <a:ext cx="9390489" cy="1828800"/>
          </a:xfrm>
          <a:prstGeom prst="rect">
            <a:avLst/>
          </a:prstGeom>
        </p:spPr>
        <p:txBody>
          <a:bodyPr/>
          <a:lstStyle>
            <a:lvl1pPr marL="0" indent="0" algn="l">
              <a:lnSpc>
                <a:spcPts val="3000"/>
              </a:lnSpc>
              <a:spcBef>
                <a:spcPts val="0"/>
              </a:spcBef>
              <a:buNone/>
              <a:defRPr sz="2000" b="1" i="0">
                <a:solidFill>
                  <a:schemeClr val="tx1">
                    <a:lumMod val="60000"/>
                    <a:lumOff val="40000"/>
                  </a:schemeClr>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 adipiscing elit, si diam nonummy del nibh euismod tincidunt ut laoreet dolore magna aliquam erat volutpat. Ut wisi enim ad minim veniam, quis nostrud exerci tation ullamco perv suscipit lobortis nisl. Lorem ipsum dolor sit amet, sit amet consectetue adipiscing dolor diam nisl enim elit.</a:t>
            </a:r>
          </a:p>
        </p:txBody>
      </p:sp>
      <p:cxnSp>
        <p:nvCxnSpPr>
          <p:cNvPr id="11" name="Straight Connector 10">
            <a:extLst>
              <a:ext uri="{FF2B5EF4-FFF2-40B4-BE49-F238E27FC236}">
                <a16:creationId xmlns:a16="http://schemas.microsoft.com/office/drawing/2014/main" xmlns="" id="{919EE7F4-838B-664E-B4A0-42CD667A750A}"/>
              </a:ext>
            </a:extLst>
          </p:cNvPr>
          <p:cNvCxnSpPr/>
          <p:nvPr userDrawn="1"/>
        </p:nvCxnSpPr>
        <p:spPr>
          <a:xfrm>
            <a:off x="5185316" y="6010506"/>
            <a:ext cx="1159727" cy="0"/>
          </a:xfrm>
          <a:prstGeom prst="line">
            <a:avLst/>
          </a:prstGeom>
          <a:ln w="28575" cap="rnd">
            <a:solidFill>
              <a:schemeClr val="accent4"/>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6482541"/>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ap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9" name="Text Placeholder 8">
            <a:extLst>
              <a:ext uri="{FF2B5EF4-FFF2-40B4-BE49-F238E27FC236}">
                <a16:creationId xmlns:a16="http://schemas.microsoft.com/office/drawing/2014/main" xmlns="" id="{F25C759E-E94A-9E46-B4BD-E31C2967EE2F}"/>
              </a:ext>
            </a:extLst>
          </p:cNvPr>
          <p:cNvSpPr>
            <a:spLocks noGrp="1"/>
          </p:cNvSpPr>
          <p:nvPr>
            <p:ph type="body" sz="quarter" idx="10" hasCustomPrompt="1"/>
          </p:nvPr>
        </p:nvSpPr>
        <p:spPr>
          <a:xfrm>
            <a:off x="1584960" y="2789854"/>
            <a:ext cx="5157216" cy="2781890"/>
          </a:xfrm>
          <a:prstGeom prst="rect">
            <a:avLst/>
          </a:prstGeom>
        </p:spPr>
        <p:txBody>
          <a:bodyPr anchor="t">
            <a:noAutofit/>
          </a:bodyPr>
          <a:lstStyle>
            <a:lvl1pPr marL="0" indent="0" algn="l">
              <a:lnSpc>
                <a:spcPts val="11000"/>
              </a:lnSpc>
              <a:buNone/>
              <a:defRPr sz="105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COVER SLIDE</a:t>
            </a:r>
            <a:endParaRPr lang="pt-BR"/>
          </a:p>
        </p:txBody>
      </p:sp>
      <p:pic>
        <p:nvPicPr>
          <p:cNvPr id="6" name="Picture 5">
            <a:extLst>
              <a:ext uri="{FF2B5EF4-FFF2-40B4-BE49-F238E27FC236}">
                <a16:creationId xmlns:a16="http://schemas.microsoft.com/office/drawing/2014/main" xmlns="" id="{E54472F1-C2E7-D94E-B122-98A6D59F375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107168" y="4840224"/>
            <a:ext cx="3615816" cy="1120604"/>
          </a:xfrm>
          <a:prstGeom prst="rect">
            <a:avLst/>
          </a:prstGeom>
        </p:spPr>
      </p:pic>
      <p:pic>
        <p:nvPicPr>
          <p:cNvPr id="3" name="Picture 2">
            <a:extLst>
              <a:ext uri="{FF2B5EF4-FFF2-40B4-BE49-F238E27FC236}">
                <a16:creationId xmlns:a16="http://schemas.microsoft.com/office/drawing/2014/main" xmlns="" id="{CF913395-E1C8-1149-9AD1-BCD709137BA9}"/>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4058011" y="5071872"/>
            <a:ext cx="843465" cy="658368"/>
          </a:xfrm>
          <a:prstGeom prst="rect">
            <a:avLst/>
          </a:prstGeom>
        </p:spPr>
      </p:pic>
      <p:sp>
        <p:nvSpPr>
          <p:cNvPr id="4" name="TextBox 3">
            <a:extLst>
              <a:ext uri="{FF2B5EF4-FFF2-40B4-BE49-F238E27FC236}">
                <a16:creationId xmlns:a16="http://schemas.microsoft.com/office/drawing/2014/main" xmlns="" id="{091F0F41-3A7F-F64F-8244-8BC5EC2E5889}"/>
              </a:ext>
            </a:extLst>
          </p:cNvPr>
          <p:cNvSpPr txBox="1"/>
          <p:nvPr userDrawn="1"/>
        </p:nvSpPr>
        <p:spPr>
          <a:xfrm>
            <a:off x="10107168" y="8180832"/>
            <a:ext cx="2414016" cy="322558"/>
          </a:xfrm>
          <a:prstGeom prst="rect">
            <a:avLst/>
          </a:prstGeom>
        </p:spPr>
        <p:txBody>
          <a:bodyPr wrap="none" rtlCol="0" anchor="ctr">
            <a:normAutofit/>
          </a:bodyPr>
          <a:lstStyle/>
          <a:p>
            <a:pPr marL="0" marR="0" lvl="0" indent="0" algn="l" defTabSz="1218895" rtl="0" eaLnBrk="1" fontAlgn="auto" latinLnBrk="0" hangingPunct="1">
              <a:lnSpc>
                <a:spcPct val="100000"/>
              </a:lnSpc>
              <a:spcBef>
                <a:spcPts val="0"/>
              </a:spcBef>
              <a:spcAft>
                <a:spcPts val="0"/>
              </a:spcAft>
              <a:buClrTx/>
              <a:buSzTx/>
              <a:buFontTx/>
              <a:buNone/>
              <a:tabLst/>
              <a:defRPr/>
            </a:pPr>
            <a:r>
              <a:rPr lang="en-US" sz="850" b="0" i="0" spc="150" baseline="0" dirty="0">
                <a:solidFill>
                  <a:schemeClr val="bg1"/>
                </a:solidFill>
                <a:latin typeface="Lato" panose="020F0502020204030203" pitchFamily="34" charset="77"/>
              </a:rPr>
              <a:t>TODOS OS DIREITOS RESERVADOS</a:t>
            </a:r>
            <a:endParaRPr lang="pt-BR" sz="850" b="0" i="0" spc="150" baseline="0" dirty="0">
              <a:solidFill>
                <a:schemeClr val="bg1"/>
              </a:solidFill>
              <a:latin typeface="Lato" panose="020F0502020204030203" pitchFamily="34" charset="77"/>
            </a:endParaRPr>
          </a:p>
        </p:txBody>
      </p:sp>
      <p:sp>
        <p:nvSpPr>
          <p:cNvPr id="5" name="Oval 4">
            <a:extLst>
              <a:ext uri="{FF2B5EF4-FFF2-40B4-BE49-F238E27FC236}">
                <a16:creationId xmlns:a16="http://schemas.microsoft.com/office/drawing/2014/main" xmlns="" id="{71015E39-2D3E-B64C-BFBC-0918323F5D2B}"/>
              </a:ext>
            </a:extLst>
          </p:cNvPr>
          <p:cNvSpPr/>
          <p:nvPr userDrawn="1"/>
        </p:nvSpPr>
        <p:spPr>
          <a:xfrm>
            <a:off x="12856741" y="7976999"/>
            <a:ext cx="109728" cy="109728"/>
          </a:xfrm>
          <a:prstGeom prst="ellipse">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TextBox 8">
            <a:extLst>
              <a:ext uri="{FF2B5EF4-FFF2-40B4-BE49-F238E27FC236}">
                <a16:creationId xmlns:a16="http://schemas.microsoft.com/office/drawing/2014/main" xmlns="" id="{013D763A-2A3B-7C4B-8329-DD4032CAD791}"/>
              </a:ext>
            </a:extLst>
          </p:cNvPr>
          <p:cNvSpPr txBox="1"/>
          <p:nvPr userDrawn="1"/>
        </p:nvSpPr>
        <p:spPr>
          <a:xfrm>
            <a:off x="12991211" y="8077730"/>
            <a:ext cx="1066800" cy="413468"/>
          </a:xfrm>
          <a:prstGeom prst="rect">
            <a:avLst/>
          </a:prstGeom>
        </p:spPr>
        <p:txBody>
          <a:bodyPr wrap="none" rtlCol="0" anchor="ctr">
            <a:normAutofit/>
          </a:bodyPr>
          <a:lstStyle/>
          <a:p>
            <a:pPr marL="0" marR="0" lvl="0" indent="0" algn="l" defTabSz="1218895" rtl="0" eaLnBrk="1" fontAlgn="auto" latinLnBrk="0" hangingPunct="1">
              <a:lnSpc>
                <a:spcPct val="100000"/>
              </a:lnSpc>
              <a:spcBef>
                <a:spcPts val="0"/>
              </a:spcBef>
              <a:spcAft>
                <a:spcPts val="0"/>
              </a:spcAft>
              <a:buClrTx/>
              <a:buSzTx/>
              <a:buFontTx/>
              <a:buNone/>
              <a:tabLst/>
              <a:defRPr/>
            </a:pPr>
            <a:r>
              <a:rPr lang="en-US" sz="1800" b="1" i="0" spc="150" baseline="0" dirty="0" smtClean="0">
                <a:solidFill>
                  <a:schemeClr val="bg1"/>
                </a:solidFill>
                <a:latin typeface="Lato Black" panose="020F0502020204030203" pitchFamily="34" charset="77"/>
              </a:rPr>
              <a:t>2019</a:t>
            </a:r>
            <a:endParaRPr lang="pt-BR" sz="1800" b="1" i="0" spc="150" baseline="0" dirty="0">
              <a:solidFill>
                <a:schemeClr val="bg1"/>
              </a:solidFill>
              <a:latin typeface="Lato Black" panose="020F0502020204030203" pitchFamily="34" charset="77"/>
            </a:endParaRPr>
          </a:p>
        </p:txBody>
      </p:sp>
      <p:sp>
        <p:nvSpPr>
          <p:cNvPr id="10" name="Text Placeholder 8">
            <a:extLst>
              <a:ext uri="{FF2B5EF4-FFF2-40B4-BE49-F238E27FC236}">
                <a16:creationId xmlns:a16="http://schemas.microsoft.com/office/drawing/2014/main" xmlns="" id="{D91C52FA-E57C-3545-8648-B26D09AAA0A7}"/>
              </a:ext>
            </a:extLst>
          </p:cNvPr>
          <p:cNvSpPr>
            <a:spLocks noGrp="1"/>
          </p:cNvSpPr>
          <p:nvPr>
            <p:ph type="body" sz="quarter" idx="11" hasCustomPrompt="1"/>
          </p:nvPr>
        </p:nvSpPr>
        <p:spPr>
          <a:xfrm>
            <a:off x="12991211" y="7827264"/>
            <a:ext cx="1097280" cy="365760"/>
          </a:xfrm>
          <a:prstGeom prst="rect">
            <a:avLst/>
          </a:prstGeom>
        </p:spPr>
        <p:txBody>
          <a:bodyPr anchor="ctr">
            <a:noAutofit/>
          </a:bodyPr>
          <a:lstStyle>
            <a:lvl1pPr marL="0" indent="0" algn="l">
              <a:lnSpc>
                <a:spcPct val="100000"/>
              </a:lnSpc>
              <a:buNone/>
              <a:defRPr sz="1800" b="0" i="0" baseline="0">
                <a:solidFill>
                  <a:schemeClr val="bg1"/>
                </a:solidFill>
                <a:latin typeface="Lato" panose="020F0502020204030203" pitchFamily="34" charset="77"/>
                <a:ea typeface="Lato" panose="020F0502020204030203" pitchFamily="34" charset="77"/>
                <a:cs typeface="Arial Narrow" charset="0"/>
              </a:defRPr>
            </a:lvl1pPr>
          </a:lstStyle>
          <a:p>
            <a:pPr lvl="0"/>
            <a:r>
              <a:rPr lang="en-US"/>
              <a:t>Mês</a:t>
            </a:r>
            <a:endParaRPr lang="pt-BR"/>
          </a:p>
        </p:txBody>
      </p:sp>
      <p:sp>
        <p:nvSpPr>
          <p:cNvPr id="11" name="Text Placeholder 8">
            <a:extLst>
              <a:ext uri="{FF2B5EF4-FFF2-40B4-BE49-F238E27FC236}">
                <a16:creationId xmlns:a16="http://schemas.microsoft.com/office/drawing/2014/main" xmlns="" id="{DA642752-53BE-614F-85FA-729B0063CC80}"/>
              </a:ext>
            </a:extLst>
          </p:cNvPr>
          <p:cNvSpPr>
            <a:spLocks noGrp="1"/>
          </p:cNvSpPr>
          <p:nvPr>
            <p:ph type="body" sz="quarter" idx="12" hasCustomPrompt="1"/>
          </p:nvPr>
        </p:nvSpPr>
        <p:spPr>
          <a:xfrm>
            <a:off x="1584960" y="6196319"/>
            <a:ext cx="5157216" cy="2145792"/>
          </a:xfrm>
          <a:prstGeom prst="rect">
            <a:avLst/>
          </a:prstGeom>
        </p:spPr>
        <p:txBody>
          <a:bodyPr anchor="t">
            <a:noAutofit/>
          </a:bodyPr>
          <a:lstStyle>
            <a:lvl1pPr marL="0" indent="0" algn="l">
              <a:lnSpc>
                <a:spcPts val="3200"/>
              </a:lnSpc>
              <a:spcBef>
                <a:spcPts val="0"/>
              </a:spcBef>
              <a:buNone/>
              <a:defRPr sz="2800" b="0" i="0" baseline="0">
                <a:solidFill>
                  <a:schemeClr val="tx1"/>
                </a:solidFill>
                <a:latin typeface="Lato" panose="020F0502020204030203" pitchFamily="34" charset="77"/>
                <a:ea typeface="Lato" panose="020F0502020204030203" pitchFamily="34" charset="77"/>
                <a:cs typeface="Arial Narrow" charset="0"/>
              </a:defRPr>
            </a:lvl1pPr>
          </a:lstStyle>
          <a:p>
            <a:pPr lvl="0"/>
            <a:r>
              <a:rPr lang="en-US"/>
              <a:t>Novo template para criação de apresentações.</a:t>
            </a:r>
          </a:p>
        </p:txBody>
      </p:sp>
    </p:spTree>
    <p:extLst>
      <p:ext uri="{BB962C8B-B14F-4D97-AF65-F5344CB8AC3E}">
        <p14:creationId xmlns:p14="http://schemas.microsoft.com/office/powerpoint/2010/main" val="1827336327"/>
      </p:ext>
    </p:extLst>
  </p:cSld>
  <p:clrMapOvr>
    <a:masterClrMapping/>
  </p:clrMapOvr>
  <p:transition>
    <p:fade/>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Conteúdos_TEXTO_1">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F9DA676B-C264-CD4F-BBBD-DE4F64B2C380}"/>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sp>
        <p:nvSpPr>
          <p:cNvPr id="7" name="Text Placeholder 8">
            <a:extLst>
              <a:ext uri="{FF2B5EF4-FFF2-40B4-BE49-F238E27FC236}">
                <a16:creationId xmlns:a16="http://schemas.microsoft.com/office/drawing/2014/main" xmlns="" id="{10F097E9-049E-DC41-B50C-1AD963811FDB}"/>
              </a:ext>
            </a:extLst>
          </p:cNvPr>
          <p:cNvSpPr>
            <a:spLocks noGrp="1"/>
          </p:cNvSpPr>
          <p:nvPr>
            <p:ph type="body" sz="quarter" idx="12" hasCustomPrompt="1"/>
          </p:nvPr>
        </p:nvSpPr>
        <p:spPr>
          <a:xfrm>
            <a:off x="1347736" y="406724"/>
            <a:ext cx="13133814" cy="465144"/>
          </a:xfrm>
          <a:prstGeom prst="rect">
            <a:avLst/>
          </a:prstGeom>
        </p:spPr>
        <p:txBody>
          <a:bodyPr anchor="t">
            <a:noAutofit/>
          </a:bodyPr>
          <a:lstStyle>
            <a:lvl1pPr marL="0" indent="0" algn="l">
              <a:lnSpc>
                <a:spcPct val="100000"/>
              </a:lnSpc>
              <a:spcBef>
                <a:spcPts val="0"/>
              </a:spcBef>
              <a:buNone/>
              <a:defRPr sz="2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BÁSICO ALINHADO À ESQUERDA</a:t>
            </a:r>
          </a:p>
        </p:txBody>
      </p:sp>
    </p:spTree>
    <p:extLst>
      <p:ext uri="{BB962C8B-B14F-4D97-AF65-F5344CB8AC3E}">
        <p14:creationId xmlns:p14="http://schemas.microsoft.com/office/powerpoint/2010/main" val="2666602387"/>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Cap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9" name="Text Placeholder 8">
            <a:extLst>
              <a:ext uri="{FF2B5EF4-FFF2-40B4-BE49-F238E27FC236}">
                <a16:creationId xmlns:a16="http://schemas.microsoft.com/office/drawing/2014/main" xmlns="" id="{F25C759E-E94A-9E46-B4BD-E31C2967EE2F}"/>
              </a:ext>
            </a:extLst>
          </p:cNvPr>
          <p:cNvSpPr>
            <a:spLocks noGrp="1"/>
          </p:cNvSpPr>
          <p:nvPr>
            <p:ph type="body" sz="quarter" idx="10" hasCustomPrompt="1"/>
          </p:nvPr>
        </p:nvSpPr>
        <p:spPr>
          <a:xfrm>
            <a:off x="1584960" y="2789854"/>
            <a:ext cx="5157216" cy="2781890"/>
          </a:xfrm>
          <a:prstGeom prst="rect">
            <a:avLst/>
          </a:prstGeom>
        </p:spPr>
        <p:txBody>
          <a:bodyPr anchor="t">
            <a:noAutofit/>
          </a:bodyPr>
          <a:lstStyle>
            <a:lvl1pPr marL="0" indent="0" algn="l">
              <a:lnSpc>
                <a:spcPts val="11000"/>
              </a:lnSpc>
              <a:buNone/>
              <a:defRPr sz="105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COVER SLIDE</a:t>
            </a:r>
            <a:endParaRPr lang="pt-BR"/>
          </a:p>
        </p:txBody>
      </p:sp>
      <p:pic>
        <p:nvPicPr>
          <p:cNvPr id="6" name="Picture 5">
            <a:extLst>
              <a:ext uri="{FF2B5EF4-FFF2-40B4-BE49-F238E27FC236}">
                <a16:creationId xmlns:a16="http://schemas.microsoft.com/office/drawing/2014/main" xmlns="" id="{E54472F1-C2E7-D94E-B122-98A6D59F375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107168" y="4840224"/>
            <a:ext cx="3615816" cy="1120604"/>
          </a:xfrm>
          <a:prstGeom prst="rect">
            <a:avLst/>
          </a:prstGeom>
        </p:spPr>
      </p:pic>
      <p:pic>
        <p:nvPicPr>
          <p:cNvPr id="3" name="Picture 2">
            <a:extLst>
              <a:ext uri="{FF2B5EF4-FFF2-40B4-BE49-F238E27FC236}">
                <a16:creationId xmlns:a16="http://schemas.microsoft.com/office/drawing/2014/main" xmlns="" id="{CF913395-E1C8-1149-9AD1-BCD709137BA9}"/>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4058011" y="5071872"/>
            <a:ext cx="843465" cy="658368"/>
          </a:xfrm>
          <a:prstGeom prst="rect">
            <a:avLst/>
          </a:prstGeom>
        </p:spPr>
      </p:pic>
      <p:sp>
        <p:nvSpPr>
          <p:cNvPr id="4" name="TextBox 3">
            <a:extLst>
              <a:ext uri="{FF2B5EF4-FFF2-40B4-BE49-F238E27FC236}">
                <a16:creationId xmlns:a16="http://schemas.microsoft.com/office/drawing/2014/main" xmlns="" id="{091F0F41-3A7F-F64F-8244-8BC5EC2E5889}"/>
              </a:ext>
            </a:extLst>
          </p:cNvPr>
          <p:cNvSpPr txBox="1"/>
          <p:nvPr userDrawn="1"/>
        </p:nvSpPr>
        <p:spPr>
          <a:xfrm>
            <a:off x="10107168" y="8180832"/>
            <a:ext cx="2414016" cy="322558"/>
          </a:xfrm>
          <a:prstGeom prst="rect">
            <a:avLst/>
          </a:prstGeom>
        </p:spPr>
        <p:txBody>
          <a:bodyPr wrap="none" rtlCol="0" anchor="ctr">
            <a:normAutofit/>
          </a:bodyPr>
          <a:lstStyle/>
          <a:p>
            <a:pPr marL="0" marR="0" lvl="0" indent="0" algn="l" defTabSz="1218895" rtl="0" eaLnBrk="1" fontAlgn="auto" latinLnBrk="0" hangingPunct="1">
              <a:lnSpc>
                <a:spcPct val="100000"/>
              </a:lnSpc>
              <a:spcBef>
                <a:spcPts val="0"/>
              </a:spcBef>
              <a:spcAft>
                <a:spcPts val="0"/>
              </a:spcAft>
              <a:buClrTx/>
              <a:buSzTx/>
              <a:buFontTx/>
              <a:buNone/>
              <a:tabLst/>
              <a:defRPr/>
            </a:pPr>
            <a:r>
              <a:rPr lang="en-US" sz="850" b="0" i="0" spc="150" baseline="0">
                <a:solidFill>
                  <a:schemeClr val="bg1"/>
                </a:solidFill>
                <a:latin typeface="Lato" panose="020F0502020204030203" pitchFamily="34" charset="77"/>
              </a:rPr>
              <a:t>TODOS OS DIREITOS RESERVADOS</a:t>
            </a:r>
            <a:endParaRPr lang="pt-BR" sz="850" b="0" i="0" spc="150" baseline="0">
              <a:solidFill>
                <a:schemeClr val="bg1"/>
              </a:solidFill>
              <a:latin typeface="Lato" panose="020F0502020204030203" pitchFamily="34" charset="77"/>
            </a:endParaRPr>
          </a:p>
        </p:txBody>
      </p:sp>
      <p:sp>
        <p:nvSpPr>
          <p:cNvPr id="5" name="Oval 4">
            <a:extLst>
              <a:ext uri="{FF2B5EF4-FFF2-40B4-BE49-F238E27FC236}">
                <a16:creationId xmlns:a16="http://schemas.microsoft.com/office/drawing/2014/main" xmlns="" id="{71015E39-2D3E-B64C-BFBC-0918323F5D2B}"/>
              </a:ext>
            </a:extLst>
          </p:cNvPr>
          <p:cNvSpPr/>
          <p:nvPr userDrawn="1"/>
        </p:nvSpPr>
        <p:spPr>
          <a:xfrm>
            <a:off x="12856741" y="7976999"/>
            <a:ext cx="109728" cy="109728"/>
          </a:xfrm>
          <a:prstGeom prst="ellipse">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TextBox 8">
            <a:extLst>
              <a:ext uri="{FF2B5EF4-FFF2-40B4-BE49-F238E27FC236}">
                <a16:creationId xmlns:a16="http://schemas.microsoft.com/office/drawing/2014/main" xmlns="" id="{013D763A-2A3B-7C4B-8329-DD4032CAD791}"/>
              </a:ext>
            </a:extLst>
          </p:cNvPr>
          <p:cNvSpPr txBox="1"/>
          <p:nvPr userDrawn="1"/>
        </p:nvSpPr>
        <p:spPr>
          <a:xfrm>
            <a:off x="12991211" y="8077730"/>
            <a:ext cx="1066800" cy="413468"/>
          </a:xfrm>
          <a:prstGeom prst="rect">
            <a:avLst/>
          </a:prstGeom>
        </p:spPr>
        <p:txBody>
          <a:bodyPr wrap="none" rtlCol="0" anchor="ctr">
            <a:normAutofit/>
          </a:bodyPr>
          <a:lstStyle/>
          <a:p>
            <a:pPr marL="0" marR="0" lvl="0" indent="0" algn="l" defTabSz="1218895" rtl="0" eaLnBrk="1" fontAlgn="auto" latinLnBrk="0" hangingPunct="1">
              <a:lnSpc>
                <a:spcPct val="100000"/>
              </a:lnSpc>
              <a:spcBef>
                <a:spcPts val="0"/>
              </a:spcBef>
              <a:spcAft>
                <a:spcPts val="0"/>
              </a:spcAft>
              <a:buClrTx/>
              <a:buSzTx/>
              <a:buFontTx/>
              <a:buNone/>
              <a:tabLst/>
              <a:defRPr/>
            </a:pPr>
            <a:r>
              <a:rPr lang="en-US" sz="1800" b="1" i="0" spc="150" baseline="0" dirty="0" smtClean="0">
                <a:solidFill>
                  <a:schemeClr val="bg1"/>
                </a:solidFill>
                <a:latin typeface="Lato Black" panose="020F0502020204030203" pitchFamily="34" charset="77"/>
              </a:rPr>
              <a:t>2019</a:t>
            </a:r>
          </a:p>
        </p:txBody>
      </p:sp>
      <p:sp>
        <p:nvSpPr>
          <p:cNvPr id="10" name="Text Placeholder 8">
            <a:extLst>
              <a:ext uri="{FF2B5EF4-FFF2-40B4-BE49-F238E27FC236}">
                <a16:creationId xmlns:a16="http://schemas.microsoft.com/office/drawing/2014/main" xmlns="" id="{D91C52FA-E57C-3545-8648-B26D09AAA0A7}"/>
              </a:ext>
            </a:extLst>
          </p:cNvPr>
          <p:cNvSpPr>
            <a:spLocks noGrp="1"/>
          </p:cNvSpPr>
          <p:nvPr>
            <p:ph type="body" sz="quarter" idx="11" hasCustomPrompt="1"/>
          </p:nvPr>
        </p:nvSpPr>
        <p:spPr>
          <a:xfrm>
            <a:off x="12991211" y="7827264"/>
            <a:ext cx="1097280" cy="365760"/>
          </a:xfrm>
          <a:prstGeom prst="rect">
            <a:avLst/>
          </a:prstGeom>
        </p:spPr>
        <p:txBody>
          <a:bodyPr anchor="ctr">
            <a:noAutofit/>
          </a:bodyPr>
          <a:lstStyle>
            <a:lvl1pPr marL="0" indent="0" algn="l">
              <a:lnSpc>
                <a:spcPct val="100000"/>
              </a:lnSpc>
              <a:buNone/>
              <a:defRPr sz="1800" b="0" i="0" baseline="0">
                <a:solidFill>
                  <a:schemeClr val="bg1"/>
                </a:solidFill>
                <a:latin typeface="Lato" panose="020F0502020204030203" pitchFamily="34" charset="77"/>
                <a:ea typeface="Lato" panose="020F0502020204030203" pitchFamily="34" charset="77"/>
                <a:cs typeface="Arial Narrow" charset="0"/>
              </a:defRPr>
            </a:lvl1pPr>
          </a:lstStyle>
          <a:p>
            <a:pPr lvl="0"/>
            <a:r>
              <a:rPr lang="en-US"/>
              <a:t>Mês</a:t>
            </a:r>
            <a:endParaRPr lang="pt-BR"/>
          </a:p>
        </p:txBody>
      </p:sp>
      <p:sp>
        <p:nvSpPr>
          <p:cNvPr id="11" name="Text Placeholder 8">
            <a:extLst>
              <a:ext uri="{FF2B5EF4-FFF2-40B4-BE49-F238E27FC236}">
                <a16:creationId xmlns:a16="http://schemas.microsoft.com/office/drawing/2014/main" xmlns="" id="{DA642752-53BE-614F-85FA-729B0063CC80}"/>
              </a:ext>
            </a:extLst>
          </p:cNvPr>
          <p:cNvSpPr>
            <a:spLocks noGrp="1"/>
          </p:cNvSpPr>
          <p:nvPr>
            <p:ph type="body" sz="quarter" idx="12" hasCustomPrompt="1"/>
          </p:nvPr>
        </p:nvSpPr>
        <p:spPr>
          <a:xfrm>
            <a:off x="1584960" y="6196319"/>
            <a:ext cx="5157216" cy="2145792"/>
          </a:xfrm>
          <a:prstGeom prst="rect">
            <a:avLst/>
          </a:prstGeom>
        </p:spPr>
        <p:txBody>
          <a:bodyPr anchor="t">
            <a:noAutofit/>
          </a:bodyPr>
          <a:lstStyle>
            <a:lvl1pPr marL="0" indent="0" algn="l">
              <a:lnSpc>
                <a:spcPts val="3200"/>
              </a:lnSpc>
              <a:spcBef>
                <a:spcPts val="0"/>
              </a:spcBef>
              <a:buNone/>
              <a:defRPr sz="2800" b="0" i="0" baseline="0">
                <a:solidFill>
                  <a:schemeClr val="tx1"/>
                </a:solidFill>
                <a:latin typeface="Lato" panose="020F0502020204030203" pitchFamily="34" charset="77"/>
                <a:ea typeface="Lato" panose="020F0502020204030203" pitchFamily="34" charset="77"/>
                <a:cs typeface="Arial Narrow" charset="0"/>
              </a:defRPr>
            </a:lvl1pPr>
          </a:lstStyle>
          <a:p>
            <a:pPr lvl="0"/>
            <a:r>
              <a:rPr lang="en-US"/>
              <a:t>Novo template para criação de apresentações.</a:t>
            </a:r>
          </a:p>
        </p:txBody>
      </p:sp>
    </p:spTree>
    <p:extLst>
      <p:ext uri="{BB962C8B-B14F-4D97-AF65-F5344CB8AC3E}">
        <p14:creationId xmlns:p14="http://schemas.microsoft.com/office/powerpoint/2010/main" val="2994784553"/>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Encerramen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8">
            <a:extLst>
              <a:ext uri="{FF2B5EF4-FFF2-40B4-BE49-F238E27FC236}">
                <a16:creationId xmlns:a16="http://schemas.microsoft.com/office/drawing/2014/main" xmlns="" id="{6003AC7B-BD7C-DC48-A941-33FCECFB94B1}"/>
              </a:ext>
            </a:extLst>
          </p:cNvPr>
          <p:cNvSpPr>
            <a:spLocks noGrp="1"/>
          </p:cNvSpPr>
          <p:nvPr>
            <p:ph type="body" sz="quarter" idx="11" hasCustomPrompt="1"/>
          </p:nvPr>
        </p:nvSpPr>
        <p:spPr>
          <a:xfrm>
            <a:off x="1232763" y="1171351"/>
            <a:ext cx="4811794" cy="895374"/>
          </a:xfrm>
          <a:prstGeom prst="rect">
            <a:avLst/>
          </a:prstGeom>
        </p:spPr>
        <p:txBody>
          <a:bodyPr>
            <a:normAutofit/>
          </a:bodyPr>
          <a:lstStyle>
            <a:lvl1pPr marL="0" indent="0" algn="l">
              <a:lnSpc>
                <a:spcPts val="6300"/>
              </a:lnSpc>
              <a:buNone/>
              <a:defRPr sz="5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OBRIGADO</a:t>
            </a:r>
          </a:p>
        </p:txBody>
      </p:sp>
      <p:pic>
        <p:nvPicPr>
          <p:cNvPr id="16" name="Picture 7">
            <a:extLst>
              <a:ext uri="{FF2B5EF4-FFF2-40B4-BE49-F238E27FC236}">
                <a16:creationId xmlns:a16="http://schemas.microsoft.com/office/drawing/2014/main" xmlns="" id="{E7E83F48-70AF-3C43-A6F5-1A721B311F7A}"/>
              </a:ext>
            </a:extLst>
          </p:cNvPr>
          <p:cNvPicPr>
            <a:picLocks noChangeAspect="1"/>
          </p:cNvPicPr>
          <p:nvPr userDrawn="1"/>
        </p:nvPicPr>
        <p:blipFill>
          <a:blip r:embed="rId3">
            <a:biLevel thresh="25000"/>
          </a:blip>
          <a:srcRect/>
          <a:stretch>
            <a:fillRect/>
          </a:stretch>
        </p:blipFill>
        <p:spPr bwMode="auto">
          <a:xfrm>
            <a:off x="1232763" y="2377035"/>
            <a:ext cx="1059690" cy="1059687"/>
          </a:xfrm>
          <a:prstGeom prst="rect">
            <a:avLst/>
          </a:prstGeom>
          <a:noFill/>
          <a:ln w="9525">
            <a:noFill/>
            <a:miter lim="800000"/>
            <a:headEnd/>
            <a:tailEnd/>
          </a:ln>
        </p:spPr>
      </p:pic>
      <p:sp>
        <p:nvSpPr>
          <p:cNvPr id="17" name="Text Placeholder 8">
            <a:extLst>
              <a:ext uri="{FF2B5EF4-FFF2-40B4-BE49-F238E27FC236}">
                <a16:creationId xmlns:a16="http://schemas.microsoft.com/office/drawing/2014/main" xmlns="" id="{01FCEFE7-32F6-814F-BA96-3769C5F229A8}"/>
              </a:ext>
            </a:extLst>
          </p:cNvPr>
          <p:cNvSpPr>
            <a:spLocks noGrp="1"/>
          </p:cNvSpPr>
          <p:nvPr>
            <p:ph type="body" sz="quarter" idx="12" hasCustomPrompt="1"/>
          </p:nvPr>
        </p:nvSpPr>
        <p:spPr>
          <a:xfrm>
            <a:off x="2485468" y="2648330"/>
            <a:ext cx="6287991" cy="440524"/>
          </a:xfrm>
          <a:prstGeom prst="rect">
            <a:avLst/>
          </a:prstGeom>
        </p:spPr>
        <p:txBody>
          <a:bodyPr anchor="t">
            <a:noAutofit/>
          </a:bodyPr>
          <a:lstStyle>
            <a:lvl1pPr marL="0" indent="0" algn="l">
              <a:lnSpc>
                <a:spcPct val="100000"/>
              </a:lnSpc>
              <a:buNone/>
              <a:defRPr sz="2400" b="1"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NOME E ÚLTIMO SOBRENOME</a:t>
            </a:r>
          </a:p>
        </p:txBody>
      </p:sp>
      <p:sp>
        <p:nvSpPr>
          <p:cNvPr id="18" name="Text Placeholder 8">
            <a:extLst>
              <a:ext uri="{FF2B5EF4-FFF2-40B4-BE49-F238E27FC236}">
                <a16:creationId xmlns:a16="http://schemas.microsoft.com/office/drawing/2014/main" xmlns="" id="{E206C24C-A1B4-584A-9EE5-833BE5CE2F68}"/>
              </a:ext>
            </a:extLst>
          </p:cNvPr>
          <p:cNvSpPr>
            <a:spLocks noGrp="1"/>
          </p:cNvSpPr>
          <p:nvPr>
            <p:ph type="body" sz="quarter" idx="13" hasCustomPrompt="1"/>
          </p:nvPr>
        </p:nvSpPr>
        <p:spPr>
          <a:xfrm>
            <a:off x="2485468" y="3223456"/>
            <a:ext cx="6287991" cy="483963"/>
          </a:xfrm>
          <a:prstGeom prst="rect">
            <a:avLst/>
          </a:prstGeom>
        </p:spPr>
        <p:txBody>
          <a:bodyPr anchor="t">
            <a:noAutofit/>
          </a:bodyPr>
          <a:lstStyle>
            <a:lvl1pPr marL="0" marR="0" indent="0" algn="l" defTabSz="725531" rtl="0" eaLnBrk="1" fontAlgn="auto" latinLnBrk="0" hangingPunct="1">
              <a:lnSpc>
                <a:spcPct val="100000"/>
              </a:lnSpc>
              <a:spcBef>
                <a:spcPts val="52"/>
              </a:spcBef>
              <a:spcAft>
                <a:spcPts val="600"/>
              </a:spcAft>
              <a:buClrTx/>
              <a:buSzTx/>
              <a:buFont typeface="+mj-lt"/>
              <a:buNone/>
              <a:tabLst/>
              <a:defRPr sz="2400" b="0" i="0" baseline="0">
                <a:solidFill>
                  <a:schemeClr val="bg2"/>
                </a:solidFill>
                <a:latin typeface="Lato" panose="020F0502020204030203" pitchFamily="34" charset="77"/>
                <a:ea typeface="Lato" panose="020F0502020204030203" pitchFamily="34" charset="77"/>
                <a:cs typeface="Arial Narrow" charset="0"/>
              </a:defRPr>
            </a:lvl1pPr>
          </a:lstStyle>
          <a:p>
            <a:pPr lvl="0"/>
            <a:r>
              <a:rPr lang="en-US" dirty="0" err="1"/>
              <a:t>Área</a:t>
            </a:r>
            <a:r>
              <a:rPr lang="en-US" dirty="0"/>
              <a:t> de </a:t>
            </a:r>
            <a:r>
              <a:rPr lang="en-US" dirty="0" err="1"/>
              <a:t>atuação</a:t>
            </a:r>
            <a:endParaRPr lang="en-US" dirty="0"/>
          </a:p>
        </p:txBody>
      </p:sp>
      <p:sp>
        <p:nvSpPr>
          <p:cNvPr id="19" name="Text Placeholder 8">
            <a:extLst>
              <a:ext uri="{FF2B5EF4-FFF2-40B4-BE49-F238E27FC236}">
                <a16:creationId xmlns:a16="http://schemas.microsoft.com/office/drawing/2014/main" xmlns="" id="{F09307F7-602A-8E46-8E64-198AA6F423CB}"/>
              </a:ext>
            </a:extLst>
          </p:cNvPr>
          <p:cNvSpPr>
            <a:spLocks noGrp="1"/>
          </p:cNvSpPr>
          <p:nvPr>
            <p:ph type="body" sz="quarter" idx="14" hasCustomPrompt="1"/>
          </p:nvPr>
        </p:nvSpPr>
        <p:spPr>
          <a:xfrm>
            <a:off x="2485468" y="3842021"/>
            <a:ext cx="6287991" cy="483963"/>
          </a:xfrm>
          <a:prstGeom prst="rect">
            <a:avLst/>
          </a:prstGeom>
        </p:spPr>
        <p:txBody>
          <a:bodyPr anchor="t">
            <a:noAutofit/>
          </a:bodyPr>
          <a:lstStyle>
            <a:lvl1pPr marL="0" marR="0" indent="0" algn="l" defTabSz="725531" rtl="0" eaLnBrk="1" fontAlgn="auto" latinLnBrk="0" hangingPunct="1">
              <a:lnSpc>
                <a:spcPct val="100000"/>
              </a:lnSpc>
              <a:spcBef>
                <a:spcPts val="52"/>
              </a:spcBef>
              <a:spcAft>
                <a:spcPts val="600"/>
              </a:spcAft>
              <a:buClrTx/>
              <a:buSzTx/>
              <a:buFont typeface="+mj-lt"/>
              <a:buNone/>
              <a:tabLst/>
              <a:defRPr sz="2400" b="0" i="0" baseline="0">
                <a:solidFill>
                  <a:schemeClr val="bg2"/>
                </a:solidFill>
                <a:latin typeface="Lato" panose="020F0502020204030203" pitchFamily="34" charset="77"/>
                <a:ea typeface="Lato" panose="020F0502020204030203" pitchFamily="34" charset="77"/>
                <a:cs typeface="Arial Narrow" charset="0"/>
              </a:defRPr>
            </a:lvl1pPr>
          </a:lstStyle>
          <a:p>
            <a:pPr lvl="0"/>
            <a:r>
              <a:rPr lang="en-US" dirty="0"/>
              <a:t>Contato telefônico</a:t>
            </a:r>
          </a:p>
        </p:txBody>
      </p:sp>
      <p:sp>
        <p:nvSpPr>
          <p:cNvPr id="20" name="Text Placeholder 8">
            <a:extLst>
              <a:ext uri="{FF2B5EF4-FFF2-40B4-BE49-F238E27FC236}">
                <a16:creationId xmlns:a16="http://schemas.microsoft.com/office/drawing/2014/main" xmlns="" id="{ACC8E08F-1D0F-8C45-883D-013D903EB37C}"/>
              </a:ext>
            </a:extLst>
          </p:cNvPr>
          <p:cNvSpPr>
            <a:spLocks noGrp="1"/>
          </p:cNvSpPr>
          <p:nvPr>
            <p:ph type="body" sz="quarter" idx="15" hasCustomPrompt="1"/>
          </p:nvPr>
        </p:nvSpPr>
        <p:spPr>
          <a:xfrm>
            <a:off x="2485468" y="4460586"/>
            <a:ext cx="6287991" cy="483963"/>
          </a:xfrm>
          <a:prstGeom prst="rect">
            <a:avLst/>
          </a:prstGeom>
        </p:spPr>
        <p:txBody>
          <a:bodyPr anchor="t">
            <a:noAutofit/>
          </a:bodyPr>
          <a:lstStyle>
            <a:lvl1pPr marL="0" marR="0" indent="0" algn="l" defTabSz="725531" rtl="0" eaLnBrk="1" fontAlgn="auto" latinLnBrk="0" hangingPunct="1">
              <a:lnSpc>
                <a:spcPct val="100000"/>
              </a:lnSpc>
              <a:spcBef>
                <a:spcPts val="52"/>
              </a:spcBef>
              <a:spcAft>
                <a:spcPts val="600"/>
              </a:spcAft>
              <a:buClrTx/>
              <a:buSzTx/>
              <a:buFont typeface="+mj-lt"/>
              <a:buNone/>
              <a:tabLst/>
              <a:defRPr sz="2400" b="0" i="0" baseline="0">
                <a:solidFill>
                  <a:schemeClr val="bg2"/>
                </a:solidFill>
                <a:latin typeface="Lato" panose="020F0502020204030203" pitchFamily="34" charset="77"/>
                <a:ea typeface="Lato" panose="020F0502020204030203" pitchFamily="34" charset="77"/>
                <a:cs typeface="Arial Narrow" charset="0"/>
              </a:defRPr>
            </a:lvl1pPr>
          </a:lstStyle>
          <a:p>
            <a:pPr lvl="0"/>
            <a:r>
              <a:rPr lang="en-US" dirty="0"/>
              <a:t>E-mail@totvs.com.br</a:t>
            </a:r>
          </a:p>
        </p:txBody>
      </p:sp>
      <p:sp>
        <p:nvSpPr>
          <p:cNvPr id="21" name="Text Placeholder 3">
            <a:extLst>
              <a:ext uri="{FF2B5EF4-FFF2-40B4-BE49-F238E27FC236}">
                <a16:creationId xmlns:a16="http://schemas.microsoft.com/office/drawing/2014/main" xmlns="" id="{988AB966-FF0A-6E43-BD2F-392942FB8E55}"/>
              </a:ext>
            </a:extLst>
          </p:cNvPr>
          <p:cNvSpPr>
            <a:spLocks noGrp="1"/>
          </p:cNvSpPr>
          <p:nvPr>
            <p:ph type="body" sz="quarter" idx="16" hasCustomPrompt="1"/>
          </p:nvPr>
        </p:nvSpPr>
        <p:spPr>
          <a:xfrm>
            <a:off x="9522887" y="5290560"/>
            <a:ext cx="5347356" cy="397546"/>
          </a:xfrm>
          <a:prstGeom prst="rect">
            <a:avLst/>
          </a:prstGeom>
        </p:spPr>
        <p:txBody>
          <a:bodyPr/>
          <a:lstStyle>
            <a:lvl1pPr marL="0" indent="0">
              <a:buNone/>
              <a:defRPr sz="2000" b="1" i="0">
                <a:solidFill>
                  <a:srgbClr val="FFFFFF"/>
                </a:solidFill>
                <a:latin typeface="Lato Black" panose="020F0502020204030203" pitchFamily="34" charset="77"/>
                <a:ea typeface="Lato Black" panose="020F0502020204030203" pitchFamily="34" charset="77"/>
                <a:cs typeface="Arial Narrow" charset="0"/>
              </a:defRPr>
            </a:lvl1pPr>
          </a:lstStyle>
          <a:p>
            <a:pPr lvl="0"/>
            <a:r>
              <a:rPr lang="pt-BR"/>
              <a:t>Tecnologia + Conhecimento são nosso DNA.</a:t>
            </a:r>
          </a:p>
        </p:txBody>
      </p:sp>
      <p:sp>
        <p:nvSpPr>
          <p:cNvPr id="22" name="Text Placeholder 3">
            <a:extLst>
              <a:ext uri="{FF2B5EF4-FFF2-40B4-BE49-F238E27FC236}">
                <a16:creationId xmlns:a16="http://schemas.microsoft.com/office/drawing/2014/main" xmlns="" id="{BC5B7798-87C0-A047-BEB6-F6BD740C4835}"/>
              </a:ext>
            </a:extLst>
          </p:cNvPr>
          <p:cNvSpPr>
            <a:spLocks noGrp="1"/>
          </p:cNvSpPr>
          <p:nvPr>
            <p:ph type="body" sz="quarter" idx="17" hasCustomPrompt="1"/>
          </p:nvPr>
        </p:nvSpPr>
        <p:spPr>
          <a:xfrm>
            <a:off x="9522887" y="7191603"/>
            <a:ext cx="5207619" cy="435354"/>
          </a:xfrm>
          <a:prstGeom prst="rect">
            <a:avLst/>
          </a:prstGeom>
        </p:spPr>
        <p:txBody>
          <a:bodyPr/>
          <a:lstStyle>
            <a:lvl1pPr marL="0" indent="0">
              <a:buNone/>
              <a:defRPr sz="2400" b="1" i="0">
                <a:solidFill>
                  <a:schemeClr val="accent5"/>
                </a:solidFill>
                <a:latin typeface="Lato Black" panose="020F0502020204030203" pitchFamily="34" charset="77"/>
                <a:ea typeface="Lato Black" panose="020F0502020204030203" pitchFamily="34" charset="77"/>
                <a:cs typeface="Arial Narrow" charset="0"/>
              </a:defRPr>
            </a:lvl1pPr>
          </a:lstStyle>
          <a:p>
            <a:pPr lvl="0"/>
            <a:r>
              <a:rPr lang="pt-BR"/>
              <a:t>#SOMOSTOTVERS</a:t>
            </a:r>
          </a:p>
        </p:txBody>
      </p:sp>
      <p:sp>
        <p:nvSpPr>
          <p:cNvPr id="24" name="Text Placeholder 3">
            <a:extLst>
              <a:ext uri="{FF2B5EF4-FFF2-40B4-BE49-F238E27FC236}">
                <a16:creationId xmlns:a16="http://schemas.microsoft.com/office/drawing/2014/main" xmlns="" id="{09AAA2EE-29A6-7E4F-ACE5-6B8881F4D819}"/>
              </a:ext>
            </a:extLst>
          </p:cNvPr>
          <p:cNvSpPr>
            <a:spLocks noGrp="1"/>
          </p:cNvSpPr>
          <p:nvPr>
            <p:ph type="body" sz="quarter" idx="19" hasCustomPrompt="1"/>
          </p:nvPr>
        </p:nvSpPr>
        <p:spPr>
          <a:xfrm>
            <a:off x="9522887" y="5731380"/>
            <a:ext cx="5347356" cy="397546"/>
          </a:xfrm>
          <a:prstGeom prst="rect">
            <a:avLst/>
          </a:prstGeom>
        </p:spPr>
        <p:txBody>
          <a:bodyPr/>
          <a:lstStyle>
            <a:lvl1pPr marL="0" indent="0">
              <a:buNone/>
              <a:defRPr sz="2000" b="1" i="0">
                <a:solidFill>
                  <a:srgbClr val="FFFFFF"/>
                </a:solidFill>
                <a:latin typeface="Lato Black" panose="020F0502020204030203" pitchFamily="34" charset="77"/>
                <a:ea typeface="Lato Black" panose="020F0502020204030203" pitchFamily="34" charset="77"/>
                <a:cs typeface="Arial Narrow" charset="0"/>
              </a:defRPr>
            </a:lvl1pPr>
          </a:lstStyle>
          <a:p>
            <a:pPr lvl="0"/>
            <a:r>
              <a:rPr lang="pt-BR"/>
              <a:t>O sucesso do cliente é o nosso sucesso.</a:t>
            </a:r>
          </a:p>
        </p:txBody>
      </p:sp>
      <p:sp>
        <p:nvSpPr>
          <p:cNvPr id="25" name="Text Placeholder 3">
            <a:extLst>
              <a:ext uri="{FF2B5EF4-FFF2-40B4-BE49-F238E27FC236}">
                <a16:creationId xmlns:a16="http://schemas.microsoft.com/office/drawing/2014/main" xmlns="" id="{7E9CD43A-3CDA-9544-9527-CC6023E70A71}"/>
              </a:ext>
            </a:extLst>
          </p:cNvPr>
          <p:cNvSpPr>
            <a:spLocks noGrp="1"/>
          </p:cNvSpPr>
          <p:nvPr>
            <p:ph type="body" sz="quarter" idx="20" hasCustomPrompt="1"/>
          </p:nvPr>
        </p:nvSpPr>
        <p:spPr>
          <a:xfrm>
            <a:off x="9522887" y="6172200"/>
            <a:ext cx="5347356" cy="397546"/>
          </a:xfrm>
          <a:prstGeom prst="rect">
            <a:avLst/>
          </a:prstGeom>
        </p:spPr>
        <p:txBody>
          <a:bodyPr/>
          <a:lstStyle>
            <a:lvl1pPr marL="0" indent="0">
              <a:buNone/>
              <a:defRPr sz="2000" b="1" i="0">
                <a:solidFill>
                  <a:srgbClr val="FFFFFF"/>
                </a:solidFill>
                <a:latin typeface="Lato Black" panose="020F0502020204030203" pitchFamily="34" charset="77"/>
                <a:ea typeface="Lato Black" panose="020F0502020204030203" pitchFamily="34" charset="77"/>
                <a:cs typeface="Arial Narrow" charset="0"/>
              </a:defRPr>
            </a:lvl1pPr>
          </a:lstStyle>
          <a:p>
            <a:pPr lvl="0"/>
            <a:r>
              <a:rPr lang="pt-BR"/>
              <a:t>Valorizamos gente boa que é boa gente.</a:t>
            </a:r>
          </a:p>
        </p:txBody>
      </p:sp>
      <p:grpSp>
        <p:nvGrpSpPr>
          <p:cNvPr id="26" name="Group 25">
            <a:extLst>
              <a:ext uri="{FF2B5EF4-FFF2-40B4-BE49-F238E27FC236}">
                <a16:creationId xmlns:a16="http://schemas.microsoft.com/office/drawing/2014/main" xmlns="" id="{86BAA51E-57D2-E94E-8B16-6A3BC6D596D2}"/>
              </a:ext>
            </a:extLst>
          </p:cNvPr>
          <p:cNvGrpSpPr/>
          <p:nvPr userDrawn="1"/>
        </p:nvGrpSpPr>
        <p:grpSpPr>
          <a:xfrm>
            <a:off x="1232763" y="7145854"/>
            <a:ext cx="4949195" cy="1089835"/>
            <a:chOff x="1786771" y="6857118"/>
            <a:chExt cx="4760989" cy="1048391"/>
          </a:xfrm>
        </p:grpSpPr>
        <p:grpSp>
          <p:nvGrpSpPr>
            <p:cNvPr id="27" name="Group 26">
              <a:extLst>
                <a:ext uri="{FF2B5EF4-FFF2-40B4-BE49-F238E27FC236}">
                  <a16:creationId xmlns:a16="http://schemas.microsoft.com/office/drawing/2014/main" xmlns="" id="{A3C79164-35AE-A740-9DEA-FB855BA830B2}"/>
                </a:ext>
              </a:extLst>
            </p:cNvPr>
            <p:cNvGrpSpPr/>
            <p:nvPr userDrawn="1"/>
          </p:nvGrpSpPr>
          <p:grpSpPr>
            <a:xfrm>
              <a:off x="1786771" y="6865413"/>
              <a:ext cx="1721247" cy="523073"/>
              <a:chOff x="1786771" y="6761198"/>
              <a:chExt cx="1721247" cy="523073"/>
            </a:xfrm>
          </p:grpSpPr>
          <p:pic>
            <p:nvPicPr>
              <p:cNvPr id="37" name="Picture 36" descr="icone_face.png">
                <a:extLst>
                  <a:ext uri="{FF2B5EF4-FFF2-40B4-BE49-F238E27FC236}">
                    <a16:creationId xmlns:a16="http://schemas.microsoft.com/office/drawing/2014/main" xmlns="" id="{22FCB6EE-BF10-E34F-BDEB-CB1EF4220FF7}"/>
                  </a:ext>
                </a:extLst>
              </p:cNvPr>
              <p:cNvPicPr>
                <a:picLocks noChangeAspect="1"/>
              </p:cNvPicPr>
              <p:nvPr userDrawn="1"/>
            </p:nvPicPr>
            <p:blipFill>
              <a:blip r:embed="rId4">
                <a:extLst>
                  <a:ext uri="{BEBA8EAE-BF5A-486C-A8C5-ECC9F3942E4B}">
                    <a14:imgProps xmlns:a14="http://schemas.microsoft.com/office/drawing/2010/main">
                      <a14:imgLayer r:embed="rId5">
                        <a14:imgEffect>
                          <a14:colorTemperature colorTemp="11500"/>
                        </a14:imgEffect>
                        <a14:imgEffect>
                          <a14:saturation sat="270000"/>
                        </a14:imgEffect>
                        <a14:imgEffect>
                          <a14:brightnessContrast bright="-75000" contrast="12000"/>
                        </a14:imgEffect>
                      </a14:imgLayer>
                    </a14:imgProps>
                  </a:ext>
                  <a:ext uri="{28A0092B-C50C-407E-A947-70E740481C1C}">
                    <a14:useLocalDpi xmlns:a14="http://schemas.microsoft.com/office/drawing/2010/main" val="0"/>
                  </a:ext>
                </a:extLst>
              </a:blip>
              <a:stretch>
                <a:fillRect/>
              </a:stretch>
            </p:blipFill>
            <p:spPr>
              <a:xfrm>
                <a:off x="1786771" y="6841880"/>
                <a:ext cx="297150" cy="297150"/>
              </a:xfrm>
              <a:prstGeom prst="rect">
                <a:avLst/>
              </a:prstGeom>
            </p:spPr>
          </p:pic>
          <p:sp>
            <p:nvSpPr>
              <p:cNvPr id="38" name="TextBox 37">
                <a:extLst>
                  <a:ext uri="{FF2B5EF4-FFF2-40B4-BE49-F238E27FC236}">
                    <a16:creationId xmlns:a16="http://schemas.microsoft.com/office/drawing/2014/main" xmlns="" id="{D13ED939-A49D-9D45-8A28-F8434D20D529}"/>
                  </a:ext>
                </a:extLst>
              </p:cNvPr>
              <p:cNvSpPr txBox="1"/>
              <p:nvPr userDrawn="1"/>
            </p:nvSpPr>
            <p:spPr>
              <a:xfrm>
                <a:off x="2097368" y="6761198"/>
                <a:ext cx="1410650" cy="523073"/>
              </a:xfrm>
              <a:prstGeom prst="rect">
                <a:avLst/>
              </a:prstGeom>
            </p:spPr>
            <p:txBody>
              <a:bodyPr wrap="square" rtlCol="0">
                <a:normAutofit fontScale="92500"/>
              </a:bodyPr>
              <a:lstStyle/>
              <a:p>
                <a:pPr>
                  <a:lnSpc>
                    <a:spcPct val="100000"/>
                  </a:lnSpc>
                </a:pPr>
                <a:r>
                  <a:rPr lang="pt-BR" sz="2400" b="0" i="0">
                    <a:solidFill>
                      <a:schemeClr val="bg2"/>
                    </a:solidFill>
                    <a:latin typeface="Lato" panose="020F0502020204030203" pitchFamily="34" charset="77"/>
                    <a:ea typeface="Arial Narrow" charset="0"/>
                    <a:cs typeface="Arial Narrow" charset="0"/>
                  </a:rPr>
                  <a:t>totvs.com</a:t>
                </a:r>
              </a:p>
            </p:txBody>
          </p:sp>
        </p:grpSp>
        <p:grpSp>
          <p:nvGrpSpPr>
            <p:cNvPr id="28" name="Group 27">
              <a:extLst>
                <a:ext uri="{FF2B5EF4-FFF2-40B4-BE49-F238E27FC236}">
                  <a16:creationId xmlns:a16="http://schemas.microsoft.com/office/drawing/2014/main" xmlns="" id="{971ABA4C-3CF6-B84D-8116-59061674AD4A}"/>
                </a:ext>
              </a:extLst>
            </p:cNvPr>
            <p:cNvGrpSpPr/>
            <p:nvPr userDrawn="1"/>
          </p:nvGrpSpPr>
          <p:grpSpPr>
            <a:xfrm>
              <a:off x="1794077" y="7382436"/>
              <a:ext cx="1507385" cy="523073"/>
              <a:chOff x="3443257" y="6761198"/>
              <a:chExt cx="1507385" cy="523073"/>
            </a:xfrm>
          </p:grpSpPr>
          <p:pic>
            <p:nvPicPr>
              <p:cNvPr id="35" name="Picture 34">
                <a:extLst>
                  <a:ext uri="{FF2B5EF4-FFF2-40B4-BE49-F238E27FC236}">
                    <a16:creationId xmlns:a16="http://schemas.microsoft.com/office/drawing/2014/main" xmlns="" id="{876B09B6-26C2-1D45-8B85-4561EDF6AC70}"/>
                  </a:ext>
                </a:extLst>
              </p:cNvPr>
              <p:cNvPicPr>
                <a:picLocks noChangeAspect="1"/>
              </p:cNvPicPr>
              <p:nvPr userDrawn="1"/>
            </p:nvPicPr>
            <p:blipFill>
              <a:blip r:embed="rId6">
                <a:extLst>
                  <a:ext uri="{BEBA8EAE-BF5A-486C-A8C5-ECC9F3942E4B}">
                    <a14:imgProps xmlns:a14="http://schemas.microsoft.com/office/drawing/2010/main">
                      <a14:imgLayer r:embed="rId7">
                        <a14:imgEffect>
                          <a14:colorTemperature colorTemp="11500"/>
                        </a14:imgEffect>
                        <a14:imgEffect>
                          <a14:saturation sat="270000"/>
                        </a14:imgEffect>
                        <a14:imgEffect>
                          <a14:brightnessContrast bright="-75000" contrast="12000"/>
                        </a14:imgEffect>
                      </a14:imgLayer>
                    </a14:imgProps>
                  </a:ext>
                  <a:ext uri="{28A0092B-C50C-407E-A947-70E740481C1C}">
                    <a14:useLocalDpi xmlns:a14="http://schemas.microsoft.com/office/drawing/2010/main" val="0"/>
                  </a:ext>
                </a:extLst>
              </a:blip>
              <a:stretch>
                <a:fillRect/>
              </a:stretch>
            </p:blipFill>
            <p:spPr>
              <a:xfrm>
                <a:off x="3443257" y="6841880"/>
                <a:ext cx="297150" cy="297150"/>
              </a:xfrm>
              <a:prstGeom prst="rect">
                <a:avLst/>
              </a:prstGeom>
            </p:spPr>
          </p:pic>
          <p:sp>
            <p:nvSpPr>
              <p:cNvPr id="36" name="TextBox 35">
                <a:extLst>
                  <a:ext uri="{FF2B5EF4-FFF2-40B4-BE49-F238E27FC236}">
                    <a16:creationId xmlns:a16="http://schemas.microsoft.com/office/drawing/2014/main" xmlns="" id="{F93A76A7-BB44-E44B-B9E8-2D25AA7DE9D6}"/>
                  </a:ext>
                </a:extLst>
              </p:cNvPr>
              <p:cNvSpPr txBox="1"/>
              <p:nvPr userDrawn="1"/>
            </p:nvSpPr>
            <p:spPr>
              <a:xfrm>
                <a:off x="3753854" y="6761198"/>
                <a:ext cx="1196788" cy="523073"/>
              </a:xfrm>
              <a:prstGeom prst="rect">
                <a:avLst/>
              </a:prstGeom>
            </p:spPr>
            <p:txBody>
              <a:bodyPr wrap="square" rtlCol="0">
                <a:normAutofit/>
              </a:bodyPr>
              <a:lstStyle/>
              <a:p>
                <a:pPr>
                  <a:lnSpc>
                    <a:spcPct val="100000"/>
                  </a:lnSpc>
                </a:pPr>
                <a:r>
                  <a:rPr lang="pt-BR" sz="2400" b="0" i="0">
                    <a:solidFill>
                      <a:schemeClr val="bg2"/>
                    </a:solidFill>
                    <a:latin typeface="Lato" panose="020F0502020204030203" pitchFamily="34" charset="77"/>
                    <a:ea typeface="Arial Narrow" charset="0"/>
                    <a:cs typeface="Arial Narrow" charset="0"/>
                  </a:rPr>
                  <a:t>@totvs</a:t>
                </a:r>
              </a:p>
            </p:txBody>
          </p:sp>
        </p:grpSp>
        <p:grpSp>
          <p:nvGrpSpPr>
            <p:cNvPr id="29" name="Group 28">
              <a:extLst>
                <a:ext uri="{FF2B5EF4-FFF2-40B4-BE49-F238E27FC236}">
                  <a16:creationId xmlns:a16="http://schemas.microsoft.com/office/drawing/2014/main" xmlns="" id="{A02F3F2E-C158-DA4C-9B2F-D37D455E8D87}"/>
                </a:ext>
              </a:extLst>
            </p:cNvPr>
            <p:cNvGrpSpPr/>
            <p:nvPr userDrawn="1"/>
          </p:nvGrpSpPr>
          <p:grpSpPr>
            <a:xfrm>
              <a:off x="3816320" y="6857118"/>
              <a:ext cx="2731440" cy="523073"/>
              <a:chOff x="1786771" y="7777125"/>
              <a:chExt cx="2731440" cy="523073"/>
            </a:xfrm>
          </p:grpSpPr>
          <p:pic>
            <p:nvPicPr>
              <p:cNvPr id="33" name="Picture 32">
                <a:extLst>
                  <a:ext uri="{FF2B5EF4-FFF2-40B4-BE49-F238E27FC236}">
                    <a16:creationId xmlns:a16="http://schemas.microsoft.com/office/drawing/2014/main" xmlns="" id="{B75F141A-C40F-DC44-B388-CCBA4249DB87}"/>
                  </a:ext>
                </a:extLst>
              </p:cNvPr>
              <p:cNvPicPr>
                <a:picLocks noChangeAspect="1"/>
              </p:cNvPicPr>
              <p:nvPr userDrawn="1"/>
            </p:nvPicPr>
            <p:blipFill>
              <a:blip r:embed="rId8">
                <a:extLst>
                  <a:ext uri="{BEBA8EAE-BF5A-486C-A8C5-ECC9F3942E4B}">
                    <a14:imgProps xmlns:a14="http://schemas.microsoft.com/office/drawing/2010/main">
                      <a14:imgLayer r:embed="rId9">
                        <a14:imgEffect>
                          <a14:colorTemperature colorTemp="11500"/>
                        </a14:imgEffect>
                        <a14:imgEffect>
                          <a14:brightnessContrast bright="-75000" contrast="12000"/>
                        </a14:imgEffect>
                      </a14:imgLayer>
                    </a14:imgProps>
                  </a:ext>
                  <a:ext uri="{28A0092B-C50C-407E-A947-70E740481C1C}">
                    <a14:useLocalDpi xmlns:a14="http://schemas.microsoft.com/office/drawing/2010/main" val="0"/>
                  </a:ext>
                </a:extLst>
              </a:blip>
              <a:stretch>
                <a:fillRect/>
              </a:stretch>
            </p:blipFill>
            <p:spPr>
              <a:xfrm>
                <a:off x="1786771" y="7878104"/>
                <a:ext cx="297150" cy="297150"/>
              </a:xfrm>
              <a:prstGeom prst="rect">
                <a:avLst/>
              </a:prstGeom>
            </p:spPr>
          </p:pic>
          <p:sp>
            <p:nvSpPr>
              <p:cNvPr id="34" name="TextBox 33">
                <a:extLst>
                  <a:ext uri="{FF2B5EF4-FFF2-40B4-BE49-F238E27FC236}">
                    <a16:creationId xmlns:a16="http://schemas.microsoft.com/office/drawing/2014/main" xmlns="" id="{ABA633FE-A61C-A94D-8ADD-6AE2BE127BB6}"/>
                  </a:ext>
                </a:extLst>
              </p:cNvPr>
              <p:cNvSpPr txBox="1"/>
              <p:nvPr userDrawn="1"/>
            </p:nvSpPr>
            <p:spPr>
              <a:xfrm>
                <a:off x="2102802" y="7777125"/>
                <a:ext cx="2415409" cy="523073"/>
              </a:xfrm>
              <a:prstGeom prst="rect">
                <a:avLst/>
              </a:prstGeom>
            </p:spPr>
            <p:txBody>
              <a:bodyPr wrap="square" rtlCol="0">
                <a:normAutofit/>
              </a:bodyPr>
              <a:lstStyle/>
              <a:p>
                <a:pPr>
                  <a:lnSpc>
                    <a:spcPct val="100000"/>
                  </a:lnSpc>
                </a:pPr>
                <a:r>
                  <a:rPr lang="pt-BR" sz="2400" b="0" i="0">
                    <a:solidFill>
                      <a:schemeClr val="bg2"/>
                    </a:solidFill>
                    <a:latin typeface="Lato" panose="020F0502020204030203" pitchFamily="34" charset="77"/>
                    <a:ea typeface="Arial Narrow" charset="0"/>
                    <a:cs typeface="Arial Narrow" charset="0"/>
                  </a:rPr>
                  <a:t>company/totvs</a:t>
                </a:r>
              </a:p>
            </p:txBody>
          </p:sp>
        </p:grpSp>
        <p:grpSp>
          <p:nvGrpSpPr>
            <p:cNvPr id="30" name="Group 29">
              <a:extLst>
                <a:ext uri="{FF2B5EF4-FFF2-40B4-BE49-F238E27FC236}">
                  <a16:creationId xmlns:a16="http://schemas.microsoft.com/office/drawing/2014/main" xmlns="" id="{EDA68A44-0441-B943-8D32-19C875123D57}"/>
                </a:ext>
              </a:extLst>
            </p:cNvPr>
            <p:cNvGrpSpPr/>
            <p:nvPr userDrawn="1"/>
          </p:nvGrpSpPr>
          <p:grpSpPr>
            <a:xfrm>
              <a:off x="3835201" y="7374141"/>
              <a:ext cx="2712559" cy="523073"/>
              <a:chOff x="1805652" y="8294148"/>
              <a:chExt cx="2712559" cy="523073"/>
            </a:xfrm>
          </p:grpSpPr>
          <p:pic>
            <p:nvPicPr>
              <p:cNvPr id="31" name="Picture 30">
                <a:extLst>
                  <a:ext uri="{FF2B5EF4-FFF2-40B4-BE49-F238E27FC236}">
                    <a16:creationId xmlns:a16="http://schemas.microsoft.com/office/drawing/2014/main" xmlns="" id="{5CB7359C-56FA-3541-A42A-9D752848B062}"/>
                  </a:ext>
                </a:extLst>
              </p:cNvPr>
              <p:cNvPicPr>
                <a:picLocks noChangeAspect="1"/>
              </p:cNvPicPr>
              <p:nvPr userDrawn="1"/>
            </p:nvPicPr>
            <p:blipFill rotWithShape="1">
              <a:blip r:embed="rId10">
                <a:extLst>
                  <a:ext uri="{BEBA8EAE-BF5A-486C-A8C5-ECC9F3942E4B}">
                    <a14:imgProps xmlns:a14="http://schemas.microsoft.com/office/drawing/2010/main">
                      <a14:imgLayer r:embed="rId11">
                        <a14:imgEffect>
                          <a14:colorTemperature colorTemp="11500"/>
                        </a14:imgEffect>
                        <a14:imgEffect>
                          <a14:saturation sat="270000"/>
                        </a14:imgEffect>
                        <a14:imgEffect>
                          <a14:brightnessContrast bright="-75000" contrast="12000"/>
                        </a14:imgEffect>
                      </a14:imgLayer>
                    </a14:imgProps>
                  </a:ext>
                  <a:ext uri="{28A0092B-C50C-407E-A947-70E740481C1C}">
                    <a14:useLocalDpi xmlns:a14="http://schemas.microsoft.com/office/drawing/2010/main" val="0"/>
                  </a:ext>
                </a:extLst>
              </a:blip>
              <a:srcRect l="17082" t="17082" r="17082" b="17082"/>
              <a:stretch/>
            </p:blipFill>
            <p:spPr>
              <a:xfrm>
                <a:off x="1805652" y="8395127"/>
                <a:ext cx="297150" cy="297150"/>
              </a:xfrm>
              <a:prstGeom prst="rect">
                <a:avLst/>
              </a:prstGeom>
            </p:spPr>
          </p:pic>
          <p:sp>
            <p:nvSpPr>
              <p:cNvPr id="32" name="TextBox 31">
                <a:extLst>
                  <a:ext uri="{FF2B5EF4-FFF2-40B4-BE49-F238E27FC236}">
                    <a16:creationId xmlns:a16="http://schemas.microsoft.com/office/drawing/2014/main" xmlns="" id="{0A0A10C4-2686-254D-9909-DBB40CD98FBC}"/>
                  </a:ext>
                </a:extLst>
              </p:cNvPr>
              <p:cNvSpPr txBox="1"/>
              <p:nvPr userDrawn="1"/>
            </p:nvSpPr>
            <p:spPr>
              <a:xfrm>
                <a:off x="2102802" y="8294148"/>
                <a:ext cx="2415409" cy="523073"/>
              </a:xfrm>
              <a:prstGeom prst="rect">
                <a:avLst/>
              </a:prstGeom>
            </p:spPr>
            <p:txBody>
              <a:bodyPr wrap="square" rtlCol="0">
                <a:normAutofit/>
              </a:bodyPr>
              <a:lstStyle/>
              <a:p>
                <a:pPr>
                  <a:lnSpc>
                    <a:spcPct val="100000"/>
                  </a:lnSpc>
                </a:pPr>
                <a:r>
                  <a:rPr lang="pt-BR" sz="2400" b="0" i="0">
                    <a:solidFill>
                      <a:schemeClr val="bg2"/>
                    </a:solidFill>
                    <a:latin typeface="Lato" panose="020F0502020204030203" pitchFamily="34" charset="77"/>
                    <a:ea typeface="Arial Narrow" charset="0"/>
                    <a:cs typeface="Arial Narrow" charset="0"/>
                  </a:rPr>
                  <a:t>fluig.com</a:t>
                </a:r>
              </a:p>
            </p:txBody>
          </p:sp>
        </p:grpSp>
      </p:grpSp>
    </p:spTree>
    <p:extLst>
      <p:ext uri="{BB962C8B-B14F-4D97-AF65-F5344CB8AC3E}">
        <p14:creationId xmlns:p14="http://schemas.microsoft.com/office/powerpoint/2010/main" val="3842699360"/>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Víde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F274946D-8981-314E-8EDE-1D06BC218832}"/>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a:solidFill>
                <a:schemeClr val="bg1">
                  <a:alpha val="65000"/>
                </a:schemeClr>
              </a:solidFill>
              <a:latin typeface="Lato" panose="020F0502020204030203" pitchFamily="34" charset="77"/>
              <a:ea typeface="Arial Narrow" charset="0"/>
              <a:cs typeface="Arial Narrow" charset="0"/>
            </a:endParaRPr>
          </a:p>
        </p:txBody>
      </p:sp>
      <p:sp>
        <p:nvSpPr>
          <p:cNvPr id="4" name="Text Placeholder 8">
            <a:extLst>
              <a:ext uri="{FF2B5EF4-FFF2-40B4-BE49-F238E27FC236}">
                <a16:creationId xmlns:a16="http://schemas.microsoft.com/office/drawing/2014/main" xmlns="" id="{DA6657A7-BD3A-5641-972F-425B2E7673D2}"/>
              </a:ext>
            </a:extLst>
          </p:cNvPr>
          <p:cNvSpPr>
            <a:spLocks noGrp="1"/>
          </p:cNvSpPr>
          <p:nvPr>
            <p:ph type="body" sz="quarter" idx="12" hasCustomPrompt="1"/>
          </p:nvPr>
        </p:nvSpPr>
        <p:spPr>
          <a:xfrm>
            <a:off x="1584960" y="5632704"/>
            <a:ext cx="5157216" cy="2145792"/>
          </a:xfrm>
          <a:prstGeom prst="rect">
            <a:avLst/>
          </a:prstGeom>
        </p:spPr>
        <p:txBody>
          <a:bodyPr anchor="t">
            <a:noAutofit/>
          </a:bodyPr>
          <a:lstStyle>
            <a:lvl1pPr marL="0" indent="0" algn="l">
              <a:lnSpc>
                <a:spcPts val="3200"/>
              </a:lnSpc>
              <a:spcBef>
                <a:spcPts val="0"/>
              </a:spcBef>
              <a:buNone/>
              <a:defRPr sz="2800" b="0" i="0" baseline="0">
                <a:solidFill>
                  <a:schemeClr val="tx1"/>
                </a:solidFill>
                <a:latin typeface="Lato" panose="020F0502020204030203" pitchFamily="34" charset="77"/>
                <a:ea typeface="Lato" panose="020F0502020204030203" pitchFamily="34" charset="77"/>
                <a:cs typeface="Arial Narrow" charset="0"/>
              </a:defRPr>
            </a:lvl1pPr>
          </a:lstStyle>
          <a:p>
            <a:pPr lvl="0"/>
            <a:r>
              <a:rPr lang="en-US"/>
              <a:t>Novo template para criação de apresentações.</a:t>
            </a:r>
          </a:p>
        </p:txBody>
      </p:sp>
      <p:sp>
        <p:nvSpPr>
          <p:cNvPr id="5" name="Text Placeholder 8">
            <a:extLst>
              <a:ext uri="{FF2B5EF4-FFF2-40B4-BE49-F238E27FC236}">
                <a16:creationId xmlns:a16="http://schemas.microsoft.com/office/drawing/2014/main" xmlns="" id="{9903A6BB-A0B4-CF46-8796-4C576752C0C1}"/>
              </a:ext>
            </a:extLst>
          </p:cNvPr>
          <p:cNvSpPr>
            <a:spLocks noGrp="1"/>
          </p:cNvSpPr>
          <p:nvPr>
            <p:ph type="body" sz="quarter" idx="10" hasCustomPrompt="1"/>
          </p:nvPr>
        </p:nvSpPr>
        <p:spPr>
          <a:xfrm>
            <a:off x="1584959" y="2894025"/>
            <a:ext cx="6146929" cy="2117812"/>
          </a:xfrm>
          <a:prstGeom prst="rect">
            <a:avLst/>
          </a:prstGeom>
        </p:spPr>
        <p:txBody>
          <a:bodyPr anchor="t">
            <a:noAutofit/>
          </a:bodyPr>
          <a:lstStyle>
            <a:lvl1pPr marL="0" indent="0" algn="l">
              <a:lnSpc>
                <a:spcPts val="8200"/>
              </a:lnSpc>
              <a:buNone/>
              <a:defRPr sz="82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SEPARATA VÍDEO</a:t>
            </a:r>
            <a:endParaRPr lang="pt-BR"/>
          </a:p>
        </p:txBody>
      </p:sp>
      <p:pic>
        <p:nvPicPr>
          <p:cNvPr id="6" name="Picture 5">
            <a:extLst>
              <a:ext uri="{FF2B5EF4-FFF2-40B4-BE49-F238E27FC236}">
                <a16:creationId xmlns:a16="http://schemas.microsoft.com/office/drawing/2014/main" xmlns="" id="{6C735F86-72C9-4D48-A775-59C1C2E97BB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058011" y="5071872"/>
            <a:ext cx="843465" cy="658368"/>
          </a:xfrm>
          <a:prstGeom prst="rect">
            <a:avLst/>
          </a:prstGeom>
        </p:spPr>
      </p:pic>
    </p:spTree>
    <p:extLst>
      <p:ext uri="{BB962C8B-B14F-4D97-AF65-F5344CB8AC3E}">
        <p14:creationId xmlns:p14="http://schemas.microsoft.com/office/powerpoint/2010/main" val="1267889618"/>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Encerramen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8">
            <a:extLst>
              <a:ext uri="{FF2B5EF4-FFF2-40B4-BE49-F238E27FC236}">
                <a16:creationId xmlns:a16="http://schemas.microsoft.com/office/drawing/2014/main" xmlns="" id="{6003AC7B-BD7C-DC48-A941-33FCECFB94B1}"/>
              </a:ext>
            </a:extLst>
          </p:cNvPr>
          <p:cNvSpPr>
            <a:spLocks noGrp="1"/>
          </p:cNvSpPr>
          <p:nvPr>
            <p:ph type="body" sz="quarter" idx="11" hasCustomPrompt="1"/>
          </p:nvPr>
        </p:nvSpPr>
        <p:spPr>
          <a:xfrm>
            <a:off x="1232763" y="1171351"/>
            <a:ext cx="4811794" cy="895374"/>
          </a:xfrm>
          <a:prstGeom prst="rect">
            <a:avLst/>
          </a:prstGeom>
        </p:spPr>
        <p:txBody>
          <a:bodyPr>
            <a:normAutofit/>
          </a:bodyPr>
          <a:lstStyle>
            <a:lvl1pPr marL="0" indent="0" algn="l">
              <a:lnSpc>
                <a:spcPts val="6300"/>
              </a:lnSpc>
              <a:buNone/>
              <a:defRPr sz="5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OBRIGADO</a:t>
            </a:r>
          </a:p>
        </p:txBody>
      </p:sp>
      <p:pic>
        <p:nvPicPr>
          <p:cNvPr id="16" name="Picture 7">
            <a:extLst>
              <a:ext uri="{FF2B5EF4-FFF2-40B4-BE49-F238E27FC236}">
                <a16:creationId xmlns:a16="http://schemas.microsoft.com/office/drawing/2014/main" xmlns="" id="{E7E83F48-70AF-3C43-A6F5-1A721B311F7A}"/>
              </a:ext>
            </a:extLst>
          </p:cNvPr>
          <p:cNvPicPr>
            <a:picLocks noChangeAspect="1"/>
          </p:cNvPicPr>
          <p:nvPr userDrawn="1"/>
        </p:nvPicPr>
        <p:blipFill>
          <a:blip r:embed="rId3">
            <a:biLevel thresh="25000"/>
          </a:blip>
          <a:srcRect/>
          <a:stretch>
            <a:fillRect/>
          </a:stretch>
        </p:blipFill>
        <p:spPr bwMode="auto">
          <a:xfrm>
            <a:off x="1232763" y="2377035"/>
            <a:ext cx="1059690" cy="1059687"/>
          </a:xfrm>
          <a:prstGeom prst="rect">
            <a:avLst/>
          </a:prstGeom>
          <a:noFill/>
          <a:ln w="9525">
            <a:noFill/>
            <a:miter lim="800000"/>
            <a:headEnd/>
            <a:tailEnd/>
          </a:ln>
        </p:spPr>
      </p:pic>
      <p:sp>
        <p:nvSpPr>
          <p:cNvPr id="17" name="Text Placeholder 8">
            <a:extLst>
              <a:ext uri="{FF2B5EF4-FFF2-40B4-BE49-F238E27FC236}">
                <a16:creationId xmlns:a16="http://schemas.microsoft.com/office/drawing/2014/main" xmlns="" id="{01FCEFE7-32F6-814F-BA96-3769C5F229A8}"/>
              </a:ext>
            </a:extLst>
          </p:cNvPr>
          <p:cNvSpPr>
            <a:spLocks noGrp="1"/>
          </p:cNvSpPr>
          <p:nvPr>
            <p:ph type="body" sz="quarter" idx="12" hasCustomPrompt="1"/>
          </p:nvPr>
        </p:nvSpPr>
        <p:spPr>
          <a:xfrm>
            <a:off x="2485468" y="2648330"/>
            <a:ext cx="6287991" cy="440524"/>
          </a:xfrm>
          <a:prstGeom prst="rect">
            <a:avLst/>
          </a:prstGeom>
        </p:spPr>
        <p:txBody>
          <a:bodyPr anchor="t">
            <a:noAutofit/>
          </a:bodyPr>
          <a:lstStyle>
            <a:lvl1pPr marL="0" indent="0" algn="l">
              <a:lnSpc>
                <a:spcPct val="100000"/>
              </a:lnSpc>
              <a:buNone/>
              <a:defRPr sz="2400" b="1"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NOME E ÚLTIMO SOBRENOME</a:t>
            </a:r>
          </a:p>
        </p:txBody>
      </p:sp>
      <p:sp>
        <p:nvSpPr>
          <p:cNvPr id="18" name="Text Placeholder 8">
            <a:extLst>
              <a:ext uri="{FF2B5EF4-FFF2-40B4-BE49-F238E27FC236}">
                <a16:creationId xmlns:a16="http://schemas.microsoft.com/office/drawing/2014/main" xmlns="" id="{E206C24C-A1B4-584A-9EE5-833BE5CE2F68}"/>
              </a:ext>
            </a:extLst>
          </p:cNvPr>
          <p:cNvSpPr>
            <a:spLocks noGrp="1"/>
          </p:cNvSpPr>
          <p:nvPr>
            <p:ph type="body" sz="quarter" idx="13" hasCustomPrompt="1"/>
          </p:nvPr>
        </p:nvSpPr>
        <p:spPr>
          <a:xfrm>
            <a:off x="2485468" y="3223456"/>
            <a:ext cx="6287991" cy="483963"/>
          </a:xfrm>
          <a:prstGeom prst="rect">
            <a:avLst/>
          </a:prstGeom>
        </p:spPr>
        <p:txBody>
          <a:bodyPr anchor="t">
            <a:noAutofit/>
          </a:bodyPr>
          <a:lstStyle>
            <a:lvl1pPr marL="0" marR="0" indent="0" algn="l" defTabSz="725531" rtl="0" eaLnBrk="1" fontAlgn="auto" latinLnBrk="0" hangingPunct="1">
              <a:lnSpc>
                <a:spcPct val="100000"/>
              </a:lnSpc>
              <a:spcBef>
                <a:spcPts val="52"/>
              </a:spcBef>
              <a:spcAft>
                <a:spcPts val="600"/>
              </a:spcAft>
              <a:buClrTx/>
              <a:buSzTx/>
              <a:buFont typeface="+mj-lt"/>
              <a:buNone/>
              <a:tabLst/>
              <a:defRPr sz="2400" b="0" i="0" baseline="0">
                <a:solidFill>
                  <a:schemeClr val="bg2"/>
                </a:solidFill>
                <a:latin typeface="Lato" panose="020F0502020204030203" pitchFamily="34" charset="77"/>
                <a:ea typeface="Lato" panose="020F0502020204030203" pitchFamily="34" charset="77"/>
                <a:cs typeface="Arial Narrow" charset="0"/>
              </a:defRPr>
            </a:lvl1pPr>
          </a:lstStyle>
          <a:p>
            <a:pPr lvl="0"/>
            <a:r>
              <a:rPr lang="en-US" dirty="0" err="1"/>
              <a:t>Área</a:t>
            </a:r>
            <a:r>
              <a:rPr lang="en-US" dirty="0"/>
              <a:t> de </a:t>
            </a:r>
            <a:r>
              <a:rPr lang="en-US" dirty="0" err="1"/>
              <a:t>atuação</a:t>
            </a:r>
            <a:endParaRPr lang="en-US" dirty="0"/>
          </a:p>
        </p:txBody>
      </p:sp>
      <p:sp>
        <p:nvSpPr>
          <p:cNvPr id="19" name="Text Placeholder 8">
            <a:extLst>
              <a:ext uri="{FF2B5EF4-FFF2-40B4-BE49-F238E27FC236}">
                <a16:creationId xmlns:a16="http://schemas.microsoft.com/office/drawing/2014/main" xmlns="" id="{F09307F7-602A-8E46-8E64-198AA6F423CB}"/>
              </a:ext>
            </a:extLst>
          </p:cNvPr>
          <p:cNvSpPr>
            <a:spLocks noGrp="1"/>
          </p:cNvSpPr>
          <p:nvPr>
            <p:ph type="body" sz="quarter" idx="14" hasCustomPrompt="1"/>
          </p:nvPr>
        </p:nvSpPr>
        <p:spPr>
          <a:xfrm>
            <a:off x="2485468" y="3842021"/>
            <a:ext cx="6287991" cy="483963"/>
          </a:xfrm>
          <a:prstGeom prst="rect">
            <a:avLst/>
          </a:prstGeom>
        </p:spPr>
        <p:txBody>
          <a:bodyPr anchor="t">
            <a:noAutofit/>
          </a:bodyPr>
          <a:lstStyle>
            <a:lvl1pPr marL="0" marR="0" indent="0" algn="l" defTabSz="725531" rtl="0" eaLnBrk="1" fontAlgn="auto" latinLnBrk="0" hangingPunct="1">
              <a:lnSpc>
                <a:spcPct val="100000"/>
              </a:lnSpc>
              <a:spcBef>
                <a:spcPts val="52"/>
              </a:spcBef>
              <a:spcAft>
                <a:spcPts val="600"/>
              </a:spcAft>
              <a:buClrTx/>
              <a:buSzTx/>
              <a:buFont typeface="+mj-lt"/>
              <a:buNone/>
              <a:tabLst/>
              <a:defRPr sz="2400" b="0" i="0" baseline="0">
                <a:solidFill>
                  <a:schemeClr val="bg2"/>
                </a:solidFill>
                <a:latin typeface="Lato" panose="020F0502020204030203" pitchFamily="34" charset="77"/>
                <a:ea typeface="Lato" panose="020F0502020204030203" pitchFamily="34" charset="77"/>
                <a:cs typeface="Arial Narrow" charset="0"/>
              </a:defRPr>
            </a:lvl1pPr>
          </a:lstStyle>
          <a:p>
            <a:pPr lvl="0"/>
            <a:r>
              <a:rPr lang="en-US" dirty="0"/>
              <a:t>Contato telefônico</a:t>
            </a:r>
          </a:p>
        </p:txBody>
      </p:sp>
      <p:sp>
        <p:nvSpPr>
          <p:cNvPr id="20" name="Text Placeholder 8">
            <a:extLst>
              <a:ext uri="{FF2B5EF4-FFF2-40B4-BE49-F238E27FC236}">
                <a16:creationId xmlns:a16="http://schemas.microsoft.com/office/drawing/2014/main" xmlns="" id="{ACC8E08F-1D0F-8C45-883D-013D903EB37C}"/>
              </a:ext>
            </a:extLst>
          </p:cNvPr>
          <p:cNvSpPr>
            <a:spLocks noGrp="1"/>
          </p:cNvSpPr>
          <p:nvPr>
            <p:ph type="body" sz="quarter" idx="15" hasCustomPrompt="1"/>
          </p:nvPr>
        </p:nvSpPr>
        <p:spPr>
          <a:xfrm>
            <a:off x="2485468" y="4460586"/>
            <a:ext cx="6287991" cy="483963"/>
          </a:xfrm>
          <a:prstGeom prst="rect">
            <a:avLst/>
          </a:prstGeom>
        </p:spPr>
        <p:txBody>
          <a:bodyPr anchor="t">
            <a:noAutofit/>
          </a:bodyPr>
          <a:lstStyle>
            <a:lvl1pPr marL="0" marR="0" indent="0" algn="l" defTabSz="725531" rtl="0" eaLnBrk="1" fontAlgn="auto" latinLnBrk="0" hangingPunct="1">
              <a:lnSpc>
                <a:spcPct val="100000"/>
              </a:lnSpc>
              <a:spcBef>
                <a:spcPts val="52"/>
              </a:spcBef>
              <a:spcAft>
                <a:spcPts val="600"/>
              </a:spcAft>
              <a:buClrTx/>
              <a:buSzTx/>
              <a:buFont typeface="+mj-lt"/>
              <a:buNone/>
              <a:tabLst/>
              <a:defRPr sz="2400" b="0" i="0" baseline="0">
                <a:solidFill>
                  <a:schemeClr val="bg2"/>
                </a:solidFill>
                <a:latin typeface="Lato" panose="020F0502020204030203" pitchFamily="34" charset="77"/>
                <a:ea typeface="Lato" panose="020F0502020204030203" pitchFamily="34" charset="77"/>
                <a:cs typeface="Arial Narrow" charset="0"/>
              </a:defRPr>
            </a:lvl1pPr>
          </a:lstStyle>
          <a:p>
            <a:pPr lvl="0"/>
            <a:r>
              <a:rPr lang="en-US" dirty="0"/>
              <a:t>E-mail@totvs.com.br</a:t>
            </a:r>
          </a:p>
        </p:txBody>
      </p:sp>
      <p:sp>
        <p:nvSpPr>
          <p:cNvPr id="21" name="Text Placeholder 3">
            <a:extLst>
              <a:ext uri="{FF2B5EF4-FFF2-40B4-BE49-F238E27FC236}">
                <a16:creationId xmlns:a16="http://schemas.microsoft.com/office/drawing/2014/main" xmlns="" id="{988AB966-FF0A-6E43-BD2F-392942FB8E55}"/>
              </a:ext>
            </a:extLst>
          </p:cNvPr>
          <p:cNvSpPr>
            <a:spLocks noGrp="1"/>
          </p:cNvSpPr>
          <p:nvPr>
            <p:ph type="body" sz="quarter" idx="16" hasCustomPrompt="1"/>
          </p:nvPr>
        </p:nvSpPr>
        <p:spPr>
          <a:xfrm>
            <a:off x="9522887" y="5290560"/>
            <a:ext cx="5347356" cy="397546"/>
          </a:xfrm>
          <a:prstGeom prst="rect">
            <a:avLst/>
          </a:prstGeom>
        </p:spPr>
        <p:txBody>
          <a:bodyPr/>
          <a:lstStyle>
            <a:lvl1pPr marL="0" indent="0">
              <a:buNone/>
              <a:defRPr sz="2000" b="1" i="0">
                <a:solidFill>
                  <a:srgbClr val="FFFFFF"/>
                </a:solidFill>
                <a:latin typeface="Lato Black" panose="020F0502020204030203" pitchFamily="34" charset="77"/>
                <a:ea typeface="Lato Black" panose="020F0502020204030203" pitchFamily="34" charset="77"/>
                <a:cs typeface="Arial Narrow" charset="0"/>
              </a:defRPr>
            </a:lvl1pPr>
          </a:lstStyle>
          <a:p>
            <a:pPr lvl="0"/>
            <a:r>
              <a:rPr lang="pt-BR"/>
              <a:t>Tecnologia + Conhecimento são nosso DNA.</a:t>
            </a:r>
          </a:p>
        </p:txBody>
      </p:sp>
      <p:sp>
        <p:nvSpPr>
          <p:cNvPr id="22" name="Text Placeholder 3">
            <a:extLst>
              <a:ext uri="{FF2B5EF4-FFF2-40B4-BE49-F238E27FC236}">
                <a16:creationId xmlns:a16="http://schemas.microsoft.com/office/drawing/2014/main" xmlns="" id="{BC5B7798-87C0-A047-BEB6-F6BD740C4835}"/>
              </a:ext>
            </a:extLst>
          </p:cNvPr>
          <p:cNvSpPr>
            <a:spLocks noGrp="1"/>
          </p:cNvSpPr>
          <p:nvPr>
            <p:ph type="body" sz="quarter" idx="17" hasCustomPrompt="1"/>
          </p:nvPr>
        </p:nvSpPr>
        <p:spPr>
          <a:xfrm>
            <a:off x="9522887" y="7191603"/>
            <a:ext cx="5207619" cy="435354"/>
          </a:xfrm>
          <a:prstGeom prst="rect">
            <a:avLst/>
          </a:prstGeom>
        </p:spPr>
        <p:txBody>
          <a:bodyPr/>
          <a:lstStyle>
            <a:lvl1pPr marL="0" indent="0">
              <a:buNone/>
              <a:defRPr sz="2400" b="1" i="0">
                <a:solidFill>
                  <a:schemeClr val="accent5"/>
                </a:solidFill>
                <a:latin typeface="Lato Black" panose="020F0502020204030203" pitchFamily="34" charset="77"/>
                <a:ea typeface="Lato Black" panose="020F0502020204030203" pitchFamily="34" charset="77"/>
                <a:cs typeface="Arial Narrow" charset="0"/>
              </a:defRPr>
            </a:lvl1pPr>
          </a:lstStyle>
          <a:p>
            <a:pPr lvl="0"/>
            <a:r>
              <a:rPr lang="pt-BR"/>
              <a:t>#SOMOSTOTVERS</a:t>
            </a:r>
          </a:p>
        </p:txBody>
      </p:sp>
      <p:sp>
        <p:nvSpPr>
          <p:cNvPr id="24" name="Text Placeholder 3">
            <a:extLst>
              <a:ext uri="{FF2B5EF4-FFF2-40B4-BE49-F238E27FC236}">
                <a16:creationId xmlns:a16="http://schemas.microsoft.com/office/drawing/2014/main" xmlns="" id="{09AAA2EE-29A6-7E4F-ACE5-6B8881F4D819}"/>
              </a:ext>
            </a:extLst>
          </p:cNvPr>
          <p:cNvSpPr>
            <a:spLocks noGrp="1"/>
          </p:cNvSpPr>
          <p:nvPr>
            <p:ph type="body" sz="quarter" idx="19" hasCustomPrompt="1"/>
          </p:nvPr>
        </p:nvSpPr>
        <p:spPr>
          <a:xfrm>
            <a:off x="9522887" y="5731380"/>
            <a:ext cx="5347356" cy="397546"/>
          </a:xfrm>
          <a:prstGeom prst="rect">
            <a:avLst/>
          </a:prstGeom>
        </p:spPr>
        <p:txBody>
          <a:bodyPr/>
          <a:lstStyle>
            <a:lvl1pPr marL="0" indent="0">
              <a:buNone/>
              <a:defRPr sz="2000" b="1" i="0">
                <a:solidFill>
                  <a:srgbClr val="FFFFFF"/>
                </a:solidFill>
                <a:latin typeface="Lato Black" panose="020F0502020204030203" pitchFamily="34" charset="77"/>
                <a:ea typeface="Lato Black" panose="020F0502020204030203" pitchFamily="34" charset="77"/>
                <a:cs typeface="Arial Narrow" charset="0"/>
              </a:defRPr>
            </a:lvl1pPr>
          </a:lstStyle>
          <a:p>
            <a:pPr lvl="0"/>
            <a:r>
              <a:rPr lang="pt-BR"/>
              <a:t>O sucesso do cliente é o nosso sucesso.</a:t>
            </a:r>
          </a:p>
        </p:txBody>
      </p:sp>
      <p:sp>
        <p:nvSpPr>
          <p:cNvPr id="25" name="Text Placeholder 3">
            <a:extLst>
              <a:ext uri="{FF2B5EF4-FFF2-40B4-BE49-F238E27FC236}">
                <a16:creationId xmlns:a16="http://schemas.microsoft.com/office/drawing/2014/main" xmlns="" id="{7E9CD43A-3CDA-9544-9527-CC6023E70A71}"/>
              </a:ext>
            </a:extLst>
          </p:cNvPr>
          <p:cNvSpPr>
            <a:spLocks noGrp="1"/>
          </p:cNvSpPr>
          <p:nvPr>
            <p:ph type="body" sz="quarter" idx="20" hasCustomPrompt="1"/>
          </p:nvPr>
        </p:nvSpPr>
        <p:spPr>
          <a:xfrm>
            <a:off x="9522887" y="6172200"/>
            <a:ext cx="5347356" cy="397546"/>
          </a:xfrm>
          <a:prstGeom prst="rect">
            <a:avLst/>
          </a:prstGeom>
        </p:spPr>
        <p:txBody>
          <a:bodyPr/>
          <a:lstStyle>
            <a:lvl1pPr marL="0" indent="0">
              <a:buNone/>
              <a:defRPr sz="2000" b="1" i="0">
                <a:solidFill>
                  <a:srgbClr val="FFFFFF"/>
                </a:solidFill>
                <a:latin typeface="Lato Black" panose="020F0502020204030203" pitchFamily="34" charset="77"/>
                <a:ea typeface="Lato Black" panose="020F0502020204030203" pitchFamily="34" charset="77"/>
                <a:cs typeface="Arial Narrow" charset="0"/>
              </a:defRPr>
            </a:lvl1pPr>
          </a:lstStyle>
          <a:p>
            <a:pPr lvl="0"/>
            <a:r>
              <a:rPr lang="pt-BR"/>
              <a:t>Valorizamos gente boa que é boa gente.</a:t>
            </a:r>
          </a:p>
        </p:txBody>
      </p:sp>
      <p:grpSp>
        <p:nvGrpSpPr>
          <p:cNvPr id="26" name="Group 25">
            <a:extLst>
              <a:ext uri="{FF2B5EF4-FFF2-40B4-BE49-F238E27FC236}">
                <a16:creationId xmlns:a16="http://schemas.microsoft.com/office/drawing/2014/main" xmlns="" id="{86BAA51E-57D2-E94E-8B16-6A3BC6D596D2}"/>
              </a:ext>
            </a:extLst>
          </p:cNvPr>
          <p:cNvGrpSpPr/>
          <p:nvPr userDrawn="1"/>
        </p:nvGrpSpPr>
        <p:grpSpPr>
          <a:xfrm>
            <a:off x="1232763" y="7145854"/>
            <a:ext cx="4949195" cy="1089835"/>
            <a:chOff x="1786771" y="6857118"/>
            <a:chExt cx="4760989" cy="1048391"/>
          </a:xfrm>
        </p:grpSpPr>
        <p:grpSp>
          <p:nvGrpSpPr>
            <p:cNvPr id="27" name="Group 26">
              <a:extLst>
                <a:ext uri="{FF2B5EF4-FFF2-40B4-BE49-F238E27FC236}">
                  <a16:creationId xmlns:a16="http://schemas.microsoft.com/office/drawing/2014/main" xmlns="" id="{A3C79164-35AE-A740-9DEA-FB855BA830B2}"/>
                </a:ext>
              </a:extLst>
            </p:cNvPr>
            <p:cNvGrpSpPr/>
            <p:nvPr userDrawn="1"/>
          </p:nvGrpSpPr>
          <p:grpSpPr>
            <a:xfrm>
              <a:off x="1786771" y="6865413"/>
              <a:ext cx="1721247" cy="523073"/>
              <a:chOff x="1786771" y="6761198"/>
              <a:chExt cx="1721247" cy="523073"/>
            </a:xfrm>
          </p:grpSpPr>
          <p:pic>
            <p:nvPicPr>
              <p:cNvPr id="37" name="Picture 36" descr="icone_face.png">
                <a:extLst>
                  <a:ext uri="{FF2B5EF4-FFF2-40B4-BE49-F238E27FC236}">
                    <a16:creationId xmlns:a16="http://schemas.microsoft.com/office/drawing/2014/main" xmlns="" id="{22FCB6EE-BF10-E34F-BDEB-CB1EF4220FF7}"/>
                  </a:ext>
                </a:extLst>
              </p:cNvPr>
              <p:cNvPicPr>
                <a:picLocks noChangeAspect="1"/>
              </p:cNvPicPr>
              <p:nvPr userDrawn="1"/>
            </p:nvPicPr>
            <p:blipFill>
              <a:blip r:embed="rId4">
                <a:extLst>
                  <a:ext uri="{BEBA8EAE-BF5A-486C-A8C5-ECC9F3942E4B}">
                    <a14:imgProps xmlns:a14="http://schemas.microsoft.com/office/drawing/2010/main">
                      <a14:imgLayer r:embed="rId5">
                        <a14:imgEffect>
                          <a14:colorTemperature colorTemp="11500"/>
                        </a14:imgEffect>
                        <a14:imgEffect>
                          <a14:saturation sat="270000"/>
                        </a14:imgEffect>
                        <a14:imgEffect>
                          <a14:brightnessContrast bright="-75000" contrast="12000"/>
                        </a14:imgEffect>
                      </a14:imgLayer>
                    </a14:imgProps>
                  </a:ext>
                  <a:ext uri="{28A0092B-C50C-407E-A947-70E740481C1C}">
                    <a14:useLocalDpi xmlns:a14="http://schemas.microsoft.com/office/drawing/2010/main" val="0"/>
                  </a:ext>
                </a:extLst>
              </a:blip>
              <a:stretch>
                <a:fillRect/>
              </a:stretch>
            </p:blipFill>
            <p:spPr>
              <a:xfrm>
                <a:off x="1786771" y="6841880"/>
                <a:ext cx="297150" cy="297150"/>
              </a:xfrm>
              <a:prstGeom prst="rect">
                <a:avLst/>
              </a:prstGeom>
            </p:spPr>
          </p:pic>
          <p:sp>
            <p:nvSpPr>
              <p:cNvPr id="38" name="TextBox 37">
                <a:extLst>
                  <a:ext uri="{FF2B5EF4-FFF2-40B4-BE49-F238E27FC236}">
                    <a16:creationId xmlns:a16="http://schemas.microsoft.com/office/drawing/2014/main" xmlns="" id="{D13ED939-A49D-9D45-8A28-F8434D20D529}"/>
                  </a:ext>
                </a:extLst>
              </p:cNvPr>
              <p:cNvSpPr txBox="1"/>
              <p:nvPr userDrawn="1"/>
            </p:nvSpPr>
            <p:spPr>
              <a:xfrm>
                <a:off x="2097368" y="6761198"/>
                <a:ext cx="1410650" cy="523073"/>
              </a:xfrm>
              <a:prstGeom prst="rect">
                <a:avLst/>
              </a:prstGeom>
            </p:spPr>
            <p:txBody>
              <a:bodyPr wrap="square" rtlCol="0">
                <a:normAutofit fontScale="92500"/>
              </a:bodyPr>
              <a:lstStyle/>
              <a:p>
                <a:pPr>
                  <a:lnSpc>
                    <a:spcPct val="100000"/>
                  </a:lnSpc>
                </a:pPr>
                <a:r>
                  <a:rPr lang="pt-BR" sz="2400" b="0" i="0">
                    <a:solidFill>
                      <a:schemeClr val="bg2"/>
                    </a:solidFill>
                    <a:latin typeface="Lato" panose="020F0502020204030203" pitchFamily="34" charset="77"/>
                    <a:ea typeface="Arial Narrow" charset="0"/>
                    <a:cs typeface="Arial Narrow" charset="0"/>
                  </a:rPr>
                  <a:t>totvs.com</a:t>
                </a:r>
              </a:p>
            </p:txBody>
          </p:sp>
        </p:grpSp>
        <p:grpSp>
          <p:nvGrpSpPr>
            <p:cNvPr id="28" name="Group 27">
              <a:extLst>
                <a:ext uri="{FF2B5EF4-FFF2-40B4-BE49-F238E27FC236}">
                  <a16:creationId xmlns:a16="http://schemas.microsoft.com/office/drawing/2014/main" xmlns="" id="{971ABA4C-3CF6-B84D-8116-59061674AD4A}"/>
                </a:ext>
              </a:extLst>
            </p:cNvPr>
            <p:cNvGrpSpPr/>
            <p:nvPr userDrawn="1"/>
          </p:nvGrpSpPr>
          <p:grpSpPr>
            <a:xfrm>
              <a:off x="1794077" y="7382436"/>
              <a:ext cx="1507385" cy="523073"/>
              <a:chOff x="3443257" y="6761198"/>
              <a:chExt cx="1507385" cy="523073"/>
            </a:xfrm>
          </p:grpSpPr>
          <p:pic>
            <p:nvPicPr>
              <p:cNvPr id="35" name="Picture 34">
                <a:extLst>
                  <a:ext uri="{FF2B5EF4-FFF2-40B4-BE49-F238E27FC236}">
                    <a16:creationId xmlns:a16="http://schemas.microsoft.com/office/drawing/2014/main" xmlns="" id="{876B09B6-26C2-1D45-8B85-4561EDF6AC70}"/>
                  </a:ext>
                </a:extLst>
              </p:cNvPr>
              <p:cNvPicPr>
                <a:picLocks noChangeAspect="1"/>
              </p:cNvPicPr>
              <p:nvPr userDrawn="1"/>
            </p:nvPicPr>
            <p:blipFill>
              <a:blip r:embed="rId6">
                <a:extLst>
                  <a:ext uri="{BEBA8EAE-BF5A-486C-A8C5-ECC9F3942E4B}">
                    <a14:imgProps xmlns:a14="http://schemas.microsoft.com/office/drawing/2010/main">
                      <a14:imgLayer r:embed="rId7">
                        <a14:imgEffect>
                          <a14:colorTemperature colorTemp="11500"/>
                        </a14:imgEffect>
                        <a14:imgEffect>
                          <a14:saturation sat="270000"/>
                        </a14:imgEffect>
                        <a14:imgEffect>
                          <a14:brightnessContrast bright="-75000" contrast="12000"/>
                        </a14:imgEffect>
                      </a14:imgLayer>
                    </a14:imgProps>
                  </a:ext>
                  <a:ext uri="{28A0092B-C50C-407E-A947-70E740481C1C}">
                    <a14:useLocalDpi xmlns:a14="http://schemas.microsoft.com/office/drawing/2010/main" val="0"/>
                  </a:ext>
                </a:extLst>
              </a:blip>
              <a:stretch>
                <a:fillRect/>
              </a:stretch>
            </p:blipFill>
            <p:spPr>
              <a:xfrm>
                <a:off x="3443257" y="6841880"/>
                <a:ext cx="297150" cy="297150"/>
              </a:xfrm>
              <a:prstGeom prst="rect">
                <a:avLst/>
              </a:prstGeom>
            </p:spPr>
          </p:pic>
          <p:sp>
            <p:nvSpPr>
              <p:cNvPr id="36" name="TextBox 35">
                <a:extLst>
                  <a:ext uri="{FF2B5EF4-FFF2-40B4-BE49-F238E27FC236}">
                    <a16:creationId xmlns:a16="http://schemas.microsoft.com/office/drawing/2014/main" xmlns="" id="{F93A76A7-BB44-E44B-B9E8-2D25AA7DE9D6}"/>
                  </a:ext>
                </a:extLst>
              </p:cNvPr>
              <p:cNvSpPr txBox="1"/>
              <p:nvPr userDrawn="1"/>
            </p:nvSpPr>
            <p:spPr>
              <a:xfrm>
                <a:off x="3753854" y="6761198"/>
                <a:ext cx="1196788" cy="523073"/>
              </a:xfrm>
              <a:prstGeom prst="rect">
                <a:avLst/>
              </a:prstGeom>
            </p:spPr>
            <p:txBody>
              <a:bodyPr wrap="square" rtlCol="0">
                <a:normAutofit/>
              </a:bodyPr>
              <a:lstStyle/>
              <a:p>
                <a:pPr>
                  <a:lnSpc>
                    <a:spcPct val="100000"/>
                  </a:lnSpc>
                </a:pPr>
                <a:r>
                  <a:rPr lang="pt-BR" sz="2400" b="0" i="0">
                    <a:solidFill>
                      <a:schemeClr val="bg2"/>
                    </a:solidFill>
                    <a:latin typeface="Lato" panose="020F0502020204030203" pitchFamily="34" charset="77"/>
                    <a:ea typeface="Arial Narrow" charset="0"/>
                    <a:cs typeface="Arial Narrow" charset="0"/>
                  </a:rPr>
                  <a:t>@totvs</a:t>
                </a:r>
              </a:p>
            </p:txBody>
          </p:sp>
        </p:grpSp>
        <p:grpSp>
          <p:nvGrpSpPr>
            <p:cNvPr id="29" name="Group 28">
              <a:extLst>
                <a:ext uri="{FF2B5EF4-FFF2-40B4-BE49-F238E27FC236}">
                  <a16:creationId xmlns:a16="http://schemas.microsoft.com/office/drawing/2014/main" xmlns="" id="{A02F3F2E-C158-DA4C-9B2F-D37D455E8D87}"/>
                </a:ext>
              </a:extLst>
            </p:cNvPr>
            <p:cNvGrpSpPr/>
            <p:nvPr userDrawn="1"/>
          </p:nvGrpSpPr>
          <p:grpSpPr>
            <a:xfrm>
              <a:off x="3816320" y="6857118"/>
              <a:ext cx="2731440" cy="523073"/>
              <a:chOff x="1786771" y="7777125"/>
              <a:chExt cx="2731440" cy="523073"/>
            </a:xfrm>
          </p:grpSpPr>
          <p:pic>
            <p:nvPicPr>
              <p:cNvPr id="33" name="Picture 32">
                <a:extLst>
                  <a:ext uri="{FF2B5EF4-FFF2-40B4-BE49-F238E27FC236}">
                    <a16:creationId xmlns:a16="http://schemas.microsoft.com/office/drawing/2014/main" xmlns="" id="{B75F141A-C40F-DC44-B388-CCBA4249DB87}"/>
                  </a:ext>
                </a:extLst>
              </p:cNvPr>
              <p:cNvPicPr>
                <a:picLocks noChangeAspect="1"/>
              </p:cNvPicPr>
              <p:nvPr userDrawn="1"/>
            </p:nvPicPr>
            <p:blipFill>
              <a:blip r:embed="rId8">
                <a:extLst>
                  <a:ext uri="{BEBA8EAE-BF5A-486C-A8C5-ECC9F3942E4B}">
                    <a14:imgProps xmlns:a14="http://schemas.microsoft.com/office/drawing/2010/main">
                      <a14:imgLayer r:embed="rId9">
                        <a14:imgEffect>
                          <a14:colorTemperature colorTemp="11500"/>
                        </a14:imgEffect>
                        <a14:imgEffect>
                          <a14:brightnessContrast bright="-75000" contrast="12000"/>
                        </a14:imgEffect>
                      </a14:imgLayer>
                    </a14:imgProps>
                  </a:ext>
                  <a:ext uri="{28A0092B-C50C-407E-A947-70E740481C1C}">
                    <a14:useLocalDpi xmlns:a14="http://schemas.microsoft.com/office/drawing/2010/main" val="0"/>
                  </a:ext>
                </a:extLst>
              </a:blip>
              <a:stretch>
                <a:fillRect/>
              </a:stretch>
            </p:blipFill>
            <p:spPr>
              <a:xfrm>
                <a:off x="1786771" y="7878104"/>
                <a:ext cx="297150" cy="297150"/>
              </a:xfrm>
              <a:prstGeom prst="rect">
                <a:avLst/>
              </a:prstGeom>
            </p:spPr>
          </p:pic>
          <p:sp>
            <p:nvSpPr>
              <p:cNvPr id="34" name="TextBox 33">
                <a:extLst>
                  <a:ext uri="{FF2B5EF4-FFF2-40B4-BE49-F238E27FC236}">
                    <a16:creationId xmlns:a16="http://schemas.microsoft.com/office/drawing/2014/main" xmlns="" id="{ABA633FE-A61C-A94D-8ADD-6AE2BE127BB6}"/>
                  </a:ext>
                </a:extLst>
              </p:cNvPr>
              <p:cNvSpPr txBox="1"/>
              <p:nvPr userDrawn="1"/>
            </p:nvSpPr>
            <p:spPr>
              <a:xfrm>
                <a:off x="2102802" y="7777125"/>
                <a:ext cx="2415409" cy="523073"/>
              </a:xfrm>
              <a:prstGeom prst="rect">
                <a:avLst/>
              </a:prstGeom>
            </p:spPr>
            <p:txBody>
              <a:bodyPr wrap="square" rtlCol="0">
                <a:normAutofit/>
              </a:bodyPr>
              <a:lstStyle/>
              <a:p>
                <a:pPr>
                  <a:lnSpc>
                    <a:spcPct val="100000"/>
                  </a:lnSpc>
                </a:pPr>
                <a:r>
                  <a:rPr lang="pt-BR" sz="2400" b="0" i="0">
                    <a:solidFill>
                      <a:schemeClr val="bg2"/>
                    </a:solidFill>
                    <a:latin typeface="Lato" panose="020F0502020204030203" pitchFamily="34" charset="77"/>
                    <a:ea typeface="Arial Narrow" charset="0"/>
                    <a:cs typeface="Arial Narrow" charset="0"/>
                  </a:rPr>
                  <a:t>company/totvs</a:t>
                </a:r>
              </a:p>
            </p:txBody>
          </p:sp>
        </p:grpSp>
        <p:grpSp>
          <p:nvGrpSpPr>
            <p:cNvPr id="30" name="Group 29">
              <a:extLst>
                <a:ext uri="{FF2B5EF4-FFF2-40B4-BE49-F238E27FC236}">
                  <a16:creationId xmlns:a16="http://schemas.microsoft.com/office/drawing/2014/main" xmlns="" id="{EDA68A44-0441-B943-8D32-19C875123D57}"/>
                </a:ext>
              </a:extLst>
            </p:cNvPr>
            <p:cNvGrpSpPr/>
            <p:nvPr userDrawn="1"/>
          </p:nvGrpSpPr>
          <p:grpSpPr>
            <a:xfrm>
              <a:off x="3835201" y="7374141"/>
              <a:ext cx="2712559" cy="523073"/>
              <a:chOff x="1805652" y="8294148"/>
              <a:chExt cx="2712559" cy="523073"/>
            </a:xfrm>
          </p:grpSpPr>
          <p:pic>
            <p:nvPicPr>
              <p:cNvPr id="31" name="Picture 30">
                <a:extLst>
                  <a:ext uri="{FF2B5EF4-FFF2-40B4-BE49-F238E27FC236}">
                    <a16:creationId xmlns:a16="http://schemas.microsoft.com/office/drawing/2014/main" xmlns="" id="{5CB7359C-56FA-3541-A42A-9D752848B062}"/>
                  </a:ext>
                </a:extLst>
              </p:cNvPr>
              <p:cNvPicPr>
                <a:picLocks noChangeAspect="1"/>
              </p:cNvPicPr>
              <p:nvPr userDrawn="1"/>
            </p:nvPicPr>
            <p:blipFill rotWithShape="1">
              <a:blip r:embed="rId10">
                <a:extLst>
                  <a:ext uri="{BEBA8EAE-BF5A-486C-A8C5-ECC9F3942E4B}">
                    <a14:imgProps xmlns:a14="http://schemas.microsoft.com/office/drawing/2010/main">
                      <a14:imgLayer r:embed="rId11">
                        <a14:imgEffect>
                          <a14:colorTemperature colorTemp="11500"/>
                        </a14:imgEffect>
                        <a14:imgEffect>
                          <a14:saturation sat="270000"/>
                        </a14:imgEffect>
                        <a14:imgEffect>
                          <a14:brightnessContrast bright="-75000" contrast="12000"/>
                        </a14:imgEffect>
                      </a14:imgLayer>
                    </a14:imgProps>
                  </a:ext>
                  <a:ext uri="{28A0092B-C50C-407E-A947-70E740481C1C}">
                    <a14:useLocalDpi xmlns:a14="http://schemas.microsoft.com/office/drawing/2010/main" val="0"/>
                  </a:ext>
                </a:extLst>
              </a:blip>
              <a:srcRect l="17082" t="17082" r="17082" b="17082"/>
              <a:stretch/>
            </p:blipFill>
            <p:spPr>
              <a:xfrm>
                <a:off x="1805652" y="8395127"/>
                <a:ext cx="297150" cy="297150"/>
              </a:xfrm>
              <a:prstGeom prst="rect">
                <a:avLst/>
              </a:prstGeom>
            </p:spPr>
          </p:pic>
          <p:sp>
            <p:nvSpPr>
              <p:cNvPr id="32" name="TextBox 31">
                <a:extLst>
                  <a:ext uri="{FF2B5EF4-FFF2-40B4-BE49-F238E27FC236}">
                    <a16:creationId xmlns:a16="http://schemas.microsoft.com/office/drawing/2014/main" xmlns="" id="{0A0A10C4-2686-254D-9909-DBB40CD98FBC}"/>
                  </a:ext>
                </a:extLst>
              </p:cNvPr>
              <p:cNvSpPr txBox="1"/>
              <p:nvPr userDrawn="1"/>
            </p:nvSpPr>
            <p:spPr>
              <a:xfrm>
                <a:off x="2102802" y="8294148"/>
                <a:ext cx="2415409" cy="523073"/>
              </a:xfrm>
              <a:prstGeom prst="rect">
                <a:avLst/>
              </a:prstGeom>
            </p:spPr>
            <p:txBody>
              <a:bodyPr wrap="square" rtlCol="0">
                <a:normAutofit/>
              </a:bodyPr>
              <a:lstStyle/>
              <a:p>
                <a:pPr>
                  <a:lnSpc>
                    <a:spcPct val="100000"/>
                  </a:lnSpc>
                </a:pPr>
                <a:r>
                  <a:rPr lang="pt-BR" sz="2400" b="0" i="0">
                    <a:solidFill>
                      <a:schemeClr val="bg2"/>
                    </a:solidFill>
                    <a:latin typeface="Lato" panose="020F0502020204030203" pitchFamily="34" charset="77"/>
                    <a:ea typeface="Arial Narrow" charset="0"/>
                    <a:cs typeface="Arial Narrow" charset="0"/>
                  </a:rPr>
                  <a:t>fluig.com</a:t>
                </a:r>
              </a:p>
            </p:txBody>
          </p:sp>
        </p:grpSp>
      </p:grpSp>
    </p:spTree>
    <p:extLst>
      <p:ext uri="{BB962C8B-B14F-4D97-AF65-F5344CB8AC3E}">
        <p14:creationId xmlns:p14="http://schemas.microsoft.com/office/powerpoint/2010/main" val="1020406649"/>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ro">
    <p:bg>
      <p:bgPr>
        <a:solidFill>
          <a:srgbClr val="FFFFFF"/>
        </a:solidFill>
        <a:effectLst/>
      </p:bgPr>
    </p:bg>
    <p:spTree>
      <p:nvGrpSpPr>
        <p:cNvPr id="1" name=""/>
        <p:cNvGrpSpPr/>
        <p:nvPr/>
      </p:nvGrpSpPr>
      <p:grpSpPr>
        <a:xfrm>
          <a:off x="0" y="0"/>
          <a:ext cx="0" cy="0"/>
          <a:chOff x="0" y="0"/>
          <a:chExt cx="0" cy="0"/>
        </a:xfrm>
      </p:grpSpPr>
      <p:sp>
        <p:nvSpPr>
          <p:cNvPr id="6" name="TextBox 5"/>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sp>
        <p:nvSpPr>
          <p:cNvPr id="5" name="Picture Placeholder 4">
            <a:extLst>
              <a:ext uri="{FF2B5EF4-FFF2-40B4-BE49-F238E27FC236}">
                <a16:creationId xmlns:a16="http://schemas.microsoft.com/office/drawing/2014/main" xmlns="" id="{21896134-6C5E-1A42-885D-3A45A06F23B4}"/>
              </a:ext>
            </a:extLst>
          </p:cNvPr>
          <p:cNvSpPr>
            <a:spLocks noGrp="1"/>
          </p:cNvSpPr>
          <p:nvPr>
            <p:ph type="pic" sz="quarter" idx="10"/>
          </p:nvPr>
        </p:nvSpPr>
        <p:spPr>
          <a:xfrm>
            <a:off x="1124233" y="3040813"/>
            <a:ext cx="6171881" cy="3339814"/>
          </a:xfrm>
          <a:custGeom>
            <a:avLst/>
            <a:gdLst>
              <a:gd name="connsiteX0" fmla="*/ 134517 w 3423683"/>
              <a:gd name="connsiteY0" fmla="*/ 0 h 3327990"/>
              <a:gd name="connsiteX1" fmla="*/ 3423683 w 3423683"/>
              <a:gd name="connsiteY1" fmla="*/ 0 h 3327990"/>
              <a:gd name="connsiteX2" fmla="*/ 3423683 w 3423683"/>
              <a:gd name="connsiteY2" fmla="*/ 0 h 3327990"/>
              <a:gd name="connsiteX3" fmla="*/ 3423683 w 3423683"/>
              <a:gd name="connsiteY3" fmla="*/ 3193473 h 3327990"/>
              <a:gd name="connsiteX4" fmla="*/ 3289166 w 3423683"/>
              <a:gd name="connsiteY4" fmla="*/ 3327990 h 3327990"/>
              <a:gd name="connsiteX5" fmla="*/ 0 w 3423683"/>
              <a:gd name="connsiteY5" fmla="*/ 3327990 h 3327990"/>
              <a:gd name="connsiteX6" fmla="*/ 0 w 3423683"/>
              <a:gd name="connsiteY6" fmla="*/ 3327990 h 3327990"/>
              <a:gd name="connsiteX7" fmla="*/ 0 w 3423683"/>
              <a:gd name="connsiteY7" fmla="*/ 134517 h 3327990"/>
              <a:gd name="connsiteX8" fmla="*/ 134517 w 3423683"/>
              <a:gd name="connsiteY8" fmla="*/ 0 h 3327990"/>
              <a:gd name="connsiteX0" fmla="*/ 134517 w 4805915"/>
              <a:gd name="connsiteY0" fmla="*/ 0 h 3327990"/>
              <a:gd name="connsiteX1" fmla="*/ 3423683 w 4805915"/>
              <a:gd name="connsiteY1" fmla="*/ 0 h 3327990"/>
              <a:gd name="connsiteX2" fmla="*/ 4805915 w 4805915"/>
              <a:gd name="connsiteY2" fmla="*/ 21265 h 3327990"/>
              <a:gd name="connsiteX3" fmla="*/ 3423683 w 4805915"/>
              <a:gd name="connsiteY3" fmla="*/ 3193473 h 3327990"/>
              <a:gd name="connsiteX4" fmla="*/ 3289166 w 4805915"/>
              <a:gd name="connsiteY4" fmla="*/ 3327990 h 3327990"/>
              <a:gd name="connsiteX5" fmla="*/ 0 w 4805915"/>
              <a:gd name="connsiteY5" fmla="*/ 3327990 h 3327990"/>
              <a:gd name="connsiteX6" fmla="*/ 0 w 4805915"/>
              <a:gd name="connsiteY6" fmla="*/ 3327990 h 3327990"/>
              <a:gd name="connsiteX7" fmla="*/ 0 w 4805915"/>
              <a:gd name="connsiteY7" fmla="*/ 134517 h 3327990"/>
              <a:gd name="connsiteX8" fmla="*/ 134517 w 4805915"/>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23683 w 4784650"/>
              <a:gd name="connsiteY3" fmla="*/ 3193473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23683 w 4784650"/>
              <a:gd name="connsiteY3" fmla="*/ 3193473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23683 w 4784650"/>
              <a:gd name="connsiteY3" fmla="*/ 3193473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23683 w 4784650"/>
              <a:gd name="connsiteY3" fmla="*/ 3193473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44948 w 4784650"/>
              <a:gd name="connsiteY3" fmla="*/ 3177524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44948 w 4784650"/>
              <a:gd name="connsiteY3" fmla="*/ 3177524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44948 w 4784650"/>
              <a:gd name="connsiteY3" fmla="*/ 3177524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44948 w 4784650"/>
              <a:gd name="connsiteY3" fmla="*/ 3177524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56671 w 4784650"/>
              <a:gd name="connsiteY3" fmla="*/ 3181432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56671 w 4784650"/>
              <a:gd name="connsiteY3" fmla="*/ 3181432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808096"/>
              <a:gd name="connsiteY0" fmla="*/ 0 h 3327990"/>
              <a:gd name="connsiteX1" fmla="*/ 3423683 w 4808096"/>
              <a:gd name="connsiteY1" fmla="*/ 0 h 3327990"/>
              <a:gd name="connsiteX2" fmla="*/ 4808096 w 4808096"/>
              <a:gd name="connsiteY2" fmla="*/ 3908 h 3327990"/>
              <a:gd name="connsiteX3" fmla="*/ 3456671 w 4808096"/>
              <a:gd name="connsiteY3" fmla="*/ 3181432 h 3327990"/>
              <a:gd name="connsiteX4" fmla="*/ 3289166 w 4808096"/>
              <a:gd name="connsiteY4" fmla="*/ 3327990 h 3327990"/>
              <a:gd name="connsiteX5" fmla="*/ 0 w 4808096"/>
              <a:gd name="connsiteY5" fmla="*/ 3327990 h 3327990"/>
              <a:gd name="connsiteX6" fmla="*/ 0 w 4808096"/>
              <a:gd name="connsiteY6" fmla="*/ 3327990 h 3327990"/>
              <a:gd name="connsiteX7" fmla="*/ 0 w 4808096"/>
              <a:gd name="connsiteY7" fmla="*/ 134517 h 3327990"/>
              <a:gd name="connsiteX8" fmla="*/ 134517 w 4808096"/>
              <a:gd name="connsiteY8" fmla="*/ 0 h 3327990"/>
              <a:gd name="connsiteX0" fmla="*/ 134517 w 4808096"/>
              <a:gd name="connsiteY0" fmla="*/ 100 h 3328090"/>
              <a:gd name="connsiteX1" fmla="*/ 3423683 w 4808096"/>
              <a:gd name="connsiteY1" fmla="*/ 100 h 3328090"/>
              <a:gd name="connsiteX2" fmla="*/ 4808096 w 4808096"/>
              <a:gd name="connsiteY2" fmla="*/ 4008 h 3328090"/>
              <a:gd name="connsiteX3" fmla="*/ 3456671 w 4808096"/>
              <a:gd name="connsiteY3" fmla="*/ 3181532 h 3328090"/>
              <a:gd name="connsiteX4" fmla="*/ 3289166 w 4808096"/>
              <a:gd name="connsiteY4" fmla="*/ 3328090 h 3328090"/>
              <a:gd name="connsiteX5" fmla="*/ 0 w 4808096"/>
              <a:gd name="connsiteY5" fmla="*/ 3328090 h 3328090"/>
              <a:gd name="connsiteX6" fmla="*/ 0 w 4808096"/>
              <a:gd name="connsiteY6" fmla="*/ 3328090 h 3328090"/>
              <a:gd name="connsiteX7" fmla="*/ 0 w 4808096"/>
              <a:gd name="connsiteY7" fmla="*/ 134617 h 3328090"/>
              <a:gd name="connsiteX8" fmla="*/ 134517 w 4808096"/>
              <a:gd name="connsiteY8" fmla="*/ 100 h 3328090"/>
              <a:gd name="connsiteX0" fmla="*/ 134517 w 4808096"/>
              <a:gd name="connsiteY0" fmla="*/ 100 h 3339813"/>
              <a:gd name="connsiteX1" fmla="*/ 3423683 w 4808096"/>
              <a:gd name="connsiteY1" fmla="*/ 100 h 3339813"/>
              <a:gd name="connsiteX2" fmla="*/ 4808096 w 4808096"/>
              <a:gd name="connsiteY2" fmla="*/ 4008 h 3339813"/>
              <a:gd name="connsiteX3" fmla="*/ 3456671 w 4808096"/>
              <a:gd name="connsiteY3" fmla="*/ 3181532 h 3339813"/>
              <a:gd name="connsiteX4" fmla="*/ 3289166 w 4808096"/>
              <a:gd name="connsiteY4" fmla="*/ 3339813 h 3339813"/>
              <a:gd name="connsiteX5" fmla="*/ 0 w 4808096"/>
              <a:gd name="connsiteY5" fmla="*/ 3328090 h 3339813"/>
              <a:gd name="connsiteX6" fmla="*/ 0 w 4808096"/>
              <a:gd name="connsiteY6" fmla="*/ 3328090 h 3339813"/>
              <a:gd name="connsiteX7" fmla="*/ 0 w 4808096"/>
              <a:gd name="connsiteY7" fmla="*/ 134617 h 3339813"/>
              <a:gd name="connsiteX8" fmla="*/ 134517 w 4808096"/>
              <a:gd name="connsiteY8" fmla="*/ 100 h 3339813"/>
              <a:gd name="connsiteX0" fmla="*/ 134517 w 4808096"/>
              <a:gd name="connsiteY0" fmla="*/ 100 h 3339813"/>
              <a:gd name="connsiteX1" fmla="*/ 3423683 w 4808096"/>
              <a:gd name="connsiteY1" fmla="*/ 100 h 3339813"/>
              <a:gd name="connsiteX2" fmla="*/ 4808096 w 4808096"/>
              <a:gd name="connsiteY2" fmla="*/ 4008 h 3339813"/>
              <a:gd name="connsiteX3" fmla="*/ 3456671 w 4808096"/>
              <a:gd name="connsiteY3" fmla="*/ 3181532 h 3339813"/>
              <a:gd name="connsiteX4" fmla="*/ 3289166 w 4808096"/>
              <a:gd name="connsiteY4" fmla="*/ 3339813 h 3339813"/>
              <a:gd name="connsiteX5" fmla="*/ 0 w 4808096"/>
              <a:gd name="connsiteY5" fmla="*/ 3328090 h 3339813"/>
              <a:gd name="connsiteX6" fmla="*/ 0 w 4808096"/>
              <a:gd name="connsiteY6" fmla="*/ 3328090 h 3339813"/>
              <a:gd name="connsiteX7" fmla="*/ 0 w 4808096"/>
              <a:gd name="connsiteY7" fmla="*/ 134617 h 3339813"/>
              <a:gd name="connsiteX8" fmla="*/ 134517 w 4808096"/>
              <a:gd name="connsiteY8" fmla="*/ 100 h 3339813"/>
              <a:gd name="connsiteX0" fmla="*/ 134517 w 4808096"/>
              <a:gd name="connsiteY0" fmla="*/ 100 h 3339813"/>
              <a:gd name="connsiteX1" fmla="*/ 3423683 w 4808096"/>
              <a:gd name="connsiteY1" fmla="*/ 100 h 3339813"/>
              <a:gd name="connsiteX2" fmla="*/ 4808096 w 4808096"/>
              <a:gd name="connsiteY2" fmla="*/ 4008 h 3339813"/>
              <a:gd name="connsiteX3" fmla="*/ 3456671 w 4808096"/>
              <a:gd name="connsiteY3" fmla="*/ 3181532 h 3339813"/>
              <a:gd name="connsiteX4" fmla="*/ 3289166 w 4808096"/>
              <a:gd name="connsiteY4" fmla="*/ 3339813 h 3339813"/>
              <a:gd name="connsiteX5" fmla="*/ 0 w 4808096"/>
              <a:gd name="connsiteY5" fmla="*/ 3328090 h 3339813"/>
              <a:gd name="connsiteX6" fmla="*/ 0 w 4808096"/>
              <a:gd name="connsiteY6" fmla="*/ 3328090 h 3339813"/>
              <a:gd name="connsiteX7" fmla="*/ 0 w 4808096"/>
              <a:gd name="connsiteY7" fmla="*/ 134617 h 3339813"/>
              <a:gd name="connsiteX8" fmla="*/ 134517 w 4808096"/>
              <a:gd name="connsiteY8" fmla="*/ 100 h 3339813"/>
              <a:gd name="connsiteX0" fmla="*/ 134517 w 4808096"/>
              <a:gd name="connsiteY0" fmla="*/ 100 h 3339813"/>
              <a:gd name="connsiteX1" fmla="*/ 3423683 w 4808096"/>
              <a:gd name="connsiteY1" fmla="*/ 100 h 3339813"/>
              <a:gd name="connsiteX2" fmla="*/ 4808096 w 4808096"/>
              <a:gd name="connsiteY2" fmla="*/ 4008 h 3339813"/>
              <a:gd name="connsiteX3" fmla="*/ 3456671 w 4808096"/>
              <a:gd name="connsiteY3" fmla="*/ 3181532 h 3339813"/>
              <a:gd name="connsiteX4" fmla="*/ 3289166 w 4808096"/>
              <a:gd name="connsiteY4" fmla="*/ 3339813 h 3339813"/>
              <a:gd name="connsiteX5" fmla="*/ 0 w 4808096"/>
              <a:gd name="connsiteY5" fmla="*/ 3328090 h 3339813"/>
              <a:gd name="connsiteX6" fmla="*/ 0 w 4808096"/>
              <a:gd name="connsiteY6" fmla="*/ 3328090 h 3339813"/>
              <a:gd name="connsiteX7" fmla="*/ 0 w 4808096"/>
              <a:gd name="connsiteY7" fmla="*/ 134617 h 3339813"/>
              <a:gd name="connsiteX8" fmla="*/ 134517 w 4808096"/>
              <a:gd name="connsiteY8" fmla="*/ 100 h 3339813"/>
              <a:gd name="connsiteX0" fmla="*/ 1494394 w 6167973"/>
              <a:gd name="connsiteY0" fmla="*/ 100 h 3343721"/>
              <a:gd name="connsiteX1" fmla="*/ 4783560 w 6167973"/>
              <a:gd name="connsiteY1" fmla="*/ 100 h 3343721"/>
              <a:gd name="connsiteX2" fmla="*/ 6167973 w 6167973"/>
              <a:gd name="connsiteY2" fmla="*/ 4008 h 3343721"/>
              <a:gd name="connsiteX3" fmla="*/ 4816548 w 6167973"/>
              <a:gd name="connsiteY3" fmla="*/ 3181532 h 3343721"/>
              <a:gd name="connsiteX4" fmla="*/ 4649043 w 6167973"/>
              <a:gd name="connsiteY4" fmla="*/ 3339813 h 3343721"/>
              <a:gd name="connsiteX5" fmla="*/ 1359877 w 6167973"/>
              <a:gd name="connsiteY5" fmla="*/ 3328090 h 3343721"/>
              <a:gd name="connsiteX6" fmla="*/ 0 w 6167973"/>
              <a:gd name="connsiteY6" fmla="*/ 3343721 h 3343721"/>
              <a:gd name="connsiteX7" fmla="*/ 1359877 w 6167973"/>
              <a:gd name="connsiteY7" fmla="*/ 134617 h 3343721"/>
              <a:gd name="connsiteX8" fmla="*/ 1494394 w 6167973"/>
              <a:gd name="connsiteY8" fmla="*/ 100 h 3343721"/>
              <a:gd name="connsiteX0" fmla="*/ 1443594 w 6117173"/>
              <a:gd name="connsiteY0" fmla="*/ 100 h 3339813"/>
              <a:gd name="connsiteX1" fmla="*/ 4732760 w 6117173"/>
              <a:gd name="connsiteY1" fmla="*/ 100 h 3339813"/>
              <a:gd name="connsiteX2" fmla="*/ 6117173 w 6117173"/>
              <a:gd name="connsiteY2" fmla="*/ 4008 h 3339813"/>
              <a:gd name="connsiteX3" fmla="*/ 4765748 w 6117173"/>
              <a:gd name="connsiteY3" fmla="*/ 3181532 h 3339813"/>
              <a:gd name="connsiteX4" fmla="*/ 4598243 w 6117173"/>
              <a:gd name="connsiteY4" fmla="*/ 3339813 h 3339813"/>
              <a:gd name="connsiteX5" fmla="*/ 1309077 w 6117173"/>
              <a:gd name="connsiteY5" fmla="*/ 3328090 h 3339813"/>
              <a:gd name="connsiteX6" fmla="*/ 0 w 6117173"/>
              <a:gd name="connsiteY6" fmla="*/ 3316367 h 3339813"/>
              <a:gd name="connsiteX7" fmla="*/ 1309077 w 6117173"/>
              <a:gd name="connsiteY7" fmla="*/ 134617 h 3339813"/>
              <a:gd name="connsiteX8" fmla="*/ 1443594 w 6117173"/>
              <a:gd name="connsiteY8" fmla="*/ 100 h 3339813"/>
              <a:gd name="connsiteX0" fmla="*/ 1498302 w 6171881"/>
              <a:gd name="connsiteY0" fmla="*/ 100 h 3339813"/>
              <a:gd name="connsiteX1" fmla="*/ 4787468 w 6171881"/>
              <a:gd name="connsiteY1" fmla="*/ 100 h 3339813"/>
              <a:gd name="connsiteX2" fmla="*/ 6171881 w 6171881"/>
              <a:gd name="connsiteY2" fmla="*/ 4008 h 3339813"/>
              <a:gd name="connsiteX3" fmla="*/ 4820456 w 6171881"/>
              <a:gd name="connsiteY3" fmla="*/ 3181532 h 3339813"/>
              <a:gd name="connsiteX4" fmla="*/ 4652951 w 6171881"/>
              <a:gd name="connsiteY4" fmla="*/ 3339813 h 3339813"/>
              <a:gd name="connsiteX5" fmla="*/ 1363785 w 6171881"/>
              <a:gd name="connsiteY5" fmla="*/ 3328090 h 3339813"/>
              <a:gd name="connsiteX6" fmla="*/ 0 w 6171881"/>
              <a:gd name="connsiteY6" fmla="*/ 3339813 h 3339813"/>
              <a:gd name="connsiteX7" fmla="*/ 1363785 w 6171881"/>
              <a:gd name="connsiteY7" fmla="*/ 134617 h 3339813"/>
              <a:gd name="connsiteX8" fmla="*/ 1498302 w 6171881"/>
              <a:gd name="connsiteY8" fmla="*/ 100 h 3339813"/>
              <a:gd name="connsiteX0" fmla="*/ 1498302 w 6171881"/>
              <a:gd name="connsiteY0" fmla="*/ 100 h 3339813"/>
              <a:gd name="connsiteX1" fmla="*/ 4787468 w 6171881"/>
              <a:gd name="connsiteY1" fmla="*/ 100 h 3339813"/>
              <a:gd name="connsiteX2" fmla="*/ 6171881 w 6171881"/>
              <a:gd name="connsiteY2" fmla="*/ 4008 h 3339813"/>
              <a:gd name="connsiteX3" fmla="*/ 4820456 w 6171881"/>
              <a:gd name="connsiteY3" fmla="*/ 3181532 h 3339813"/>
              <a:gd name="connsiteX4" fmla="*/ 4652951 w 6171881"/>
              <a:gd name="connsiteY4" fmla="*/ 3339813 h 3339813"/>
              <a:gd name="connsiteX5" fmla="*/ 1363785 w 6171881"/>
              <a:gd name="connsiteY5" fmla="*/ 3328090 h 3339813"/>
              <a:gd name="connsiteX6" fmla="*/ 0 w 6171881"/>
              <a:gd name="connsiteY6" fmla="*/ 3339813 h 3339813"/>
              <a:gd name="connsiteX7" fmla="*/ 1363785 w 6171881"/>
              <a:gd name="connsiteY7" fmla="*/ 134617 h 3339813"/>
              <a:gd name="connsiteX8" fmla="*/ 1498302 w 6171881"/>
              <a:gd name="connsiteY8" fmla="*/ 100 h 3339813"/>
              <a:gd name="connsiteX0" fmla="*/ 1498302 w 6171881"/>
              <a:gd name="connsiteY0" fmla="*/ 100 h 3340636"/>
              <a:gd name="connsiteX1" fmla="*/ 4787468 w 6171881"/>
              <a:gd name="connsiteY1" fmla="*/ 100 h 3340636"/>
              <a:gd name="connsiteX2" fmla="*/ 6171881 w 6171881"/>
              <a:gd name="connsiteY2" fmla="*/ 4008 h 3340636"/>
              <a:gd name="connsiteX3" fmla="*/ 4820456 w 6171881"/>
              <a:gd name="connsiteY3" fmla="*/ 3181532 h 3340636"/>
              <a:gd name="connsiteX4" fmla="*/ 4652951 w 6171881"/>
              <a:gd name="connsiteY4" fmla="*/ 3339813 h 3340636"/>
              <a:gd name="connsiteX5" fmla="*/ 1367693 w 6171881"/>
              <a:gd name="connsiteY5" fmla="*/ 3339814 h 3340636"/>
              <a:gd name="connsiteX6" fmla="*/ 0 w 6171881"/>
              <a:gd name="connsiteY6" fmla="*/ 3339813 h 3340636"/>
              <a:gd name="connsiteX7" fmla="*/ 1363785 w 6171881"/>
              <a:gd name="connsiteY7" fmla="*/ 134617 h 3340636"/>
              <a:gd name="connsiteX8" fmla="*/ 1498302 w 6171881"/>
              <a:gd name="connsiteY8" fmla="*/ 100 h 3340636"/>
              <a:gd name="connsiteX0" fmla="*/ 1498302 w 6171881"/>
              <a:gd name="connsiteY0" fmla="*/ 100 h 3340636"/>
              <a:gd name="connsiteX1" fmla="*/ 4787468 w 6171881"/>
              <a:gd name="connsiteY1" fmla="*/ 100 h 3340636"/>
              <a:gd name="connsiteX2" fmla="*/ 6171881 w 6171881"/>
              <a:gd name="connsiteY2" fmla="*/ 4008 h 3340636"/>
              <a:gd name="connsiteX3" fmla="*/ 4820456 w 6171881"/>
              <a:gd name="connsiteY3" fmla="*/ 3181532 h 3340636"/>
              <a:gd name="connsiteX4" fmla="*/ 4652951 w 6171881"/>
              <a:gd name="connsiteY4" fmla="*/ 3339813 h 3340636"/>
              <a:gd name="connsiteX5" fmla="*/ 1367693 w 6171881"/>
              <a:gd name="connsiteY5" fmla="*/ 3339814 h 3340636"/>
              <a:gd name="connsiteX6" fmla="*/ 0 w 6171881"/>
              <a:gd name="connsiteY6" fmla="*/ 3339813 h 3340636"/>
              <a:gd name="connsiteX7" fmla="*/ 1363785 w 6171881"/>
              <a:gd name="connsiteY7" fmla="*/ 134617 h 3340636"/>
              <a:gd name="connsiteX8" fmla="*/ 1498302 w 6171881"/>
              <a:gd name="connsiteY8" fmla="*/ 100 h 3340636"/>
              <a:gd name="connsiteX0" fmla="*/ 1498302 w 6171881"/>
              <a:gd name="connsiteY0" fmla="*/ 100 h 3339814"/>
              <a:gd name="connsiteX1" fmla="*/ 4787468 w 6171881"/>
              <a:gd name="connsiteY1" fmla="*/ 100 h 3339814"/>
              <a:gd name="connsiteX2" fmla="*/ 6171881 w 6171881"/>
              <a:gd name="connsiteY2" fmla="*/ 4008 h 3339814"/>
              <a:gd name="connsiteX3" fmla="*/ 4820456 w 6171881"/>
              <a:gd name="connsiteY3" fmla="*/ 3181532 h 3339814"/>
              <a:gd name="connsiteX4" fmla="*/ 4652951 w 6171881"/>
              <a:gd name="connsiteY4" fmla="*/ 3339813 h 3339814"/>
              <a:gd name="connsiteX5" fmla="*/ 1367693 w 6171881"/>
              <a:gd name="connsiteY5" fmla="*/ 3339814 h 3339814"/>
              <a:gd name="connsiteX6" fmla="*/ 0 w 6171881"/>
              <a:gd name="connsiteY6" fmla="*/ 3339813 h 3339814"/>
              <a:gd name="connsiteX7" fmla="*/ 1363785 w 6171881"/>
              <a:gd name="connsiteY7" fmla="*/ 134617 h 3339814"/>
              <a:gd name="connsiteX8" fmla="*/ 1498302 w 6171881"/>
              <a:gd name="connsiteY8" fmla="*/ 100 h 3339814"/>
              <a:gd name="connsiteX0" fmla="*/ 1498302 w 6171881"/>
              <a:gd name="connsiteY0" fmla="*/ 100 h 3339814"/>
              <a:gd name="connsiteX1" fmla="*/ 4787468 w 6171881"/>
              <a:gd name="connsiteY1" fmla="*/ 100 h 3339814"/>
              <a:gd name="connsiteX2" fmla="*/ 6171881 w 6171881"/>
              <a:gd name="connsiteY2" fmla="*/ 4008 h 3339814"/>
              <a:gd name="connsiteX3" fmla="*/ 4820456 w 6171881"/>
              <a:gd name="connsiteY3" fmla="*/ 3181532 h 3339814"/>
              <a:gd name="connsiteX4" fmla="*/ 4652951 w 6171881"/>
              <a:gd name="connsiteY4" fmla="*/ 3339813 h 3339814"/>
              <a:gd name="connsiteX5" fmla="*/ 1367693 w 6171881"/>
              <a:gd name="connsiteY5" fmla="*/ 3339814 h 3339814"/>
              <a:gd name="connsiteX6" fmla="*/ 0 w 6171881"/>
              <a:gd name="connsiteY6" fmla="*/ 3339813 h 3339814"/>
              <a:gd name="connsiteX7" fmla="*/ 1363785 w 6171881"/>
              <a:gd name="connsiteY7" fmla="*/ 134617 h 3339814"/>
              <a:gd name="connsiteX8" fmla="*/ 1498302 w 6171881"/>
              <a:gd name="connsiteY8" fmla="*/ 100 h 3339814"/>
              <a:gd name="connsiteX0" fmla="*/ 1498302 w 6171881"/>
              <a:gd name="connsiteY0" fmla="*/ 100 h 3339814"/>
              <a:gd name="connsiteX1" fmla="*/ 4787468 w 6171881"/>
              <a:gd name="connsiteY1" fmla="*/ 100 h 3339814"/>
              <a:gd name="connsiteX2" fmla="*/ 6171881 w 6171881"/>
              <a:gd name="connsiteY2" fmla="*/ 4008 h 3339814"/>
              <a:gd name="connsiteX3" fmla="*/ 4820456 w 6171881"/>
              <a:gd name="connsiteY3" fmla="*/ 3181532 h 3339814"/>
              <a:gd name="connsiteX4" fmla="*/ 4652951 w 6171881"/>
              <a:gd name="connsiteY4" fmla="*/ 3339813 h 3339814"/>
              <a:gd name="connsiteX5" fmla="*/ 1367693 w 6171881"/>
              <a:gd name="connsiteY5" fmla="*/ 3339814 h 3339814"/>
              <a:gd name="connsiteX6" fmla="*/ 0 w 6171881"/>
              <a:gd name="connsiteY6" fmla="*/ 3339813 h 3339814"/>
              <a:gd name="connsiteX7" fmla="*/ 1363785 w 6171881"/>
              <a:gd name="connsiteY7" fmla="*/ 134617 h 3339814"/>
              <a:gd name="connsiteX8" fmla="*/ 1498302 w 6171881"/>
              <a:gd name="connsiteY8" fmla="*/ 100 h 3339814"/>
              <a:gd name="connsiteX0" fmla="*/ 1498302 w 6171881"/>
              <a:gd name="connsiteY0" fmla="*/ 100 h 3339814"/>
              <a:gd name="connsiteX1" fmla="*/ 4787468 w 6171881"/>
              <a:gd name="connsiteY1" fmla="*/ 100 h 3339814"/>
              <a:gd name="connsiteX2" fmla="*/ 6171881 w 6171881"/>
              <a:gd name="connsiteY2" fmla="*/ 4008 h 3339814"/>
              <a:gd name="connsiteX3" fmla="*/ 4820456 w 6171881"/>
              <a:gd name="connsiteY3" fmla="*/ 3181532 h 3339814"/>
              <a:gd name="connsiteX4" fmla="*/ 4652951 w 6171881"/>
              <a:gd name="connsiteY4" fmla="*/ 3339813 h 3339814"/>
              <a:gd name="connsiteX5" fmla="*/ 1367693 w 6171881"/>
              <a:gd name="connsiteY5" fmla="*/ 3339814 h 3339814"/>
              <a:gd name="connsiteX6" fmla="*/ 0 w 6171881"/>
              <a:gd name="connsiteY6" fmla="*/ 3339813 h 3339814"/>
              <a:gd name="connsiteX7" fmla="*/ 1363785 w 6171881"/>
              <a:gd name="connsiteY7" fmla="*/ 134617 h 3339814"/>
              <a:gd name="connsiteX8" fmla="*/ 1498302 w 6171881"/>
              <a:gd name="connsiteY8" fmla="*/ 100 h 3339814"/>
              <a:gd name="connsiteX0" fmla="*/ 1498302 w 6171881"/>
              <a:gd name="connsiteY0" fmla="*/ 100 h 3339814"/>
              <a:gd name="connsiteX1" fmla="*/ 4787468 w 6171881"/>
              <a:gd name="connsiteY1" fmla="*/ 100 h 3339814"/>
              <a:gd name="connsiteX2" fmla="*/ 6171881 w 6171881"/>
              <a:gd name="connsiteY2" fmla="*/ 4008 h 3339814"/>
              <a:gd name="connsiteX3" fmla="*/ 4820456 w 6171881"/>
              <a:gd name="connsiteY3" fmla="*/ 3181532 h 3339814"/>
              <a:gd name="connsiteX4" fmla="*/ 4652951 w 6171881"/>
              <a:gd name="connsiteY4" fmla="*/ 3339813 h 3339814"/>
              <a:gd name="connsiteX5" fmla="*/ 1367693 w 6171881"/>
              <a:gd name="connsiteY5" fmla="*/ 3339814 h 3339814"/>
              <a:gd name="connsiteX6" fmla="*/ 0 w 6171881"/>
              <a:gd name="connsiteY6" fmla="*/ 3339813 h 3339814"/>
              <a:gd name="connsiteX7" fmla="*/ 1363785 w 6171881"/>
              <a:gd name="connsiteY7" fmla="*/ 134617 h 3339814"/>
              <a:gd name="connsiteX8" fmla="*/ 1498302 w 6171881"/>
              <a:gd name="connsiteY8" fmla="*/ 100 h 3339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71881" h="3339814">
                <a:moveTo>
                  <a:pt x="1498302" y="100"/>
                </a:moveTo>
                <a:lnTo>
                  <a:pt x="4787468" y="100"/>
                </a:lnTo>
                <a:cubicBezTo>
                  <a:pt x="5241124" y="100"/>
                  <a:pt x="4787104" y="-991"/>
                  <a:pt x="6171881" y="4008"/>
                </a:cubicBezTo>
                <a:cubicBezTo>
                  <a:pt x="6171881" y="15876"/>
                  <a:pt x="4809369" y="3188112"/>
                  <a:pt x="4820456" y="3181532"/>
                </a:cubicBezTo>
                <a:cubicBezTo>
                  <a:pt x="4774336" y="3299445"/>
                  <a:pt x="4727243" y="3328089"/>
                  <a:pt x="4652951" y="3339813"/>
                </a:cubicBezTo>
                <a:cubicBezTo>
                  <a:pt x="4650716" y="3331997"/>
                  <a:pt x="1362113" y="3335907"/>
                  <a:pt x="1367693" y="3339814"/>
                </a:cubicBezTo>
                <a:lnTo>
                  <a:pt x="0" y="3339813"/>
                </a:lnTo>
                <a:lnTo>
                  <a:pt x="1363785" y="134617"/>
                </a:lnTo>
                <a:cubicBezTo>
                  <a:pt x="1387231" y="60324"/>
                  <a:pt x="1424010" y="100"/>
                  <a:pt x="1498302" y="100"/>
                </a:cubicBezTo>
                <a:close/>
              </a:path>
            </a:pathLst>
          </a:custGeom>
          <a:solidFill>
            <a:schemeClr val="tx1"/>
          </a:solidFill>
        </p:spPr>
        <p:txBody>
          <a:bodyPr anchor="ctr"/>
          <a:lstStyle>
            <a:lvl1pPr marL="0" indent="0" algn="ctr">
              <a:buNone/>
              <a:defRPr sz="1600">
                <a:solidFill>
                  <a:srgbClr val="FFFFFF"/>
                </a:solidFill>
                <a:latin typeface="Calibri" panose="020F0502020204030204" pitchFamily="34" charset="0"/>
                <a:cs typeface="Calibri" panose="020F0502020204030204" pitchFamily="34" charset="0"/>
              </a:defRPr>
            </a:lvl1pPr>
          </a:lstStyle>
          <a:p>
            <a:endParaRPr lang="pt-BR"/>
          </a:p>
        </p:txBody>
      </p:sp>
      <p:sp>
        <p:nvSpPr>
          <p:cNvPr id="7" name="Text Placeholder 8">
            <a:extLst>
              <a:ext uri="{FF2B5EF4-FFF2-40B4-BE49-F238E27FC236}">
                <a16:creationId xmlns:a16="http://schemas.microsoft.com/office/drawing/2014/main" xmlns="" id="{49D05546-42FE-DC41-BBEE-B89B0D3BE178}"/>
              </a:ext>
            </a:extLst>
          </p:cNvPr>
          <p:cNvSpPr>
            <a:spLocks noGrp="1"/>
          </p:cNvSpPr>
          <p:nvPr>
            <p:ph type="body" sz="quarter" idx="11" hasCustomPrompt="1"/>
          </p:nvPr>
        </p:nvSpPr>
        <p:spPr>
          <a:xfrm>
            <a:off x="8043634" y="2562039"/>
            <a:ext cx="6826098" cy="1257604"/>
          </a:xfrm>
          <a:prstGeom prst="rect">
            <a:avLst/>
          </a:prstGeom>
        </p:spPr>
        <p:txBody>
          <a:bodyPr anchor="t">
            <a:noAutofit/>
          </a:bodyPr>
          <a:lstStyle>
            <a:lvl1pPr marL="0" indent="0" algn="l">
              <a:lnSpc>
                <a:spcPct val="100000"/>
              </a:lnSpc>
              <a:buNone/>
              <a:defRPr sz="7200" b="0" i="0" baseline="0">
                <a:solidFill>
                  <a:schemeClr val="bg2"/>
                </a:solidFill>
                <a:latin typeface="Lato" panose="020F0502020204030203" pitchFamily="34" charset="77"/>
                <a:ea typeface="Lato" panose="020F0502020204030203" pitchFamily="34" charset="77"/>
                <a:cs typeface="Arial Narrow" charset="0"/>
              </a:defRPr>
            </a:lvl1pPr>
          </a:lstStyle>
          <a:p>
            <a:pPr lvl="0"/>
            <a:r>
              <a:rPr lang="en-US"/>
              <a:t>Slide de</a:t>
            </a:r>
          </a:p>
        </p:txBody>
      </p:sp>
      <p:sp>
        <p:nvSpPr>
          <p:cNvPr id="8" name="Text Placeholder 8">
            <a:extLst>
              <a:ext uri="{FF2B5EF4-FFF2-40B4-BE49-F238E27FC236}">
                <a16:creationId xmlns:a16="http://schemas.microsoft.com/office/drawing/2014/main" xmlns="" id="{2742A076-B1B3-E346-A12B-85DF632B4A50}"/>
              </a:ext>
            </a:extLst>
          </p:cNvPr>
          <p:cNvSpPr>
            <a:spLocks noGrp="1"/>
          </p:cNvSpPr>
          <p:nvPr>
            <p:ph type="body" sz="quarter" idx="12" hasCustomPrompt="1"/>
          </p:nvPr>
        </p:nvSpPr>
        <p:spPr>
          <a:xfrm>
            <a:off x="8043634" y="3383841"/>
            <a:ext cx="6826098" cy="1257604"/>
          </a:xfrm>
          <a:prstGeom prst="rect">
            <a:avLst/>
          </a:prstGeom>
        </p:spPr>
        <p:txBody>
          <a:bodyPr anchor="t">
            <a:noAutofit/>
          </a:bodyPr>
          <a:lstStyle>
            <a:lvl1pPr marL="0" indent="0" algn="l">
              <a:lnSpc>
                <a:spcPct val="100000"/>
              </a:lnSpc>
              <a:buNone/>
              <a:defRPr sz="72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Introdução</a:t>
            </a:r>
          </a:p>
        </p:txBody>
      </p:sp>
      <p:sp>
        <p:nvSpPr>
          <p:cNvPr id="12" name="Text Placeholder 11">
            <a:extLst>
              <a:ext uri="{FF2B5EF4-FFF2-40B4-BE49-F238E27FC236}">
                <a16:creationId xmlns:a16="http://schemas.microsoft.com/office/drawing/2014/main" xmlns="" id="{0EAAA574-E44A-0F48-9250-8FD2F1EEB198}"/>
              </a:ext>
            </a:extLst>
          </p:cNvPr>
          <p:cNvSpPr>
            <a:spLocks noGrp="1"/>
          </p:cNvSpPr>
          <p:nvPr>
            <p:ph type="body" sz="quarter" idx="13" hasCustomPrompt="1"/>
          </p:nvPr>
        </p:nvSpPr>
        <p:spPr>
          <a:xfrm>
            <a:off x="8021256" y="4841211"/>
            <a:ext cx="6848857" cy="1475572"/>
          </a:xfrm>
          <a:prstGeom prst="rect">
            <a:avLst/>
          </a:prstGeom>
        </p:spPr>
        <p:txBody>
          <a:bodyPr/>
          <a:lstStyle>
            <a:lvl1pPr marL="0" indent="0">
              <a:lnSpc>
                <a:spcPts val="2700"/>
              </a:lnSpc>
              <a:spcBef>
                <a:spcPts val="0"/>
              </a:spcBef>
              <a:buNone/>
              <a:defRPr sz="16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elit, sed diam nonummy nibh euismod tincidunt ut laoreet dolore magna aliquam erat volutpat. Ut wisi enim ad minim veniam, quis nostrud exerci tation ullamcorper suscipit lobortis nisl ut aliquip.</a:t>
            </a:r>
          </a:p>
        </p:txBody>
      </p:sp>
      <p:sp>
        <p:nvSpPr>
          <p:cNvPr id="13" name="Text Placeholder 11">
            <a:extLst>
              <a:ext uri="{FF2B5EF4-FFF2-40B4-BE49-F238E27FC236}">
                <a16:creationId xmlns:a16="http://schemas.microsoft.com/office/drawing/2014/main" xmlns="" id="{C189114C-1F97-8645-AD0C-E599C2BE59E7}"/>
              </a:ext>
            </a:extLst>
          </p:cNvPr>
          <p:cNvSpPr>
            <a:spLocks noGrp="1"/>
          </p:cNvSpPr>
          <p:nvPr>
            <p:ph type="body" sz="quarter" idx="14" hasCustomPrompt="1"/>
          </p:nvPr>
        </p:nvSpPr>
        <p:spPr>
          <a:xfrm>
            <a:off x="8021256" y="6481824"/>
            <a:ext cx="6848857" cy="1475572"/>
          </a:xfrm>
          <a:prstGeom prst="rect">
            <a:avLst/>
          </a:prstGeom>
        </p:spPr>
        <p:txBody>
          <a:bodyPr/>
          <a:lstStyle>
            <a:lvl1pPr marL="0" indent="0">
              <a:lnSpc>
                <a:spcPts val="2700"/>
              </a:lnSpc>
              <a:spcBef>
                <a:spcPts val="0"/>
              </a:spcBef>
              <a:buNone/>
              <a:defRPr sz="16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Duis autem vel eum iriure dolor in hendrerit in vulputate velit esse molestie consequat, vel illum dolore eu feugiat nulla facilisis at vero eros et erat dor accumsan et iusto odio dignissim qui blandit.</a:t>
            </a:r>
          </a:p>
        </p:txBody>
      </p:sp>
    </p:spTree>
    <p:extLst>
      <p:ext uri="{BB962C8B-B14F-4D97-AF65-F5344CB8AC3E}">
        <p14:creationId xmlns:p14="http://schemas.microsoft.com/office/powerpoint/2010/main" val="1409959708"/>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genda">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0B68F748-D6B4-F642-BAEF-0C3D7FD07D20}"/>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sp>
        <p:nvSpPr>
          <p:cNvPr id="52" name="Text Placeholder 8">
            <a:extLst>
              <a:ext uri="{FF2B5EF4-FFF2-40B4-BE49-F238E27FC236}">
                <a16:creationId xmlns:a16="http://schemas.microsoft.com/office/drawing/2014/main" xmlns="" id="{3D326783-E9D0-554C-B450-7FAF409D36BA}"/>
              </a:ext>
            </a:extLst>
          </p:cNvPr>
          <p:cNvSpPr>
            <a:spLocks noGrp="1"/>
          </p:cNvSpPr>
          <p:nvPr>
            <p:ph type="body" sz="quarter" idx="18" hasCustomPrompt="1"/>
          </p:nvPr>
        </p:nvSpPr>
        <p:spPr>
          <a:xfrm>
            <a:off x="8423685" y="1607796"/>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12" name="Text Placeholder 8">
            <a:extLst>
              <a:ext uri="{FF2B5EF4-FFF2-40B4-BE49-F238E27FC236}">
                <a16:creationId xmlns:a16="http://schemas.microsoft.com/office/drawing/2014/main" xmlns="" id="{8FC52497-DE13-2840-BB29-FBC82699036E}"/>
              </a:ext>
            </a:extLst>
          </p:cNvPr>
          <p:cNvSpPr>
            <a:spLocks noGrp="1"/>
          </p:cNvSpPr>
          <p:nvPr>
            <p:ph type="body" sz="quarter" idx="12" hasCustomPrompt="1"/>
          </p:nvPr>
        </p:nvSpPr>
        <p:spPr>
          <a:xfrm>
            <a:off x="1556757" y="406724"/>
            <a:ext cx="13136137" cy="507676"/>
          </a:xfrm>
          <a:prstGeom prst="rect">
            <a:avLst/>
          </a:prstGeom>
        </p:spPr>
        <p:txBody>
          <a:bodyPr anchor="ctr">
            <a:noAutofit/>
          </a:bodyPr>
          <a:lstStyle>
            <a:lvl1pPr marL="0" indent="0" algn="ctr">
              <a:lnSpc>
                <a:spcPct val="100000"/>
              </a:lnSpc>
              <a:spcBef>
                <a:spcPts val="0"/>
              </a:spcBef>
              <a:buNone/>
              <a:defRPr sz="4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AGENDA</a:t>
            </a:r>
          </a:p>
        </p:txBody>
      </p:sp>
      <p:pic>
        <p:nvPicPr>
          <p:cNvPr id="18" name="Picture 17">
            <a:extLst>
              <a:ext uri="{FF2B5EF4-FFF2-40B4-BE49-F238E27FC236}">
                <a16:creationId xmlns:a16="http://schemas.microsoft.com/office/drawing/2014/main" xmlns="" id="{6C3C81CC-A42B-1848-94F6-F2AACD45632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9811" y="244894"/>
            <a:ext cx="567237" cy="669506"/>
          </a:xfrm>
          <a:prstGeom prst="rect">
            <a:avLst/>
          </a:prstGeom>
        </p:spPr>
      </p:pic>
      <p:sp>
        <p:nvSpPr>
          <p:cNvPr id="48" name="Text Placeholder 8">
            <a:extLst>
              <a:ext uri="{FF2B5EF4-FFF2-40B4-BE49-F238E27FC236}">
                <a16:creationId xmlns:a16="http://schemas.microsoft.com/office/drawing/2014/main" xmlns="" id="{3F928FB0-EA3B-9D42-AE5C-127F60DD766B}"/>
              </a:ext>
            </a:extLst>
          </p:cNvPr>
          <p:cNvSpPr>
            <a:spLocks noGrp="1"/>
          </p:cNvSpPr>
          <p:nvPr>
            <p:ph type="body" sz="quarter" idx="19" hasCustomPrompt="1"/>
          </p:nvPr>
        </p:nvSpPr>
        <p:spPr>
          <a:xfrm>
            <a:off x="8423685" y="3269880"/>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49" name="Text Placeholder 8">
            <a:extLst>
              <a:ext uri="{FF2B5EF4-FFF2-40B4-BE49-F238E27FC236}">
                <a16:creationId xmlns:a16="http://schemas.microsoft.com/office/drawing/2014/main" xmlns="" id="{F63AB525-ECC7-8946-A11A-B5A5CB271B33}"/>
              </a:ext>
            </a:extLst>
          </p:cNvPr>
          <p:cNvSpPr>
            <a:spLocks noGrp="1"/>
          </p:cNvSpPr>
          <p:nvPr>
            <p:ph type="body" sz="quarter" idx="20" hasCustomPrompt="1"/>
          </p:nvPr>
        </p:nvSpPr>
        <p:spPr>
          <a:xfrm>
            <a:off x="8423685" y="4931964"/>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6" name="Text Placeholder 8">
            <a:extLst>
              <a:ext uri="{FF2B5EF4-FFF2-40B4-BE49-F238E27FC236}">
                <a16:creationId xmlns:a16="http://schemas.microsoft.com/office/drawing/2014/main" xmlns="" id="{0F8EECC6-17BF-B649-94B5-E03777920E23}"/>
              </a:ext>
            </a:extLst>
          </p:cNvPr>
          <p:cNvSpPr>
            <a:spLocks noGrp="1"/>
          </p:cNvSpPr>
          <p:nvPr>
            <p:ph type="body" sz="quarter" idx="21" hasCustomPrompt="1"/>
          </p:nvPr>
        </p:nvSpPr>
        <p:spPr>
          <a:xfrm>
            <a:off x="8423685" y="6594048"/>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7" name="Text Placeholder 8">
            <a:extLst>
              <a:ext uri="{FF2B5EF4-FFF2-40B4-BE49-F238E27FC236}">
                <a16:creationId xmlns:a16="http://schemas.microsoft.com/office/drawing/2014/main" xmlns="" id="{5C918649-9F8D-8B46-9F64-9F4DBFB9A08D}"/>
              </a:ext>
            </a:extLst>
          </p:cNvPr>
          <p:cNvSpPr>
            <a:spLocks noGrp="1"/>
          </p:cNvSpPr>
          <p:nvPr>
            <p:ph type="body" sz="quarter" idx="22" hasCustomPrompt="1"/>
          </p:nvPr>
        </p:nvSpPr>
        <p:spPr>
          <a:xfrm>
            <a:off x="8423685" y="8256134"/>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8" name="Text Placeholder 8">
            <a:extLst>
              <a:ext uri="{FF2B5EF4-FFF2-40B4-BE49-F238E27FC236}">
                <a16:creationId xmlns:a16="http://schemas.microsoft.com/office/drawing/2014/main" xmlns="" id="{429966DA-E380-3F4F-86B0-4FB7F156683B}"/>
              </a:ext>
            </a:extLst>
          </p:cNvPr>
          <p:cNvSpPr>
            <a:spLocks noGrp="1"/>
          </p:cNvSpPr>
          <p:nvPr>
            <p:ph type="body" sz="quarter" idx="23" hasCustomPrompt="1"/>
          </p:nvPr>
        </p:nvSpPr>
        <p:spPr>
          <a:xfrm>
            <a:off x="1578057" y="2433047"/>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9" name="Text Placeholder 8">
            <a:extLst>
              <a:ext uri="{FF2B5EF4-FFF2-40B4-BE49-F238E27FC236}">
                <a16:creationId xmlns:a16="http://schemas.microsoft.com/office/drawing/2014/main" xmlns="" id="{4711186C-5785-9545-AE24-94B8851544F3}"/>
              </a:ext>
            </a:extLst>
          </p:cNvPr>
          <p:cNvSpPr>
            <a:spLocks noGrp="1"/>
          </p:cNvSpPr>
          <p:nvPr>
            <p:ph type="body" sz="quarter" idx="24" hasCustomPrompt="1"/>
          </p:nvPr>
        </p:nvSpPr>
        <p:spPr>
          <a:xfrm>
            <a:off x="1578057" y="4095131"/>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60" name="Text Placeholder 8">
            <a:extLst>
              <a:ext uri="{FF2B5EF4-FFF2-40B4-BE49-F238E27FC236}">
                <a16:creationId xmlns:a16="http://schemas.microsoft.com/office/drawing/2014/main" xmlns="" id="{CDE5F330-7AA2-8042-9B82-26A7405CD29A}"/>
              </a:ext>
            </a:extLst>
          </p:cNvPr>
          <p:cNvSpPr>
            <a:spLocks noGrp="1"/>
          </p:cNvSpPr>
          <p:nvPr>
            <p:ph type="body" sz="quarter" idx="25" hasCustomPrompt="1"/>
          </p:nvPr>
        </p:nvSpPr>
        <p:spPr>
          <a:xfrm>
            <a:off x="1578057" y="5757215"/>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61" name="Text Placeholder 8">
            <a:extLst>
              <a:ext uri="{FF2B5EF4-FFF2-40B4-BE49-F238E27FC236}">
                <a16:creationId xmlns:a16="http://schemas.microsoft.com/office/drawing/2014/main" xmlns="" id="{76572783-913E-2C4E-940A-165CA7BB3295}"/>
              </a:ext>
            </a:extLst>
          </p:cNvPr>
          <p:cNvSpPr>
            <a:spLocks noGrp="1"/>
          </p:cNvSpPr>
          <p:nvPr>
            <p:ph type="body" sz="quarter" idx="26" hasCustomPrompt="1"/>
          </p:nvPr>
        </p:nvSpPr>
        <p:spPr>
          <a:xfrm>
            <a:off x="1578057" y="7419299"/>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44" name="Text Placeholder 8">
            <a:extLst>
              <a:ext uri="{FF2B5EF4-FFF2-40B4-BE49-F238E27FC236}">
                <a16:creationId xmlns:a16="http://schemas.microsoft.com/office/drawing/2014/main" xmlns="" id="{DEB4763D-C718-7046-B7E1-610C974029D0}"/>
              </a:ext>
            </a:extLst>
          </p:cNvPr>
          <p:cNvSpPr>
            <a:spLocks noGrp="1"/>
          </p:cNvSpPr>
          <p:nvPr>
            <p:ph type="body" sz="quarter" idx="27" hasCustomPrompt="1"/>
          </p:nvPr>
        </p:nvSpPr>
        <p:spPr>
          <a:xfrm>
            <a:off x="7848260" y="1607796"/>
            <a:ext cx="556270"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a:t>
            </a:r>
          </a:p>
        </p:txBody>
      </p:sp>
      <p:sp>
        <p:nvSpPr>
          <p:cNvPr id="45" name="Text Placeholder 8">
            <a:extLst>
              <a:ext uri="{FF2B5EF4-FFF2-40B4-BE49-F238E27FC236}">
                <a16:creationId xmlns:a16="http://schemas.microsoft.com/office/drawing/2014/main" xmlns="" id="{F2A0CDFC-8C43-6A45-93BD-E97ABC3F7429}"/>
              </a:ext>
            </a:extLst>
          </p:cNvPr>
          <p:cNvSpPr>
            <a:spLocks noGrp="1"/>
          </p:cNvSpPr>
          <p:nvPr>
            <p:ph type="body" sz="quarter" idx="28" hasCustomPrompt="1"/>
          </p:nvPr>
        </p:nvSpPr>
        <p:spPr>
          <a:xfrm>
            <a:off x="7816457" y="2433047"/>
            <a:ext cx="588072"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II</a:t>
            </a:r>
          </a:p>
        </p:txBody>
      </p:sp>
      <p:sp>
        <p:nvSpPr>
          <p:cNvPr id="46" name="Text Placeholder 8">
            <a:extLst>
              <a:ext uri="{FF2B5EF4-FFF2-40B4-BE49-F238E27FC236}">
                <a16:creationId xmlns:a16="http://schemas.microsoft.com/office/drawing/2014/main" xmlns="" id="{671E6FFC-5447-0048-934D-DD3D22052A23}"/>
              </a:ext>
            </a:extLst>
          </p:cNvPr>
          <p:cNvSpPr>
            <a:spLocks noGrp="1"/>
          </p:cNvSpPr>
          <p:nvPr>
            <p:ph type="body" sz="quarter" idx="29" hasCustomPrompt="1"/>
          </p:nvPr>
        </p:nvSpPr>
        <p:spPr>
          <a:xfrm>
            <a:off x="7816457" y="3269880"/>
            <a:ext cx="588072"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III</a:t>
            </a:r>
          </a:p>
        </p:txBody>
      </p:sp>
      <p:sp>
        <p:nvSpPr>
          <p:cNvPr id="47" name="Text Placeholder 8">
            <a:extLst>
              <a:ext uri="{FF2B5EF4-FFF2-40B4-BE49-F238E27FC236}">
                <a16:creationId xmlns:a16="http://schemas.microsoft.com/office/drawing/2014/main" xmlns="" id="{3F54B08B-39D8-B943-BE9D-6D9B52972352}"/>
              </a:ext>
            </a:extLst>
          </p:cNvPr>
          <p:cNvSpPr>
            <a:spLocks noGrp="1"/>
          </p:cNvSpPr>
          <p:nvPr>
            <p:ph type="body" sz="quarter" idx="30" hasCustomPrompt="1"/>
          </p:nvPr>
        </p:nvSpPr>
        <p:spPr>
          <a:xfrm>
            <a:off x="7816457" y="4095131"/>
            <a:ext cx="588072"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IV</a:t>
            </a:r>
          </a:p>
        </p:txBody>
      </p:sp>
      <p:sp>
        <p:nvSpPr>
          <p:cNvPr id="50" name="Text Placeholder 8">
            <a:extLst>
              <a:ext uri="{FF2B5EF4-FFF2-40B4-BE49-F238E27FC236}">
                <a16:creationId xmlns:a16="http://schemas.microsoft.com/office/drawing/2014/main" xmlns="" id="{E0608F95-9095-2B4C-8012-7F7F7C1AAC07}"/>
              </a:ext>
            </a:extLst>
          </p:cNvPr>
          <p:cNvSpPr>
            <a:spLocks noGrp="1"/>
          </p:cNvSpPr>
          <p:nvPr>
            <p:ph type="body" sz="quarter" idx="31" hasCustomPrompt="1"/>
          </p:nvPr>
        </p:nvSpPr>
        <p:spPr>
          <a:xfrm>
            <a:off x="7840309" y="4931964"/>
            <a:ext cx="583375"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a:t>
            </a:r>
          </a:p>
        </p:txBody>
      </p:sp>
      <p:sp>
        <p:nvSpPr>
          <p:cNvPr id="51" name="Text Placeholder 8">
            <a:extLst>
              <a:ext uri="{FF2B5EF4-FFF2-40B4-BE49-F238E27FC236}">
                <a16:creationId xmlns:a16="http://schemas.microsoft.com/office/drawing/2014/main" xmlns="" id="{89A567F4-33A6-BA43-A720-E5CBF9EEE1BC}"/>
              </a:ext>
            </a:extLst>
          </p:cNvPr>
          <p:cNvSpPr>
            <a:spLocks noGrp="1"/>
          </p:cNvSpPr>
          <p:nvPr>
            <p:ph type="body" sz="quarter" idx="32" hasCustomPrompt="1"/>
          </p:nvPr>
        </p:nvSpPr>
        <p:spPr>
          <a:xfrm>
            <a:off x="7816457" y="5757215"/>
            <a:ext cx="588071"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VI</a:t>
            </a:r>
          </a:p>
        </p:txBody>
      </p:sp>
      <p:sp>
        <p:nvSpPr>
          <p:cNvPr id="53" name="Text Placeholder 8">
            <a:extLst>
              <a:ext uri="{FF2B5EF4-FFF2-40B4-BE49-F238E27FC236}">
                <a16:creationId xmlns:a16="http://schemas.microsoft.com/office/drawing/2014/main" xmlns="" id="{D9B60BB1-7075-EA48-9315-3BF751F1CD32}"/>
              </a:ext>
            </a:extLst>
          </p:cNvPr>
          <p:cNvSpPr>
            <a:spLocks noGrp="1"/>
          </p:cNvSpPr>
          <p:nvPr>
            <p:ph type="body" sz="quarter" idx="33" hasCustomPrompt="1"/>
          </p:nvPr>
        </p:nvSpPr>
        <p:spPr>
          <a:xfrm>
            <a:off x="7824408" y="6594048"/>
            <a:ext cx="580120"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VII</a:t>
            </a:r>
          </a:p>
        </p:txBody>
      </p:sp>
      <p:sp>
        <p:nvSpPr>
          <p:cNvPr id="54" name="Text Placeholder 8">
            <a:extLst>
              <a:ext uri="{FF2B5EF4-FFF2-40B4-BE49-F238E27FC236}">
                <a16:creationId xmlns:a16="http://schemas.microsoft.com/office/drawing/2014/main" xmlns="" id="{13CFA29A-AB2C-1B4C-9C38-4144F4F8B442}"/>
              </a:ext>
            </a:extLst>
          </p:cNvPr>
          <p:cNvSpPr>
            <a:spLocks noGrp="1"/>
          </p:cNvSpPr>
          <p:nvPr>
            <p:ph type="body" sz="quarter" idx="34" hasCustomPrompt="1"/>
          </p:nvPr>
        </p:nvSpPr>
        <p:spPr>
          <a:xfrm>
            <a:off x="7816457" y="7419299"/>
            <a:ext cx="588071"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VIII</a:t>
            </a:r>
          </a:p>
        </p:txBody>
      </p:sp>
      <p:sp>
        <p:nvSpPr>
          <p:cNvPr id="55" name="Text Placeholder 8">
            <a:extLst>
              <a:ext uri="{FF2B5EF4-FFF2-40B4-BE49-F238E27FC236}">
                <a16:creationId xmlns:a16="http://schemas.microsoft.com/office/drawing/2014/main" xmlns="" id="{1E1683A6-7EDD-E54B-8C67-40BF02B1CD86}"/>
              </a:ext>
            </a:extLst>
          </p:cNvPr>
          <p:cNvSpPr>
            <a:spLocks noGrp="1"/>
          </p:cNvSpPr>
          <p:nvPr>
            <p:ph type="body" sz="quarter" idx="35" hasCustomPrompt="1"/>
          </p:nvPr>
        </p:nvSpPr>
        <p:spPr>
          <a:xfrm>
            <a:off x="7824408" y="8256134"/>
            <a:ext cx="580120"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IX</a:t>
            </a:r>
          </a:p>
        </p:txBody>
      </p:sp>
    </p:spTree>
    <p:extLst>
      <p:ext uri="{BB962C8B-B14F-4D97-AF65-F5344CB8AC3E}">
        <p14:creationId xmlns:p14="http://schemas.microsoft.com/office/powerpoint/2010/main" val="1442767057"/>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parata_Marrom">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E1BBB9E8-D3BD-6A45-AB88-BD0B4EACDD2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a:solidFill>
                <a:schemeClr val="bg1">
                  <a:alpha val="65000"/>
                </a:schemeClr>
              </a:solidFill>
              <a:latin typeface="Lato" panose="020F0502020204030203" pitchFamily="34" charset="77"/>
              <a:ea typeface="Arial Narrow" charset="0"/>
              <a:cs typeface="Arial Narrow" charset="0"/>
            </a:endParaRPr>
          </a:p>
        </p:txBody>
      </p:sp>
      <p:sp>
        <p:nvSpPr>
          <p:cNvPr id="3" name="Text Placeholder 8">
            <a:extLst>
              <a:ext uri="{FF2B5EF4-FFF2-40B4-BE49-F238E27FC236}">
                <a16:creationId xmlns:a16="http://schemas.microsoft.com/office/drawing/2014/main" xmlns="" id="{AF749914-2AF7-B141-A2A3-8368A3D379A9}"/>
              </a:ext>
            </a:extLst>
          </p:cNvPr>
          <p:cNvSpPr>
            <a:spLocks noGrp="1"/>
          </p:cNvSpPr>
          <p:nvPr>
            <p:ph type="body" sz="quarter" idx="12" hasCustomPrompt="1"/>
          </p:nvPr>
        </p:nvSpPr>
        <p:spPr>
          <a:xfrm>
            <a:off x="1584960" y="5498892"/>
            <a:ext cx="5157216" cy="2145792"/>
          </a:xfrm>
          <a:prstGeom prst="rect">
            <a:avLst/>
          </a:prstGeom>
        </p:spPr>
        <p:txBody>
          <a:bodyPr anchor="t">
            <a:noAutofit/>
          </a:bodyPr>
          <a:lstStyle>
            <a:lvl1pPr marL="0" indent="0" algn="l">
              <a:lnSpc>
                <a:spcPts val="3200"/>
              </a:lnSpc>
              <a:spcBef>
                <a:spcPts val="0"/>
              </a:spcBef>
              <a:buNone/>
              <a:defRPr sz="2800" b="0" i="0" baseline="0">
                <a:solidFill>
                  <a:schemeClr val="tx1"/>
                </a:solidFill>
                <a:latin typeface="Lato" panose="020F0502020204030203" pitchFamily="34" charset="77"/>
                <a:ea typeface="Lato" panose="020F0502020204030203" pitchFamily="34" charset="77"/>
                <a:cs typeface="Arial Narrow" charset="0"/>
              </a:defRPr>
            </a:lvl1pPr>
          </a:lstStyle>
          <a:p>
            <a:pPr lvl="0"/>
            <a:r>
              <a:rPr lang="en-US"/>
              <a:t>Novo template para criação de apresentações.</a:t>
            </a:r>
          </a:p>
        </p:txBody>
      </p:sp>
      <p:sp>
        <p:nvSpPr>
          <p:cNvPr id="6" name="Text Placeholder 8">
            <a:extLst>
              <a:ext uri="{FF2B5EF4-FFF2-40B4-BE49-F238E27FC236}">
                <a16:creationId xmlns:a16="http://schemas.microsoft.com/office/drawing/2014/main" xmlns="" id="{0095A197-7A12-2744-B5B3-0743800606AA}"/>
              </a:ext>
            </a:extLst>
          </p:cNvPr>
          <p:cNvSpPr>
            <a:spLocks noGrp="1"/>
          </p:cNvSpPr>
          <p:nvPr>
            <p:ph type="body" sz="quarter" idx="10" hasCustomPrompt="1"/>
          </p:nvPr>
        </p:nvSpPr>
        <p:spPr>
          <a:xfrm>
            <a:off x="1584959" y="2894025"/>
            <a:ext cx="6146929" cy="2117812"/>
          </a:xfrm>
          <a:prstGeom prst="rect">
            <a:avLst/>
          </a:prstGeom>
        </p:spPr>
        <p:txBody>
          <a:bodyPr anchor="t">
            <a:noAutofit/>
          </a:bodyPr>
          <a:lstStyle>
            <a:lvl1pPr marL="0" indent="0" algn="l">
              <a:lnSpc>
                <a:spcPts val="8200"/>
              </a:lnSpc>
              <a:buNone/>
              <a:defRPr sz="82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SEPARATA MARROM</a:t>
            </a:r>
            <a:endParaRPr lang="pt-BR"/>
          </a:p>
        </p:txBody>
      </p:sp>
      <p:sp>
        <p:nvSpPr>
          <p:cNvPr id="7" name="Text Placeholder 8">
            <a:extLst>
              <a:ext uri="{FF2B5EF4-FFF2-40B4-BE49-F238E27FC236}">
                <a16:creationId xmlns:a16="http://schemas.microsoft.com/office/drawing/2014/main" xmlns="" id="{8C237C85-DB21-2347-A0DF-7292FA3FC37E}"/>
              </a:ext>
            </a:extLst>
          </p:cNvPr>
          <p:cNvSpPr>
            <a:spLocks noGrp="1"/>
          </p:cNvSpPr>
          <p:nvPr>
            <p:ph type="body" sz="quarter" idx="13" hasCustomPrompt="1"/>
          </p:nvPr>
        </p:nvSpPr>
        <p:spPr>
          <a:xfrm>
            <a:off x="1584959" y="1720816"/>
            <a:ext cx="6146929" cy="1173209"/>
          </a:xfrm>
          <a:prstGeom prst="rect">
            <a:avLst/>
          </a:prstGeom>
        </p:spPr>
        <p:txBody>
          <a:bodyPr anchor="t">
            <a:noAutofit/>
          </a:bodyPr>
          <a:lstStyle>
            <a:lvl1pPr marL="0" indent="0" algn="l">
              <a:lnSpc>
                <a:spcPts val="8200"/>
              </a:lnSpc>
              <a:buNone/>
              <a:defRPr sz="8200" b="0" i="0" baseline="0">
                <a:solidFill>
                  <a:schemeClr val="accent5"/>
                </a:solidFill>
                <a:latin typeface="Lato Black" panose="020F0502020204030203" pitchFamily="34" charset="77"/>
                <a:ea typeface="Lato Black" panose="020F0502020204030203" pitchFamily="34" charset="77"/>
                <a:cs typeface="Arial Narrow" charset="0"/>
              </a:defRPr>
            </a:lvl1pPr>
          </a:lstStyle>
          <a:p>
            <a:pPr lvl="0"/>
            <a:r>
              <a:rPr lang="en-US"/>
              <a:t>01</a:t>
            </a:r>
            <a:endParaRPr lang="pt-BR"/>
          </a:p>
        </p:txBody>
      </p:sp>
      <p:pic>
        <p:nvPicPr>
          <p:cNvPr id="8" name="Picture 7">
            <a:extLst>
              <a:ext uri="{FF2B5EF4-FFF2-40B4-BE49-F238E27FC236}">
                <a16:creationId xmlns:a16="http://schemas.microsoft.com/office/drawing/2014/main" xmlns="" id="{F6CEF341-8979-E44A-B677-8D119607523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058011" y="5071872"/>
            <a:ext cx="843465" cy="658368"/>
          </a:xfrm>
          <a:prstGeom prst="rect">
            <a:avLst/>
          </a:prstGeom>
        </p:spPr>
      </p:pic>
    </p:spTree>
    <p:extLst>
      <p:ext uri="{BB962C8B-B14F-4D97-AF65-F5344CB8AC3E}">
        <p14:creationId xmlns:p14="http://schemas.microsoft.com/office/powerpoint/2010/main" val="14933990"/>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parata_Azu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34637BB0-55FB-D44C-8666-8617605F10A8}"/>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a:solidFill>
                <a:schemeClr val="bg1">
                  <a:alpha val="65000"/>
                </a:schemeClr>
              </a:solidFill>
              <a:latin typeface="Lato" panose="020F0502020204030203" pitchFamily="34" charset="77"/>
              <a:ea typeface="Arial Narrow" charset="0"/>
              <a:cs typeface="Arial Narrow" charset="0"/>
            </a:endParaRPr>
          </a:p>
        </p:txBody>
      </p:sp>
      <p:sp>
        <p:nvSpPr>
          <p:cNvPr id="6" name="Text Placeholder 8">
            <a:extLst>
              <a:ext uri="{FF2B5EF4-FFF2-40B4-BE49-F238E27FC236}">
                <a16:creationId xmlns:a16="http://schemas.microsoft.com/office/drawing/2014/main" xmlns="" id="{60C0A441-A22A-7D4E-9C37-ADE98FF9D00F}"/>
              </a:ext>
            </a:extLst>
          </p:cNvPr>
          <p:cNvSpPr>
            <a:spLocks noGrp="1"/>
          </p:cNvSpPr>
          <p:nvPr>
            <p:ph type="body" sz="quarter" idx="10" hasCustomPrompt="1"/>
          </p:nvPr>
        </p:nvSpPr>
        <p:spPr>
          <a:xfrm>
            <a:off x="1584959" y="2894025"/>
            <a:ext cx="6146929" cy="2117812"/>
          </a:xfrm>
          <a:prstGeom prst="rect">
            <a:avLst/>
          </a:prstGeom>
        </p:spPr>
        <p:txBody>
          <a:bodyPr anchor="t">
            <a:noAutofit/>
          </a:bodyPr>
          <a:lstStyle>
            <a:lvl1pPr marL="0" indent="0" algn="l">
              <a:lnSpc>
                <a:spcPts val="8200"/>
              </a:lnSpc>
              <a:buNone/>
              <a:defRPr sz="82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SEPARATA AZUL</a:t>
            </a:r>
            <a:endParaRPr lang="pt-BR"/>
          </a:p>
        </p:txBody>
      </p:sp>
      <p:sp>
        <p:nvSpPr>
          <p:cNvPr id="7" name="Text Placeholder 8">
            <a:extLst>
              <a:ext uri="{FF2B5EF4-FFF2-40B4-BE49-F238E27FC236}">
                <a16:creationId xmlns:a16="http://schemas.microsoft.com/office/drawing/2014/main" xmlns="" id="{14944489-34EF-8C49-9D54-3E3D78851949}"/>
              </a:ext>
            </a:extLst>
          </p:cNvPr>
          <p:cNvSpPr>
            <a:spLocks noGrp="1"/>
          </p:cNvSpPr>
          <p:nvPr>
            <p:ph type="body" sz="quarter" idx="13" hasCustomPrompt="1"/>
          </p:nvPr>
        </p:nvSpPr>
        <p:spPr>
          <a:xfrm>
            <a:off x="1584959" y="1720816"/>
            <a:ext cx="6146929" cy="1173209"/>
          </a:xfrm>
          <a:prstGeom prst="rect">
            <a:avLst/>
          </a:prstGeom>
        </p:spPr>
        <p:txBody>
          <a:bodyPr anchor="t">
            <a:noAutofit/>
          </a:bodyPr>
          <a:lstStyle>
            <a:lvl1pPr marL="0" indent="0" algn="l">
              <a:lnSpc>
                <a:spcPts val="8200"/>
              </a:lnSpc>
              <a:buNone/>
              <a:defRPr sz="8200" b="0" i="0" baseline="0">
                <a:solidFill>
                  <a:schemeClr val="tx2">
                    <a:lumMod val="60000"/>
                    <a:lumOff val="40000"/>
                  </a:schemeClr>
                </a:solidFill>
                <a:latin typeface="Lato Black" panose="020F0502020204030203" pitchFamily="34" charset="77"/>
                <a:ea typeface="Lato Black" panose="020F0502020204030203" pitchFamily="34" charset="77"/>
                <a:cs typeface="Arial Narrow" charset="0"/>
              </a:defRPr>
            </a:lvl1pPr>
          </a:lstStyle>
          <a:p>
            <a:pPr lvl="0"/>
            <a:r>
              <a:rPr lang="en-US"/>
              <a:t>02</a:t>
            </a:r>
            <a:endParaRPr lang="pt-BR"/>
          </a:p>
        </p:txBody>
      </p:sp>
      <p:sp>
        <p:nvSpPr>
          <p:cNvPr id="8" name="Text Placeholder 8">
            <a:extLst>
              <a:ext uri="{FF2B5EF4-FFF2-40B4-BE49-F238E27FC236}">
                <a16:creationId xmlns:a16="http://schemas.microsoft.com/office/drawing/2014/main" xmlns="" id="{D905C4FE-6F66-5B41-8473-F9130DA11C71}"/>
              </a:ext>
            </a:extLst>
          </p:cNvPr>
          <p:cNvSpPr>
            <a:spLocks noGrp="1"/>
          </p:cNvSpPr>
          <p:nvPr>
            <p:ph type="body" sz="quarter" idx="12" hasCustomPrompt="1"/>
          </p:nvPr>
        </p:nvSpPr>
        <p:spPr>
          <a:xfrm>
            <a:off x="1584960" y="5498892"/>
            <a:ext cx="5157216" cy="2145792"/>
          </a:xfrm>
          <a:prstGeom prst="rect">
            <a:avLst/>
          </a:prstGeom>
        </p:spPr>
        <p:txBody>
          <a:bodyPr anchor="t">
            <a:noAutofit/>
          </a:bodyPr>
          <a:lstStyle>
            <a:lvl1pPr marL="0" indent="0" algn="l">
              <a:lnSpc>
                <a:spcPts val="3200"/>
              </a:lnSpc>
              <a:spcBef>
                <a:spcPts val="0"/>
              </a:spcBef>
              <a:buNone/>
              <a:defRPr sz="2800" b="0" i="0" baseline="0">
                <a:solidFill>
                  <a:schemeClr val="tx1"/>
                </a:solidFill>
                <a:latin typeface="Lato" panose="020F0502020204030203" pitchFamily="34" charset="77"/>
                <a:ea typeface="Lato" panose="020F0502020204030203" pitchFamily="34" charset="77"/>
                <a:cs typeface="Arial Narrow" charset="0"/>
              </a:defRPr>
            </a:lvl1pPr>
          </a:lstStyle>
          <a:p>
            <a:pPr lvl="0"/>
            <a:r>
              <a:rPr lang="en-US"/>
              <a:t>Novo template para criação de apresentações.</a:t>
            </a:r>
          </a:p>
        </p:txBody>
      </p:sp>
      <p:pic>
        <p:nvPicPr>
          <p:cNvPr id="9" name="Picture 8">
            <a:extLst>
              <a:ext uri="{FF2B5EF4-FFF2-40B4-BE49-F238E27FC236}">
                <a16:creationId xmlns:a16="http://schemas.microsoft.com/office/drawing/2014/main" xmlns="" id="{580254A2-24EA-CE4C-9A55-FD9926D450F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058011" y="5071872"/>
            <a:ext cx="843465" cy="658368"/>
          </a:xfrm>
          <a:prstGeom prst="rect">
            <a:avLst/>
          </a:prstGeom>
        </p:spPr>
      </p:pic>
    </p:spTree>
    <p:extLst>
      <p:ext uri="{BB962C8B-B14F-4D97-AF65-F5344CB8AC3E}">
        <p14:creationId xmlns:p14="http://schemas.microsoft.com/office/powerpoint/2010/main" val="1219933931"/>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údos_TEXTO_1">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F9DA676B-C264-CD4F-BBBD-DE4F64B2C380}"/>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sp>
        <p:nvSpPr>
          <p:cNvPr id="7" name="Text Placeholder 8">
            <a:extLst>
              <a:ext uri="{FF2B5EF4-FFF2-40B4-BE49-F238E27FC236}">
                <a16:creationId xmlns:a16="http://schemas.microsoft.com/office/drawing/2014/main" xmlns="" id="{10F097E9-049E-DC41-B50C-1AD963811FDB}"/>
              </a:ext>
            </a:extLst>
          </p:cNvPr>
          <p:cNvSpPr>
            <a:spLocks noGrp="1"/>
          </p:cNvSpPr>
          <p:nvPr>
            <p:ph type="body" sz="quarter" idx="12" hasCustomPrompt="1"/>
          </p:nvPr>
        </p:nvSpPr>
        <p:spPr>
          <a:xfrm>
            <a:off x="1347736" y="406724"/>
            <a:ext cx="13133814" cy="465144"/>
          </a:xfrm>
          <a:prstGeom prst="rect">
            <a:avLst/>
          </a:prstGeom>
        </p:spPr>
        <p:txBody>
          <a:bodyPr anchor="t">
            <a:noAutofit/>
          </a:bodyPr>
          <a:lstStyle>
            <a:lvl1pPr marL="0" indent="0" algn="l">
              <a:lnSpc>
                <a:spcPct val="100000"/>
              </a:lnSpc>
              <a:spcBef>
                <a:spcPts val="0"/>
              </a:spcBef>
              <a:buNone/>
              <a:defRPr sz="2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BÁSICO ALINHADO À ESQUERDA</a:t>
            </a:r>
          </a:p>
        </p:txBody>
      </p:sp>
    </p:spTree>
    <p:extLst>
      <p:ext uri="{BB962C8B-B14F-4D97-AF65-F5344CB8AC3E}">
        <p14:creationId xmlns:p14="http://schemas.microsoft.com/office/powerpoint/2010/main" val="1608959295"/>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údos_TEXTO_2">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25830D07-C289-6E46-B4BB-DF172AD50ABE}"/>
              </a:ext>
            </a:extLst>
          </p:cNvPr>
          <p:cNvSpPr/>
          <p:nvPr userDrawn="1"/>
        </p:nvSpPr>
        <p:spPr>
          <a:xfrm>
            <a:off x="10326029" y="0"/>
            <a:ext cx="5923622" cy="9144000"/>
          </a:xfrm>
          <a:prstGeom prst="rect">
            <a:avLst/>
          </a:prstGeom>
          <a:solidFill>
            <a:srgbClr val="0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TextBox 3">
            <a:extLst>
              <a:ext uri="{FF2B5EF4-FFF2-40B4-BE49-F238E27FC236}">
                <a16:creationId xmlns:a16="http://schemas.microsoft.com/office/drawing/2014/main" xmlns="" id="{F9DA676B-C264-CD4F-BBBD-DE4F64B2C380}"/>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a:solidFill>
                <a:schemeClr val="bg1">
                  <a:alpha val="65000"/>
                </a:schemeClr>
              </a:solidFill>
              <a:latin typeface="Lato" panose="020F0502020204030203" pitchFamily="34" charset="77"/>
              <a:ea typeface="Arial Narrow" charset="0"/>
              <a:cs typeface="Arial Narrow" charset="0"/>
            </a:endParaRPr>
          </a:p>
        </p:txBody>
      </p:sp>
      <p:sp>
        <p:nvSpPr>
          <p:cNvPr id="7" name="Text Placeholder 8">
            <a:extLst>
              <a:ext uri="{FF2B5EF4-FFF2-40B4-BE49-F238E27FC236}">
                <a16:creationId xmlns:a16="http://schemas.microsoft.com/office/drawing/2014/main" xmlns="" id="{10F097E9-049E-DC41-B50C-1AD963811FDB}"/>
              </a:ext>
            </a:extLst>
          </p:cNvPr>
          <p:cNvSpPr>
            <a:spLocks noGrp="1"/>
          </p:cNvSpPr>
          <p:nvPr>
            <p:ph type="body" sz="quarter" idx="12" hasCustomPrompt="1"/>
          </p:nvPr>
        </p:nvSpPr>
        <p:spPr>
          <a:xfrm>
            <a:off x="1347735" y="406724"/>
            <a:ext cx="8465337" cy="1265959"/>
          </a:xfrm>
          <a:prstGeom prst="rect">
            <a:avLst/>
          </a:prstGeom>
        </p:spPr>
        <p:txBody>
          <a:bodyPr anchor="t">
            <a:noAutofit/>
          </a:bodyPr>
          <a:lstStyle>
            <a:lvl1pPr marL="0" indent="0" algn="l">
              <a:lnSpc>
                <a:spcPts val="4740"/>
              </a:lnSpc>
              <a:spcBef>
                <a:spcPts val="0"/>
              </a:spcBef>
              <a:buNone/>
              <a:defRPr sz="42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MÉDIO OU LONGO EM CAMPO PARA 2 LINHAS</a:t>
            </a:r>
          </a:p>
        </p:txBody>
      </p:sp>
      <p:pic>
        <p:nvPicPr>
          <p:cNvPr id="6" name="Picture 5">
            <a:extLst>
              <a:ext uri="{FF2B5EF4-FFF2-40B4-BE49-F238E27FC236}">
                <a16:creationId xmlns:a16="http://schemas.microsoft.com/office/drawing/2014/main" xmlns="" id="{8DDC0B82-B47C-2341-9AAA-17DC4899A20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sp>
        <p:nvSpPr>
          <p:cNvPr id="10" name="Text Placeholder 11">
            <a:extLst>
              <a:ext uri="{FF2B5EF4-FFF2-40B4-BE49-F238E27FC236}">
                <a16:creationId xmlns:a16="http://schemas.microsoft.com/office/drawing/2014/main" xmlns="" id="{D4C30565-A36D-B046-B547-CB67776ABD23}"/>
              </a:ext>
            </a:extLst>
          </p:cNvPr>
          <p:cNvSpPr>
            <a:spLocks noGrp="1"/>
          </p:cNvSpPr>
          <p:nvPr>
            <p:ph type="body" sz="quarter" idx="14" hasCustomPrompt="1"/>
          </p:nvPr>
        </p:nvSpPr>
        <p:spPr>
          <a:xfrm>
            <a:off x="1347735" y="2871324"/>
            <a:ext cx="3804128" cy="4990286"/>
          </a:xfrm>
          <a:prstGeom prst="rect">
            <a:avLst/>
          </a:prstGeom>
        </p:spPr>
        <p:txBody>
          <a:bodyPr/>
          <a:lstStyle>
            <a:lvl1pPr marL="0" marR="0" indent="0" algn="just" defTabSz="914400" rtl="0" eaLnBrk="1" fontAlgn="auto" latinLnBrk="0" hangingPunct="1">
              <a:lnSpc>
                <a:spcPts val="2200"/>
              </a:lnSpc>
              <a:spcBef>
                <a:spcPts val="0"/>
              </a:spcBef>
              <a:spcAft>
                <a:spcPts val="0"/>
              </a:spcAft>
              <a:buClrTx/>
              <a:buSzTx/>
              <a:buFont typeface="Arial"/>
              <a:buNone/>
              <a:tabLst/>
              <a:defRPr sz="16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marL="0" marR="0" lvl="0" indent="0" algn="just" defTabSz="914400" rtl="0" eaLnBrk="1" fontAlgn="auto" latinLnBrk="0" hangingPunct="1">
              <a:lnSpc>
                <a:spcPts val="2200"/>
              </a:lnSpc>
              <a:spcBef>
                <a:spcPts val="0"/>
              </a:spcBef>
              <a:spcAft>
                <a:spcPts val="0"/>
              </a:spcAft>
              <a:buClrTx/>
              <a:buSzTx/>
              <a:buFont typeface="Arial"/>
              <a:buNone/>
              <a:tabLst/>
              <a:defRPr/>
            </a:pPr>
            <a:r>
              <a:rPr lang="en-US"/>
              <a:t>Lorem ipsum dolor exerci erat ut quis sit amet, consectetuer adipiscing, sed diam nonummy nibh euismod tincidunt ut laoreet dolore magna aliquam erat volutpat. Ut wisi enim admi veniam, quis nostrud exerci tation ullamcorper. Lorem ipsum dolor sit amet, consectetuer adipiscing, sed diam nonummy nibh euismod tincidunt ut laoreet dolore magna aliquam erat volutpat. Ut wisi enim admi veniam, quis nostrud exerci tation ullamcorper. Lorem ipsum dolor sit amet, consectetuer adipiscing, sed diam nonummy nibh euismod tincidunt ut laoreet dolore magna aliquam erat volutpat. Nirut wisi enim. Ut wisi enim admi veniam, quis dolor lorem magna.</a:t>
            </a:r>
          </a:p>
          <a:p>
            <a:pPr lvl="0"/>
            <a:endParaRPr lang="en-US"/>
          </a:p>
        </p:txBody>
      </p:sp>
      <p:sp>
        <p:nvSpPr>
          <p:cNvPr id="11" name="Text Placeholder 8">
            <a:extLst>
              <a:ext uri="{FF2B5EF4-FFF2-40B4-BE49-F238E27FC236}">
                <a16:creationId xmlns:a16="http://schemas.microsoft.com/office/drawing/2014/main" xmlns="" id="{09A2E2DE-B5E5-404E-A017-1A0582BBB914}"/>
              </a:ext>
            </a:extLst>
          </p:cNvPr>
          <p:cNvSpPr>
            <a:spLocks noGrp="1"/>
          </p:cNvSpPr>
          <p:nvPr>
            <p:ph type="body" sz="quarter" idx="16" hasCustomPrompt="1"/>
          </p:nvPr>
        </p:nvSpPr>
        <p:spPr>
          <a:xfrm>
            <a:off x="1347735" y="2399726"/>
            <a:ext cx="3008696" cy="465144"/>
          </a:xfrm>
          <a:prstGeom prst="rect">
            <a:avLst/>
          </a:prstGeom>
        </p:spPr>
        <p:txBody>
          <a:bodyPr anchor="t">
            <a:noAutofit/>
          </a:bodyPr>
          <a:lstStyle>
            <a:lvl1pPr marL="0" indent="0" algn="l">
              <a:lnSpc>
                <a:spcPct val="100000"/>
              </a:lnSpc>
              <a:spcBef>
                <a:spcPts val="0"/>
              </a:spcBef>
              <a:buNone/>
              <a:defRPr sz="2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1</a:t>
            </a:r>
          </a:p>
        </p:txBody>
      </p:sp>
      <p:sp>
        <p:nvSpPr>
          <p:cNvPr id="12" name="Text Placeholder 11">
            <a:extLst>
              <a:ext uri="{FF2B5EF4-FFF2-40B4-BE49-F238E27FC236}">
                <a16:creationId xmlns:a16="http://schemas.microsoft.com/office/drawing/2014/main" xmlns="" id="{99A741B6-47C6-6F4C-891A-FAB563B31AB7}"/>
              </a:ext>
            </a:extLst>
          </p:cNvPr>
          <p:cNvSpPr>
            <a:spLocks noGrp="1"/>
          </p:cNvSpPr>
          <p:nvPr>
            <p:ph type="body" sz="quarter" idx="17" hasCustomPrompt="1"/>
          </p:nvPr>
        </p:nvSpPr>
        <p:spPr>
          <a:xfrm>
            <a:off x="5782226" y="2871324"/>
            <a:ext cx="3804128" cy="4990286"/>
          </a:xfrm>
          <a:prstGeom prst="rect">
            <a:avLst/>
          </a:prstGeom>
        </p:spPr>
        <p:txBody>
          <a:bodyPr/>
          <a:lstStyle>
            <a:lvl1pPr marL="0" marR="0" indent="0" algn="just" defTabSz="914400" rtl="0" eaLnBrk="1" fontAlgn="auto" latinLnBrk="0" hangingPunct="1">
              <a:lnSpc>
                <a:spcPts val="2200"/>
              </a:lnSpc>
              <a:spcBef>
                <a:spcPts val="0"/>
              </a:spcBef>
              <a:spcAft>
                <a:spcPts val="0"/>
              </a:spcAft>
              <a:buClrTx/>
              <a:buSzTx/>
              <a:buFont typeface="Arial"/>
              <a:buNone/>
              <a:tabLst/>
              <a:defRPr sz="16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marL="0" marR="0" lvl="0" indent="0" algn="just" defTabSz="914400" rtl="0" eaLnBrk="1" fontAlgn="auto" latinLnBrk="0" hangingPunct="1">
              <a:lnSpc>
                <a:spcPts val="2200"/>
              </a:lnSpc>
              <a:spcBef>
                <a:spcPts val="0"/>
              </a:spcBef>
              <a:spcAft>
                <a:spcPts val="0"/>
              </a:spcAft>
              <a:buClrTx/>
              <a:buSzTx/>
              <a:buFont typeface="Arial"/>
              <a:buNone/>
              <a:tabLst/>
              <a:defRPr/>
            </a:pPr>
            <a:r>
              <a:rPr lang="en-US"/>
              <a:t>Lorem ipsum dolor exerci erat ut quis sit amet, consectetuer adipiscing, sed diam nonummy nibh euismod tincidunt ut laoreet dolore magna aliquam erat volutpat. Ut wisi enim admi veniam, quis nostrud exerci tation ullamcorper. Lorem ipsum dolor sit amet, consectetuer adipiscing, sed diam nonummy nibh euismod tincidunt ut laoreet dolore magna aliquam erat volutpat. Ut wisi enim admi veniam, quis nostrud exerci tation ullamcorper. Lorem ipsum dolor sit amet, consectetuer adipiscing, sed diam nonummy nibh euismod tincidunt ut laoreet dolore magna aliquam erat volutpat. Nirut wisi enim. Ut wisi enim admi veniam, quis dolor lorem magna.</a:t>
            </a:r>
          </a:p>
          <a:p>
            <a:pPr lvl="0"/>
            <a:endParaRPr lang="en-US"/>
          </a:p>
        </p:txBody>
      </p:sp>
      <p:sp>
        <p:nvSpPr>
          <p:cNvPr id="13" name="Text Placeholder 8">
            <a:extLst>
              <a:ext uri="{FF2B5EF4-FFF2-40B4-BE49-F238E27FC236}">
                <a16:creationId xmlns:a16="http://schemas.microsoft.com/office/drawing/2014/main" xmlns="" id="{8D4DB69A-A5F0-654D-974C-8B315146A166}"/>
              </a:ext>
            </a:extLst>
          </p:cNvPr>
          <p:cNvSpPr>
            <a:spLocks noGrp="1"/>
          </p:cNvSpPr>
          <p:nvPr>
            <p:ph type="body" sz="quarter" idx="18" hasCustomPrompt="1"/>
          </p:nvPr>
        </p:nvSpPr>
        <p:spPr>
          <a:xfrm>
            <a:off x="5782226" y="2399726"/>
            <a:ext cx="3008696" cy="465144"/>
          </a:xfrm>
          <a:prstGeom prst="rect">
            <a:avLst/>
          </a:prstGeom>
        </p:spPr>
        <p:txBody>
          <a:bodyPr anchor="t">
            <a:noAutofit/>
          </a:bodyPr>
          <a:lstStyle>
            <a:lvl1pPr marL="0" indent="0" algn="l">
              <a:lnSpc>
                <a:spcPct val="100000"/>
              </a:lnSpc>
              <a:spcBef>
                <a:spcPts val="0"/>
              </a:spcBef>
              <a:buNone/>
              <a:defRPr sz="2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a:t>
            </a:r>
          </a:p>
        </p:txBody>
      </p:sp>
      <p:sp>
        <p:nvSpPr>
          <p:cNvPr id="16" name="Text Placeholder 11">
            <a:extLst>
              <a:ext uri="{FF2B5EF4-FFF2-40B4-BE49-F238E27FC236}">
                <a16:creationId xmlns:a16="http://schemas.microsoft.com/office/drawing/2014/main" xmlns="" id="{96482893-9F38-334D-9210-CFE49BD811F0}"/>
              </a:ext>
            </a:extLst>
          </p:cNvPr>
          <p:cNvSpPr>
            <a:spLocks noGrp="1"/>
          </p:cNvSpPr>
          <p:nvPr>
            <p:ph type="body" sz="quarter" idx="13" hasCustomPrompt="1"/>
          </p:nvPr>
        </p:nvSpPr>
        <p:spPr>
          <a:xfrm>
            <a:off x="11381701" y="2761131"/>
            <a:ext cx="4174251" cy="4540566"/>
          </a:xfrm>
          <a:prstGeom prst="rect">
            <a:avLst/>
          </a:prstGeom>
        </p:spPr>
        <p:txBody>
          <a:bodyPr anchor="ctr"/>
          <a:lstStyle>
            <a:lvl1pPr marL="0" indent="0">
              <a:lnSpc>
                <a:spcPts val="3200"/>
              </a:lnSpc>
              <a:spcBef>
                <a:spcPts val="0"/>
              </a:spcBef>
              <a:buNone/>
              <a:defRPr sz="2400" b="1" i="0">
                <a:solidFill>
                  <a:schemeClr val="bg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 adipiscing elit, si diam nonummy del nibh euismod tincidunt ut laoreet dolore magna aliquam erat volutpat. Ut wisi enim ad minim veniam, quis nostrud exerci tation ullamco perv suscipit lobortis nisl. Lorem ipsum dolor sit amet, sit amet consectetue adipiscing erat.</a:t>
            </a:r>
          </a:p>
        </p:txBody>
      </p:sp>
    </p:spTree>
    <p:extLst>
      <p:ext uri="{BB962C8B-B14F-4D97-AF65-F5344CB8AC3E}">
        <p14:creationId xmlns:p14="http://schemas.microsoft.com/office/powerpoint/2010/main" val="158136732"/>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údos_TEXTO_3">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0C61279F-B4E4-4E47-9392-420460D3251C}"/>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sp>
        <p:nvSpPr>
          <p:cNvPr id="3" name="Text Placeholder 8">
            <a:extLst>
              <a:ext uri="{FF2B5EF4-FFF2-40B4-BE49-F238E27FC236}">
                <a16:creationId xmlns:a16="http://schemas.microsoft.com/office/drawing/2014/main" xmlns="" id="{254FAEC3-5A6F-AC45-A495-43C52CD34FF0}"/>
              </a:ext>
            </a:extLst>
          </p:cNvPr>
          <p:cNvSpPr>
            <a:spLocks noGrp="1"/>
          </p:cNvSpPr>
          <p:nvPr>
            <p:ph type="body" sz="quarter" idx="12" hasCustomPrompt="1"/>
          </p:nvPr>
        </p:nvSpPr>
        <p:spPr>
          <a:xfrm>
            <a:off x="1753110" y="809922"/>
            <a:ext cx="5104890" cy="3516752"/>
          </a:xfrm>
          <a:prstGeom prst="rect">
            <a:avLst/>
          </a:prstGeom>
        </p:spPr>
        <p:txBody>
          <a:bodyPr anchor="t">
            <a:noAutofit/>
          </a:bodyPr>
          <a:lstStyle>
            <a:lvl1pPr marL="0" indent="0" algn="l">
              <a:lnSpc>
                <a:spcPts val="9000"/>
              </a:lnSpc>
              <a:spcBef>
                <a:spcPts val="0"/>
              </a:spcBef>
              <a:buNone/>
              <a:defRPr sz="8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 OU 3 LINHAS</a:t>
            </a:r>
          </a:p>
        </p:txBody>
      </p:sp>
      <p:sp>
        <p:nvSpPr>
          <p:cNvPr id="7" name="Text Placeholder 11">
            <a:extLst>
              <a:ext uri="{FF2B5EF4-FFF2-40B4-BE49-F238E27FC236}">
                <a16:creationId xmlns:a16="http://schemas.microsoft.com/office/drawing/2014/main" xmlns="" id="{6315C12C-748A-6E48-8D77-4AFD1CC57C8E}"/>
              </a:ext>
            </a:extLst>
          </p:cNvPr>
          <p:cNvSpPr>
            <a:spLocks noGrp="1"/>
          </p:cNvSpPr>
          <p:nvPr>
            <p:ph type="body" sz="quarter" idx="13" hasCustomPrompt="1"/>
          </p:nvPr>
        </p:nvSpPr>
        <p:spPr>
          <a:xfrm>
            <a:off x="1753110" y="4434147"/>
            <a:ext cx="5217316" cy="3929268"/>
          </a:xfrm>
          <a:prstGeom prst="rect">
            <a:avLst/>
          </a:prstGeom>
        </p:spPr>
        <p:txBody>
          <a:bodyPr/>
          <a:lstStyle>
            <a:lvl1pPr marL="0" indent="0">
              <a:lnSpc>
                <a:spcPts val="3200"/>
              </a:lnSpc>
              <a:spcBef>
                <a:spcPts val="0"/>
              </a:spcBef>
              <a:buNone/>
              <a:defRPr sz="2400" b="1" i="0">
                <a:solidFill>
                  <a:schemeClr val="accent5"/>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 adipiscing elit, si diam nonummy del nibh euismod tincidunt ut laoreet dolore magna aliquam erat volutpat. Ut wisi enim ad minim veniam, quis nostrud exerci tation ullamco perv suscipit lobortis nisl. Lorem ipsum dolor sit amet, sit amet consectetue adipiscing dolor diam nisl enim elit.</a:t>
            </a:r>
          </a:p>
        </p:txBody>
      </p:sp>
      <p:sp>
        <p:nvSpPr>
          <p:cNvPr id="9" name="Text Placeholder 11">
            <a:extLst>
              <a:ext uri="{FF2B5EF4-FFF2-40B4-BE49-F238E27FC236}">
                <a16:creationId xmlns:a16="http://schemas.microsoft.com/office/drawing/2014/main" xmlns="" id="{2B90353F-C442-F049-B996-CBBAC9D1EAC5}"/>
              </a:ext>
            </a:extLst>
          </p:cNvPr>
          <p:cNvSpPr>
            <a:spLocks noGrp="1"/>
          </p:cNvSpPr>
          <p:nvPr>
            <p:ph type="body" sz="quarter" idx="14" hasCustomPrompt="1"/>
          </p:nvPr>
        </p:nvSpPr>
        <p:spPr>
          <a:xfrm>
            <a:off x="9153158" y="2246856"/>
            <a:ext cx="5067422" cy="1155551"/>
          </a:xfrm>
          <a:prstGeom prst="rect">
            <a:avLst/>
          </a:prstGeom>
        </p:spPr>
        <p:txBody>
          <a:bodyPr/>
          <a:lstStyle>
            <a:lvl1pPr marL="0" indent="0" algn="just">
              <a:lnSpc>
                <a:spcPts val="2200"/>
              </a:lnSpc>
              <a:spcBef>
                <a:spcPts val="0"/>
              </a:spcBef>
              <a:buNone/>
              <a:defRPr sz="16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sed diam nonummy nibh euismod tincidunt ut laoreet dolore magna aliquam erat volutpat. Ut wisi enim admi veniam, quis nostrud exerci tation ullamcorper.</a:t>
            </a:r>
          </a:p>
        </p:txBody>
      </p:sp>
      <p:sp>
        <p:nvSpPr>
          <p:cNvPr id="10" name="Text Placeholder 11">
            <a:extLst>
              <a:ext uri="{FF2B5EF4-FFF2-40B4-BE49-F238E27FC236}">
                <a16:creationId xmlns:a16="http://schemas.microsoft.com/office/drawing/2014/main" xmlns="" id="{7157EC7E-8603-F549-9DF6-08B3BC64E635}"/>
              </a:ext>
            </a:extLst>
          </p:cNvPr>
          <p:cNvSpPr>
            <a:spLocks noGrp="1"/>
          </p:cNvSpPr>
          <p:nvPr>
            <p:ph type="body" sz="quarter" idx="15" hasCustomPrompt="1"/>
          </p:nvPr>
        </p:nvSpPr>
        <p:spPr>
          <a:xfrm>
            <a:off x="9153158" y="6241365"/>
            <a:ext cx="5067422" cy="1471808"/>
          </a:xfrm>
          <a:prstGeom prst="rect">
            <a:avLst/>
          </a:prstGeom>
        </p:spPr>
        <p:txBody>
          <a:bodyPr/>
          <a:lstStyle>
            <a:lvl1pPr marL="0" indent="0" algn="just">
              <a:lnSpc>
                <a:spcPts val="2200"/>
              </a:lnSpc>
              <a:spcBef>
                <a:spcPts val="0"/>
              </a:spcBef>
              <a:buNone/>
              <a:defRPr sz="16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sed diam nonummy nibh euismod tincidunt ut laoreet dolore magna aliquam erat volutpat. Ut wisi enim admi veniam, quis nostrud exerci tation ullamcorper. Lorem ipsum dolor sit amet, consectetuer adipiscing.</a:t>
            </a:r>
          </a:p>
        </p:txBody>
      </p:sp>
      <p:sp>
        <p:nvSpPr>
          <p:cNvPr id="11" name="Text Placeholder 8">
            <a:extLst>
              <a:ext uri="{FF2B5EF4-FFF2-40B4-BE49-F238E27FC236}">
                <a16:creationId xmlns:a16="http://schemas.microsoft.com/office/drawing/2014/main" xmlns="" id="{F8F8B4E2-B8D2-8F4D-9E2C-596FBFA92732}"/>
              </a:ext>
            </a:extLst>
          </p:cNvPr>
          <p:cNvSpPr>
            <a:spLocks noGrp="1"/>
          </p:cNvSpPr>
          <p:nvPr>
            <p:ph type="body" sz="quarter" idx="16" hasCustomPrompt="1"/>
          </p:nvPr>
        </p:nvSpPr>
        <p:spPr>
          <a:xfrm>
            <a:off x="9153158" y="1775258"/>
            <a:ext cx="3008696" cy="465144"/>
          </a:xfrm>
          <a:prstGeom prst="rect">
            <a:avLst/>
          </a:prstGeom>
        </p:spPr>
        <p:txBody>
          <a:bodyPr anchor="t">
            <a:noAutofit/>
          </a:bodyPr>
          <a:lstStyle>
            <a:lvl1pPr marL="0" indent="0" algn="l">
              <a:lnSpc>
                <a:spcPct val="100000"/>
              </a:lnSpc>
              <a:spcBef>
                <a:spcPts val="0"/>
              </a:spcBef>
              <a:buNone/>
              <a:defRPr sz="2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1</a:t>
            </a:r>
          </a:p>
        </p:txBody>
      </p:sp>
      <p:sp>
        <p:nvSpPr>
          <p:cNvPr id="12" name="Text Placeholder 8">
            <a:extLst>
              <a:ext uri="{FF2B5EF4-FFF2-40B4-BE49-F238E27FC236}">
                <a16:creationId xmlns:a16="http://schemas.microsoft.com/office/drawing/2014/main" xmlns="" id="{24F4D994-A739-2F49-9C0B-7E321F242516}"/>
              </a:ext>
            </a:extLst>
          </p:cNvPr>
          <p:cNvSpPr>
            <a:spLocks noGrp="1"/>
          </p:cNvSpPr>
          <p:nvPr>
            <p:ph type="body" sz="quarter" idx="17" hasCustomPrompt="1"/>
          </p:nvPr>
        </p:nvSpPr>
        <p:spPr>
          <a:xfrm>
            <a:off x="9153158" y="5788679"/>
            <a:ext cx="3008696" cy="465144"/>
          </a:xfrm>
          <a:prstGeom prst="rect">
            <a:avLst/>
          </a:prstGeom>
        </p:spPr>
        <p:txBody>
          <a:bodyPr anchor="t">
            <a:noAutofit/>
          </a:bodyPr>
          <a:lstStyle>
            <a:lvl1pPr marL="0" indent="0" algn="l">
              <a:lnSpc>
                <a:spcPct val="100000"/>
              </a:lnSpc>
              <a:spcBef>
                <a:spcPts val="0"/>
              </a:spcBef>
              <a:buNone/>
              <a:defRPr sz="2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a:t>
            </a:r>
          </a:p>
        </p:txBody>
      </p:sp>
      <p:sp>
        <p:nvSpPr>
          <p:cNvPr id="13" name="Text Placeholder 11">
            <a:extLst>
              <a:ext uri="{FF2B5EF4-FFF2-40B4-BE49-F238E27FC236}">
                <a16:creationId xmlns:a16="http://schemas.microsoft.com/office/drawing/2014/main" xmlns="" id="{972BD8C4-6723-9446-87AD-F02A9F7846D9}"/>
              </a:ext>
            </a:extLst>
          </p:cNvPr>
          <p:cNvSpPr>
            <a:spLocks noGrp="1"/>
          </p:cNvSpPr>
          <p:nvPr>
            <p:ph type="body" sz="quarter" idx="18" hasCustomPrompt="1"/>
          </p:nvPr>
        </p:nvSpPr>
        <p:spPr>
          <a:xfrm>
            <a:off x="9628143" y="3541394"/>
            <a:ext cx="5067422" cy="1785506"/>
          </a:xfrm>
          <a:prstGeom prst="rect">
            <a:avLst/>
          </a:prstGeom>
        </p:spPr>
        <p:txBody>
          <a:bodyPr/>
          <a:lstStyle>
            <a:lvl1pPr marL="0" marR="0" indent="0" algn="just" defTabSz="914400" rtl="0" eaLnBrk="1" fontAlgn="auto" latinLnBrk="0" hangingPunct="1">
              <a:lnSpc>
                <a:spcPts val="1700"/>
              </a:lnSpc>
              <a:spcBef>
                <a:spcPts val="0"/>
              </a:spcBef>
              <a:spcAft>
                <a:spcPts val="0"/>
              </a:spcAft>
              <a:buClrTx/>
              <a:buSzTx/>
              <a:buFont typeface="Arial"/>
              <a:buNone/>
              <a:tabLst/>
              <a:defRPr sz="13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sed diam nonummy nibh euismod tincidunt ut laoreet dolore.</a:t>
            </a:r>
          </a:p>
          <a:p>
            <a:pPr lvl="0"/>
            <a:endParaRPr lang="en-US"/>
          </a:p>
          <a:p>
            <a:pPr marL="0" marR="0" lvl="0" indent="0" algn="just" defTabSz="914400" rtl="0" eaLnBrk="1" fontAlgn="auto" latinLnBrk="0" hangingPunct="1">
              <a:lnSpc>
                <a:spcPts val="1700"/>
              </a:lnSpc>
              <a:spcBef>
                <a:spcPts val="0"/>
              </a:spcBef>
              <a:spcAft>
                <a:spcPts val="0"/>
              </a:spcAft>
              <a:buClrTx/>
              <a:buSzTx/>
              <a:buFont typeface="Arial"/>
              <a:buNone/>
              <a:tabLst/>
              <a:defRPr/>
            </a:pPr>
            <a:r>
              <a:rPr lang="en-US"/>
              <a:t>Lorem ipsum dolor sit amet, consectetuer adipiscing, sed diam nonummy nibh euismod tincidunt ut laoreet dolore.</a:t>
            </a:r>
          </a:p>
          <a:p>
            <a:pPr lvl="0"/>
            <a:endParaRPr lang="en-US"/>
          </a:p>
          <a:p>
            <a:pPr marL="0" marR="0" lvl="0" indent="0" algn="just" defTabSz="914400" rtl="0" eaLnBrk="1" fontAlgn="auto" latinLnBrk="0" hangingPunct="1">
              <a:lnSpc>
                <a:spcPts val="1700"/>
              </a:lnSpc>
              <a:spcBef>
                <a:spcPts val="0"/>
              </a:spcBef>
              <a:spcAft>
                <a:spcPts val="0"/>
              </a:spcAft>
              <a:buClrTx/>
              <a:buSzTx/>
              <a:buFont typeface="Arial"/>
              <a:buNone/>
              <a:tabLst/>
              <a:defRPr/>
            </a:pPr>
            <a:r>
              <a:rPr lang="en-US"/>
              <a:t>Lorem ipsum dolor sit amet, consectetuer adipiscing, sed diam nonummy nibh euismod tincidunt ut laoreet dolore.</a:t>
            </a:r>
          </a:p>
        </p:txBody>
      </p:sp>
      <p:sp>
        <p:nvSpPr>
          <p:cNvPr id="14" name="Picture Placeholder 13">
            <a:extLst>
              <a:ext uri="{FF2B5EF4-FFF2-40B4-BE49-F238E27FC236}">
                <a16:creationId xmlns:a16="http://schemas.microsoft.com/office/drawing/2014/main" xmlns="" id="{8126DF14-CB60-7C45-9CB8-456103B2CE78}"/>
              </a:ext>
            </a:extLst>
          </p:cNvPr>
          <p:cNvSpPr>
            <a:spLocks noGrp="1"/>
          </p:cNvSpPr>
          <p:nvPr>
            <p:ph type="pic" sz="quarter" idx="19"/>
          </p:nvPr>
        </p:nvSpPr>
        <p:spPr>
          <a:xfrm>
            <a:off x="7517360" y="1774825"/>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15" name="Picture Placeholder 13">
            <a:extLst>
              <a:ext uri="{FF2B5EF4-FFF2-40B4-BE49-F238E27FC236}">
                <a16:creationId xmlns:a16="http://schemas.microsoft.com/office/drawing/2014/main" xmlns="" id="{2675E20A-9897-E14E-834B-8FE2879681CC}"/>
              </a:ext>
            </a:extLst>
          </p:cNvPr>
          <p:cNvSpPr>
            <a:spLocks noGrp="1"/>
          </p:cNvSpPr>
          <p:nvPr>
            <p:ph type="pic" sz="quarter" idx="20"/>
          </p:nvPr>
        </p:nvSpPr>
        <p:spPr>
          <a:xfrm>
            <a:off x="7517360" y="5788679"/>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Tree>
    <p:extLst>
      <p:ext uri="{BB962C8B-B14F-4D97-AF65-F5344CB8AC3E}">
        <p14:creationId xmlns:p14="http://schemas.microsoft.com/office/powerpoint/2010/main" val="1355221858"/>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theme" Target="../theme/theme10.xml"/><Relationship Id="rId1" Type="http://schemas.openxmlformats.org/officeDocument/2006/relationships/slideLayout" Target="../slideLayouts/slideLayout23.xml"/></Relationships>
</file>

<file path=ppt/slideMasters/_rels/slideMaster11.xml.rels><?xml version="1.0" encoding="UTF-8" standalone="yes"?>
<Relationships xmlns="http://schemas.openxmlformats.org/package/2006/relationships"><Relationship Id="rId2" Type="http://schemas.openxmlformats.org/officeDocument/2006/relationships/theme" Target="../theme/theme11.xml"/><Relationship Id="rId1" Type="http://schemas.openxmlformats.org/officeDocument/2006/relationships/slideLayout" Target="../slideLayouts/slideLayout2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3.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theme" Target="../theme/theme5.xml"/><Relationship Id="rId1" Type="http://schemas.openxmlformats.org/officeDocument/2006/relationships/slideLayout" Target="../slideLayouts/slideLayout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theme" Target="../theme/theme6.xml"/><Relationship Id="rId1" Type="http://schemas.openxmlformats.org/officeDocument/2006/relationships/slideLayout" Target="../slideLayouts/slideLayout6.xml"/></Relationships>
</file>

<file path=ppt/slideMasters/_rels/slideMaster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9.xml"/><Relationship Id="rId7" Type="http://schemas.openxmlformats.org/officeDocument/2006/relationships/image" Target="../media/image4.png"/><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theme" Target="../theme/theme7.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8.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14.xml"/><Relationship Id="rId7" Type="http://schemas.openxmlformats.org/officeDocument/2006/relationships/theme" Target="../theme/theme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20.xml"/><Relationship Id="rId7" Type="http://schemas.openxmlformats.org/officeDocument/2006/relationships/image" Target="../media/image7.png"/><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theme" Target="../theme/theme9.xml"/><Relationship Id="rId5" Type="http://schemas.openxmlformats.org/officeDocument/2006/relationships/slideLayout" Target="../slideLayouts/slideLayout22.xml"/><Relationship Id="rId4"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45425661"/>
      </p:ext>
    </p:extLst>
  </p:cSld>
  <p:clrMap bg1="lt1" tx1="dk1" bg2="lt2" tx2="dk2" accent1="accent1" accent2="accent2" accent3="accent3" accent4="accent4" accent5="accent5" accent6="accent6" hlink="hlink" folHlink="folHlink"/>
  <p:sldLayoutIdLst>
    <p:sldLayoutId id="2147483710" r:id="rId1"/>
  </p:sldLayoutIdLst>
  <p:transition>
    <p:fade/>
  </p:transition>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649361C4-A2C5-A04B-BA6C-A3A285C4DB10}"/>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spTree>
    <p:extLst>
      <p:ext uri="{BB962C8B-B14F-4D97-AF65-F5344CB8AC3E}">
        <p14:creationId xmlns:p14="http://schemas.microsoft.com/office/powerpoint/2010/main" val="61101360"/>
      </p:ext>
    </p:extLst>
  </p:cSld>
  <p:clrMap bg1="lt1" tx1="dk1" bg2="lt2" tx2="dk2" accent1="accent1" accent2="accent2" accent3="accent3" accent4="accent4" accent5="accent5" accent6="accent6" hlink="hlink" folHlink="folHlink"/>
  <p:sldLayoutIdLst>
    <p:sldLayoutId id="2147483690"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7062760"/>
      </p:ext>
    </p:extLst>
  </p:cSld>
  <p:clrMap bg1="lt1" tx1="dk1" bg2="lt2" tx2="dk2" accent1="accent1" accent2="accent2" accent3="accent3" accent4="accent4" accent5="accent5" accent6="accent6" hlink="hlink" folHlink="folHlink"/>
  <p:sldLayoutIdLst>
    <p:sldLayoutId id="2147483694"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4420925"/>
      </p:ext>
    </p:extLst>
  </p:cSld>
  <p:clrMap bg1="lt1" tx1="dk1" bg2="lt2" tx2="dk2" accent1="accent1" accent2="accent2" accent3="accent3" accent4="accent4" accent5="accent5" accent6="accent6" hlink="hlink" folHlink="folHlink"/>
  <p:sldLayoutIdLst>
    <p:sldLayoutId id="2147483722" r:id="rId1"/>
  </p:sldLayoutIdLst>
  <p:transition>
    <p:fade/>
  </p:transition>
  <p:timing>
    <p:tnLst>
      <p:par>
        <p:cTn id="1" dur="indefinite" restart="never" nodeType="tmRoot"/>
      </p:par>
    </p:tnLst>
  </p:timing>
  <p:hf hdr="0" ftr="0" dt="0"/>
  <p:txStyles>
    <p:titleStyle>
      <a:lvl1pPr algn="l" defTabSz="1218712" rtl="0" eaLnBrk="1" latinLnBrk="0" hangingPunct="1">
        <a:lnSpc>
          <a:spcPct val="90000"/>
        </a:lnSpc>
        <a:spcBef>
          <a:spcPct val="0"/>
        </a:spcBef>
        <a:buNone/>
        <a:defRPr sz="5864" kern="1200">
          <a:solidFill>
            <a:schemeClr val="tx1"/>
          </a:solidFill>
          <a:latin typeface="+mj-lt"/>
          <a:ea typeface="+mj-ea"/>
          <a:cs typeface="+mj-cs"/>
        </a:defRPr>
      </a:lvl1pPr>
    </p:titleStyle>
    <p:bodyStyle>
      <a:lvl1pPr marL="304678" indent="-304678" algn="l" defTabSz="1218712" rtl="0" eaLnBrk="1" latinLnBrk="0" hangingPunct="1">
        <a:lnSpc>
          <a:spcPct val="90000"/>
        </a:lnSpc>
        <a:spcBef>
          <a:spcPts val="1333"/>
        </a:spcBef>
        <a:buFont typeface="Arial" panose="020B0604020202020204" pitchFamily="34" charset="0"/>
        <a:buChar char="•"/>
        <a:defRPr sz="3732" kern="1200">
          <a:solidFill>
            <a:schemeClr val="tx1"/>
          </a:solidFill>
          <a:latin typeface="+mn-lt"/>
          <a:ea typeface="+mn-ea"/>
          <a:cs typeface="+mn-cs"/>
        </a:defRPr>
      </a:lvl1pPr>
      <a:lvl2pPr marL="914034" indent="-304678" algn="l" defTabSz="1218712" rtl="0" eaLnBrk="1" latinLnBrk="0" hangingPunct="1">
        <a:lnSpc>
          <a:spcPct val="90000"/>
        </a:lnSpc>
        <a:spcBef>
          <a:spcPts val="666"/>
        </a:spcBef>
        <a:buFont typeface="Arial" panose="020B0604020202020204" pitchFamily="34" charset="0"/>
        <a:buChar char="•"/>
        <a:defRPr sz="3199" kern="1200">
          <a:solidFill>
            <a:schemeClr val="tx1"/>
          </a:solidFill>
          <a:latin typeface="+mn-lt"/>
          <a:ea typeface="+mn-ea"/>
          <a:cs typeface="+mn-cs"/>
        </a:defRPr>
      </a:lvl2pPr>
      <a:lvl3pPr marL="1523390" indent="-304678" algn="l" defTabSz="1218712" rtl="0" eaLnBrk="1" latinLnBrk="0" hangingPunct="1">
        <a:lnSpc>
          <a:spcPct val="90000"/>
        </a:lnSpc>
        <a:spcBef>
          <a:spcPts val="666"/>
        </a:spcBef>
        <a:buFont typeface="Arial" panose="020B0604020202020204" pitchFamily="34" charset="0"/>
        <a:buChar char="•"/>
        <a:defRPr sz="2666" kern="1200">
          <a:solidFill>
            <a:schemeClr val="tx1"/>
          </a:solidFill>
          <a:latin typeface="+mn-lt"/>
          <a:ea typeface="+mn-ea"/>
          <a:cs typeface="+mn-cs"/>
        </a:defRPr>
      </a:lvl3pPr>
      <a:lvl4pPr marL="2132747"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4pPr>
      <a:lvl5pPr marL="2742103"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5pPr>
      <a:lvl6pPr marL="3351459"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6pPr>
      <a:lvl7pPr marL="3960815"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7pPr>
      <a:lvl8pPr marL="4570171"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8pPr>
      <a:lvl9pPr marL="5179527"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9pPr>
    </p:bodyStyle>
    <p:otherStyle>
      <a:defPPr>
        <a:defRPr lang="en-US"/>
      </a:defPPr>
      <a:lvl1pPr marL="0" algn="l" defTabSz="1218712" rtl="0" eaLnBrk="1" latinLnBrk="0" hangingPunct="1">
        <a:defRPr sz="2399" kern="1200">
          <a:solidFill>
            <a:schemeClr val="tx1"/>
          </a:solidFill>
          <a:latin typeface="+mn-lt"/>
          <a:ea typeface="+mn-ea"/>
          <a:cs typeface="+mn-cs"/>
        </a:defRPr>
      </a:lvl1pPr>
      <a:lvl2pPr marL="609356" algn="l" defTabSz="1218712" rtl="0" eaLnBrk="1" latinLnBrk="0" hangingPunct="1">
        <a:defRPr sz="2399" kern="1200">
          <a:solidFill>
            <a:schemeClr val="tx1"/>
          </a:solidFill>
          <a:latin typeface="+mn-lt"/>
          <a:ea typeface="+mn-ea"/>
          <a:cs typeface="+mn-cs"/>
        </a:defRPr>
      </a:lvl2pPr>
      <a:lvl3pPr marL="1218712" algn="l" defTabSz="1218712" rtl="0" eaLnBrk="1" latinLnBrk="0" hangingPunct="1">
        <a:defRPr sz="2399" kern="1200">
          <a:solidFill>
            <a:schemeClr val="tx1"/>
          </a:solidFill>
          <a:latin typeface="+mn-lt"/>
          <a:ea typeface="+mn-ea"/>
          <a:cs typeface="+mn-cs"/>
        </a:defRPr>
      </a:lvl3pPr>
      <a:lvl4pPr marL="1828068" algn="l" defTabSz="1218712" rtl="0" eaLnBrk="1" latinLnBrk="0" hangingPunct="1">
        <a:defRPr sz="2399" kern="1200">
          <a:solidFill>
            <a:schemeClr val="tx1"/>
          </a:solidFill>
          <a:latin typeface="+mn-lt"/>
          <a:ea typeface="+mn-ea"/>
          <a:cs typeface="+mn-cs"/>
        </a:defRPr>
      </a:lvl4pPr>
      <a:lvl5pPr marL="2437425" algn="l" defTabSz="1218712" rtl="0" eaLnBrk="1" latinLnBrk="0" hangingPunct="1">
        <a:defRPr sz="2399" kern="1200">
          <a:solidFill>
            <a:schemeClr val="tx1"/>
          </a:solidFill>
          <a:latin typeface="+mn-lt"/>
          <a:ea typeface="+mn-ea"/>
          <a:cs typeface="+mn-cs"/>
        </a:defRPr>
      </a:lvl5pPr>
      <a:lvl6pPr marL="3046781" algn="l" defTabSz="1218712" rtl="0" eaLnBrk="1" latinLnBrk="0" hangingPunct="1">
        <a:defRPr sz="2399" kern="1200">
          <a:solidFill>
            <a:schemeClr val="tx1"/>
          </a:solidFill>
          <a:latin typeface="+mn-lt"/>
          <a:ea typeface="+mn-ea"/>
          <a:cs typeface="+mn-cs"/>
        </a:defRPr>
      </a:lvl6pPr>
      <a:lvl7pPr marL="3656137" algn="l" defTabSz="1218712" rtl="0" eaLnBrk="1" latinLnBrk="0" hangingPunct="1">
        <a:defRPr sz="2399" kern="1200">
          <a:solidFill>
            <a:schemeClr val="tx1"/>
          </a:solidFill>
          <a:latin typeface="+mn-lt"/>
          <a:ea typeface="+mn-ea"/>
          <a:cs typeface="+mn-cs"/>
        </a:defRPr>
      </a:lvl7pPr>
      <a:lvl8pPr marL="4265493" algn="l" defTabSz="1218712" rtl="0" eaLnBrk="1" latinLnBrk="0" hangingPunct="1">
        <a:defRPr sz="2399" kern="1200">
          <a:solidFill>
            <a:schemeClr val="tx1"/>
          </a:solidFill>
          <a:latin typeface="+mn-lt"/>
          <a:ea typeface="+mn-ea"/>
          <a:cs typeface="+mn-cs"/>
        </a:defRPr>
      </a:lvl8pPr>
      <a:lvl9pPr marL="4874849" algn="l" defTabSz="1218712" rtl="0" eaLnBrk="1" latinLnBrk="0" hangingPunct="1">
        <a:defRPr sz="2399"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4AAB1CA5-F4FB-204D-B621-D0AA012B60F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8" cy="493136"/>
          </a:xfrm>
          <a:prstGeom prst="rect">
            <a:avLst/>
          </a:prstGeom>
        </p:spPr>
      </p:pic>
      <p:cxnSp>
        <p:nvCxnSpPr>
          <p:cNvPr id="11" name="Straight Connector 10">
            <a:extLst>
              <a:ext uri="{FF2B5EF4-FFF2-40B4-BE49-F238E27FC236}">
                <a16:creationId xmlns:a16="http://schemas.microsoft.com/office/drawing/2014/main" xmlns="" id="{803AD7BF-7AFB-DD40-BFAF-8E5D75A359D1}"/>
              </a:ext>
            </a:extLst>
          </p:cNvPr>
          <p:cNvCxnSpPr>
            <a:cxnSpLocks/>
          </p:cNvCxnSpPr>
          <p:nvPr userDrawn="1"/>
        </p:nvCxnSpPr>
        <p:spPr>
          <a:xfrm flipH="1">
            <a:off x="975360" y="-193883"/>
            <a:ext cx="2791968" cy="6559990"/>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xmlns="" id="{F249AB5B-6328-A940-B59C-EDC168871C1C}"/>
              </a:ext>
            </a:extLst>
          </p:cNvPr>
          <p:cNvCxnSpPr>
            <a:cxnSpLocks/>
          </p:cNvCxnSpPr>
          <p:nvPr userDrawn="1"/>
        </p:nvCxnSpPr>
        <p:spPr>
          <a:xfrm flipH="1">
            <a:off x="4738849" y="3023616"/>
            <a:ext cx="2698271" cy="633984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xmlns="" id="{94F3FB65-F56B-9D46-861C-E7022712724E}"/>
              </a:ext>
            </a:extLst>
          </p:cNvPr>
          <p:cNvCxnSpPr>
            <a:cxnSpLocks/>
          </p:cNvCxnSpPr>
          <p:nvPr userDrawn="1"/>
        </p:nvCxnSpPr>
        <p:spPr>
          <a:xfrm flipH="1">
            <a:off x="987554" y="4828032"/>
            <a:ext cx="654609" cy="1538075"/>
          </a:xfrm>
          <a:prstGeom prst="line">
            <a:avLst/>
          </a:prstGeom>
          <a:ln w="101600" cap="rnd">
            <a:solidFill>
              <a:schemeClr val="accent5"/>
            </a:solidFill>
            <a:round/>
          </a:ln>
        </p:spPr>
        <p:style>
          <a:lnRef idx="1">
            <a:schemeClr val="accent1"/>
          </a:lnRef>
          <a:fillRef idx="0">
            <a:schemeClr val="accent1"/>
          </a:fillRef>
          <a:effectRef idx="0">
            <a:schemeClr val="accent1"/>
          </a:effectRef>
          <a:fontRef idx="minor">
            <a:schemeClr val="tx1"/>
          </a:fontRef>
        </p:style>
      </p:cxnSp>
      <p:pic>
        <p:nvPicPr>
          <p:cNvPr id="26" name="Picture 25">
            <a:extLst>
              <a:ext uri="{FF2B5EF4-FFF2-40B4-BE49-F238E27FC236}">
                <a16:creationId xmlns:a16="http://schemas.microsoft.com/office/drawing/2014/main" xmlns="" id="{244A68E7-78A5-F846-80EE-AC276CA6F28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7373328" y="3071936"/>
            <a:ext cx="456338" cy="491337"/>
          </a:xfrm>
          <a:prstGeom prst="rect">
            <a:avLst/>
          </a:prstGeom>
        </p:spPr>
      </p:pic>
      <p:pic>
        <p:nvPicPr>
          <p:cNvPr id="8" name="Picture 7">
            <a:extLst>
              <a:ext uri="{FF2B5EF4-FFF2-40B4-BE49-F238E27FC236}">
                <a16:creationId xmlns:a16="http://schemas.microsoft.com/office/drawing/2014/main" xmlns="" id="{08EA1B8D-117E-944C-9BEC-DE793A45C40E}"/>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Tree>
    <p:extLst>
      <p:ext uri="{BB962C8B-B14F-4D97-AF65-F5344CB8AC3E}">
        <p14:creationId xmlns:p14="http://schemas.microsoft.com/office/powerpoint/2010/main" val="1573363368"/>
      </p:ext>
    </p:extLst>
  </p:cSld>
  <p:clrMap bg1="lt1" tx1="dk1" bg2="lt2" tx2="dk2" accent1="accent1" accent2="accent2" accent3="accent3" accent4="accent4" accent5="accent5" accent6="accent6" hlink="hlink" folHlink="folHlink"/>
  <p:sldLayoutIdLst>
    <p:sldLayoutId id="2147483675"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8BBA4303-ABFC-B648-8EB9-F8EFAAF7064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8" cy="493136"/>
          </a:xfrm>
          <a:prstGeom prst="rect">
            <a:avLst/>
          </a:prstGeom>
        </p:spPr>
      </p:pic>
    </p:spTree>
    <p:extLst>
      <p:ext uri="{BB962C8B-B14F-4D97-AF65-F5344CB8AC3E}">
        <p14:creationId xmlns:p14="http://schemas.microsoft.com/office/powerpoint/2010/main" val="1242990415"/>
      </p:ext>
    </p:extLst>
  </p:cSld>
  <p:clrMap bg1="lt1" tx1="dk1" bg2="lt2" tx2="dk2" accent1="accent1" accent2="accent2" accent3="accent3" accent4="accent4" accent5="accent5" accent6="accent6" hlink="hlink" folHlink="folHlink"/>
  <p:sldLayoutIdLst>
    <p:sldLayoutId id="2147483677"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39969D16-6061-E54D-8420-37FC5F71C00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spTree>
    <p:extLst>
      <p:ext uri="{BB962C8B-B14F-4D97-AF65-F5344CB8AC3E}">
        <p14:creationId xmlns:p14="http://schemas.microsoft.com/office/powerpoint/2010/main" val="817572761"/>
      </p:ext>
    </p:extLst>
  </p:cSld>
  <p:clrMap bg1="lt1" tx1="dk1" bg2="lt2" tx2="dk2" accent1="accent1" accent2="accent2" accent3="accent3" accent4="accent4" accent5="accent5" accent6="accent6" hlink="hlink" folHlink="folHlink"/>
  <p:sldLayoutIdLst>
    <p:sldLayoutId id="2147483679"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3F44D618-89C6-4F4C-A09D-4926B437C7BC}"/>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spTree>
    <p:extLst>
      <p:ext uri="{BB962C8B-B14F-4D97-AF65-F5344CB8AC3E}">
        <p14:creationId xmlns:p14="http://schemas.microsoft.com/office/powerpoint/2010/main" val="1987106312"/>
      </p:ext>
    </p:extLst>
  </p:cSld>
  <p:clrMap bg1="lt1" tx1="dk1" bg2="lt2" tx2="dk2" accent1="accent1" accent2="accent2" accent3="accent3" accent4="accent4" accent5="accent5" accent6="accent6" hlink="hlink" folHlink="folHlink"/>
  <p:sldLayoutIdLst>
    <p:sldLayoutId id="2147483681"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528ECD12-8A09-3845-9152-E974D2CAB137}"/>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15362220" y="389937"/>
            <a:ext cx="492188" cy="493136"/>
          </a:xfrm>
          <a:prstGeom prst="rect">
            <a:avLst/>
          </a:prstGeom>
        </p:spPr>
      </p:pic>
      <p:pic>
        <p:nvPicPr>
          <p:cNvPr id="3" name="Picture 2">
            <a:extLst>
              <a:ext uri="{FF2B5EF4-FFF2-40B4-BE49-F238E27FC236}">
                <a16:creationId xmlns:a16="http://schemas.microsoft.com/office/drawing/2014/main" xmlns="" id="{4019FB62-FE01-1849-82E8-3E183F40EA54}"/>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Tree>
    <p:extLst>
      <p:ext uri="{BB962C8B-B14F-4D97-AF65-F5344CB8AC3E}">
        <p14:creationId xmlns:p14="http://schemas.microsoft.com/office/powerpoint/2010/main" val="627510635"/>
      </p:ext>
    </p:extLst>
  </p:cSld>
  <p:clrMap bg1="lt1" tx1="dk1" bg2="lt2" tx2="dk2" accent1="accent1" accent2="accent2" accent3="accent3" accent4="accent4" accent5="accent5" accent6="accent6" hlink="hlink" folHlink="folHlink"/>
  <p:sldLayoutIdLst>
    <p:sldLayoutId id="2147483685" r:id="rId1"/>
    <p:sldLayoutId id="2147483732" r:id="rId2"/>
    <p:sldLayoutId id="2147483723" r:id="rId3"/>
    <p:sldLayoutId id="2147483724" r:id="rId4"/>
    <p:sldLayoutId id="2147483725" r:id="rId5"/>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82F3A161-8CB1-A040-BBCD-3AB3AE1ED47C}"/>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5362220" y="389937"/>
            <a:ext cx="492188" cy="493136"/>
          </a:xfrm>
          <a:prstGeom prst="rect">
            <a:avLst/>
          </a:prstGeom>
        </p:spPr>
      </p:pic>
    </p:spTree>
    <p:extLst>
      <p:ext uri="{BB962C8B-B14F-4D97-AF65-F5344CB8AC3E}">
        <p14:creationId xmlns:p14="http://schemas.microsoft.com/office/powerpoint/2010/main" val="3400384430"/>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3" r:id="rId5"/>
    <p:sldLayoutId id="2147483734" r:id="rId6"/>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649361C4-A2C5-A04B-BA6C-A3A285C4DB10}"/>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spTree>
    <p:extLst>
      <p:ext uri="{BB962C8B-B14F-4D97-AF65-F5344CB8AC3E}">
        <p14:creationId xmlns:p14="http://schemas.microsoft.com/office/powerpoint/2010/main" val="3494319319"/>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hyperlink" Target="https://www.youtube.com/watch?v=4LlZ1tZGZ_Q" TargetMode="External"/><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3" Type="http://schemas.openxmlformats.org/officeDocument/2006/relationships/hyperlink" Target="https://www.youtube.com/watch?v=6kPj-Bff_xY" TargetMode="External"/><Relationship Id="rId2" Type="http://schemas.openxmlformats.org/officeDocument/2006/relationships/hyperlink" Target="https://www.youtube.com/watch?v=TzemiQjKocw" TargetMode="External"/><Relationship Id="rId1" Type="http://schemas.openxmlformats.org/officeDocument/2006/relationships/slideLayout" Target="../slideLayouts/slideLayout20.xml"/><Relationship Id="rId4" Type="http://schemas.openxmlformats.org/officeDocument/2006/relationships/hyperlink" Target="https://www.youtube.com/watch?v=iCBYDzNoLkU"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2" Type="http://schemas.openxmlformats.org/officeDocument/2006/relationships/hyperlink" Target="https://www.youtube.com/watch?v=-YMx93G2PY0" TargetMode="External"/><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Layout" Target="../slideLayouts/slideLayout20.xml"/><Relationship Id="rId1" Type="http://schemas.openxmlformats.org/officeDocument/2006/relationships/vmlDrawing" Target="../drawings/vmlDrawing1.vml"/><Relationship Id="rId4" Type="http://schemas.openxmlformats.org/officeDocument/2006/relationships/hyperlink" Target="http://tdn.totvs.com/display/public/PROT/eSocial+%7C+Protheus+-+Entregas+Legais"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youtube.com/watch?v=jGMEPeQyWC4" TargetMode="Externa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2" Type="http://schemas.openxmlformats.org/officeDocument/2006/relationships/hyperlink" Target="https://www.youtube.com/watch?v=wGnuHZY10pc" TargetMode="External"/><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2" Type="http://schemas.openxmlformats.org/officeDocument/2006/relationships/hyperlink" Target="https://www.youtube.com/watch?v=W2f3bPTZtbA" TargetMode="Externa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EA5A5B32-59C8-CC41-AE2F-8B1AECF8E699}"/>
              </a:ext>
            </a:extLst>
          </p:cNvPr>
          <p:cNvSpPr>
            <a:spLocks noGrp="1"/>
          </p:cNvSpPr>
          <p:nvPr>
            <p:ph type="body" sz="quarter" idx="10"/>
          </p:nvPr>
        </p:nvSpPr>
        <p:spPr/>
        <p:txBody>
          <a:bodyPr/>
          <a:lstStyle/>
          <a:p>
            <a:r>
              <a:rPr lang="pt-BR" dirty="0" smtClean="0"/>
              <a:t>SST</a:t>
            </a:r>
            <a:endParaRPr lang="pt-BR" dirty="0"/>
          </a:p>
        </p:txBody>
      </p:sp>
      <p:sp>
        <p:nvSpPr>
          <p:cNvPr id="3" name="Text Placeholder 2">
            <a:extLst>
              <a:ext uri="{FF2B5EF4-FFF2-40B4-BE49-F238E27FC236}">
                <a16:creationId xmlns:a16="http://schemas.microsoft.com/office/drawing/2014/main" xmlns="" id="{57B4FF87-73A3-F74E-A709-6292BD08D851}"/>
              </a:ext>
            </a:extLst>
          </p:cNvPr>
          <p:cNvSpPr>
            <a:spLocks noGrp="1"/>
          </p:cNvSpPr>
          <p:nvPr>
            <p:ph type="body" sz="quarter" idx="11"/>
          </p:nvPr>
        </p:nvSpPr>
        <p:spPr>
          <a:xfrm>
            <a:off x="13038711" y="7827264"/>
            <a:ext cx="1097280" cy="365760"/>
          </a:xfrm>
        </p:spPr>
        <p:txBody>
          <a:bodyPr/>
          <a:lstStyle/>
          <a:p>
            <a:r>
              <a:rPr lang="pt-BR" dirty="0" smtClean="0"/>
              <a:t>Maio</a:t>
            </a:r>
            <a:endParaRPr lang="pt-BR" dirty="0"/>
          </a:p>
        </p:txBody>
      </p:sp>
      <p:sp>
        <p:nvSpPr>
          <p:cNvPr id="4" name="Text Placeholder 3">
            <a:extLst>
              <a:ext uri="{FF2B5EF4-FFF2-40B4-BE49-F238E27FC236}">
                <a16:creationId xmlns:a16="http://schemas.microsoft.com/office/drawing/2014/main" xmlns="" id="{5A2D2C20-1FC2-4A49-B6D2-E8604EFFA485}"/>
              </a:ext>
            </a:extLst>
          </p:cNvPr>
          <p:cNvSpPr>
            <a:spLocks noGrp="1"/>
          </p:cNvSpPr>
          <p:nvPr>
            <p:ph type="body" sz="quarter" idx="12"/>
          </p:nvPr>
        </p:nvSpPr>
        <p:spPr/>
        <p:txBody>
          <a:bodyPr/>
          <a:lstStyle/>
          <a:p>
            <a:r>
              <a:rPr lang="pt-BR" dirty="0" smtClean="0"/>
              <a:t>Suporte Protheus</a:t>
            </a:r>
            <a:endParaRPr lang="pt-BR" dirty="0"/>
          </a:p>
        </p:txBody>
      </p:sp>
    </p:spTree>
    <p:extLst>
      <p:ext uri="{BB962C8B-B14F-4D97-AF65-F5344CB8AC3E}">
        <p14:creationId xmlns:p14="http://schemas.microsoft.com/office/powerpoint/2010/main" val="498777856"/>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1347736" y="1872343"/>
            <a:ext cx="13631007" cy="6368143"/>
          </a:xfrm>
          <a:prstGeom prst="rect">
            <a:avLst/>
          </a:prstGeom>
        </p:spPr>
        <p:txBody>
          <a:bodyPr wrap="square" rtlCol="0">
            <a:normAutofit/>
          </a:bodyPr>
          <a:lstStyle/>
          <a:p>
            <a:pPr marL="285750" indent="-285750" algn="just">
              <a:lnSpc>
                <a:spcPct val="100000"/>
              </a:lnSpc>
              <a:buFont typeface="Arial" panose="020B0604020202020204" pitchFamily="34" charset="0"/>
              <a:buChar char="•"/>
            </a:pPr>
            <a:r>
              <a:rPr lang="pt-BR" sz="1800" dirty="0">
                <a:solidFill>
                  <a:schemeClr val="tx2">
                    <a:lumMod val="50000"/>
                  </a:schemeClr>
                </a:solidFill>
              </a:rPr>
              <a:t>Evento utilizado para inclusão, alteração e exclusão de registros na Tabela de Exames do Funcionário do empregador/contribuinte/órgão público</a:t>
            </a:r>
            <a:r>
              <a:rPr lang="pt-BR" sz="1800" dirty="0" smtClean="0">
                <a:solidFill>
                  <a:schemeClr val="tx2">
                    <a:lumMod val="50000"/>
                  </a:schemeClr>
                </a:solidFill>
              </a:rPr>
              <a:t>.</a:t>
            </a:r>
          </a:p>
          <a:p>
            <a:pPr algn="just">
              <a:lnSpc>
                <a:spcPct val="100000"/>
              </a:lnSpc>
            </a:pPr>
            <a:endParaRPr lang="pt-BR" sz="1800" b="0" i="0" dirty="0" smtClean="0">
              <a:solidFill>
                <a:schemeClr val="tx2">
                  <a:lumMod val="50000"/>
                </a:schemeClr>
              </a:solidFill>
              <a:latin typeface="Lato" panose="020F0502020204030203" pitchFamily="34" charset="77"/>
              <a:ea typeface="Arial Narrow" charset="0"/>
              <a:cs typeface="Arial Narrow" charset="0"/>
            </a:endParaRPr>
          </a:p>
          <a:p>
            <a:pPr marL="285750" indent="-285750" algn="just">
              <a:buFont typeface="Arial" panose="020B0604020202020204" pitchFamily="34" charset="0"/>
              <a:buChar char="•"/>
            </a:pPr>
            <a:r>
              <a:rPr lang="pt-BR" sz="1800" dirty="0">
                <a:solidFill>
                  <a:schemeClr val="tx2">
                    <a:lumMod val="50000"/>
                  </a:schemeClr>
                </a:solidFill>
              </a:rPr>
              <a:t>Devem ser informadas as informações relativas ao exame toxicológico realizado pelo motorista profissional</a:t>
            </a:r>
            <a:r>
              <a:rPr lang="pt-BR" sz="1800" dirty="0" smtClean="0">
                <a:solidFill>
                  <a:schemeClr val="tx2">
                    <a:lumMod val="50000"/>
                  </a:schemeClr>
                </a:solidFill>
              </a:rPr>
              <a:t>.</a:t>
            </a:r>
          </a:p>
          <a:p>
            <a:pPr algn="just"/>
            <a:endParaRPr lang="pt-BR" sz="1800" dirty="0">
              <a:solidFill>
                <a:schemeClr val="bg2"/>
              </a:solidFill>
              <a:latin typeface="Lato" panose="020F0502020204030203" pitchFamily="34" charset="77"/>
              <a:ea typeface="Arial Narrow" charset="0"/>
              <a:cs typeface="Arial Narrow" charset="0"/>
            </a:endParaRPr>
          </a:p>
          <a:p>
            <a:pPr algn="just"/>
            <a:endParaRPr lang="pt-BR" sz="1800" dirty="0" smtClean="0">
              <a:solidFill>
                <a:schemeClr val="bg2"/>
              </a:solidFill>
              <a:latin typeface="Lato" panose="020F0502020204030203" pitchFamily="34" charset="77"/>
              <a:ea typeface="Arial Narrow" charset="0"/>
              <a:cs typeface="Arial Narrow" charset="0"/>
            </a:endParaRPr>
          </a:p>
          <a:p>
            <a:pPr algn="just"/>
            <a:endParaRPr lang="pt-BR" sz="1800" dirty="0" smtClean="0">
              <a:solidFill>
                <a:schemeClr val="bg2"/>
              </a:solidFill>
              <a:latin typeface="Lato" panose="020F0502020204030203" pitchFamily="34" charset="77"/>
              <a:ea typeface="Arial Narrow" charset="0"/>
              <a:cs typeface="Arial Narrow" charset="0"/>
            </a:endParaRPr>
          </a:p>
          <a:p>
            <a:pPr marL="285750" indent="-285750" algn="just">
              <a:buFont typeface="Arial" panose="020B0604020202020204" pitchFamily="34" charset="0"/>
              <a:buChar char="•"/>
            </a:pPr>
            <a:r>
              <a:rPr lang="pt-BR" sz="1800" b="0" i="0" dirty="0" smtClean="0">
                <a:solidFill>
                  <a:schemeClr val="bg2"/>
                </a:solidFill>
                <a:latin typeface="Lato" panose="020F0502020204030203" pitchFamily="34" charset="77"/>
                <a:ea typeface="Arial Narrow" charset="0"/>
                <a:cs typeface="Arial Narrow" charset="0"/>
              </a:rPr>
              <a:t>Caminho para acessar a rotina no </a:t>
            </a:r>
            <a:r>
              <a:rPr lang="pt-BR" sz="1800" dirty="0" smtClean="0">
                <a:solidFill>
                  <a:schemeClr val="accent5"/>
                </a:solidFill>
                <a:latin typeface="Lato Black" panose="020F0502020204030203" pitchFamily="34" charset="77"/>
                <a:ea typeface="Lato Black" panose="020F0502020204030203" pitchFamily="34" charset="77"/>
                <a:cs typeface="Arial Narrow" charset="0"/>
              </a:rPr>
              <a:t>SIGAMDT</a:t>
            </a:r>
            <a:r>
              <a:rPr lang="pt-BR" sz="1800" b="0" i="0" dirty="0" smtClean="0">
                <a:solidFill>
                  <a:schemeClr val="bg2"/>
                </a:solidFill>
                <a:latin typeface="Lato" panose="020F0502020204030203" pitchFamily="34" charset="77"/>
                <a:ea typeface="Arial Narrow" charset="0"/>
                <a:cs typeface="Arial Narrow" charset="0"/>
              </a:rPr>
              <a:t>:</a:t>
            </a:r>
          </a:p>
          <a:p>
            <a:pPr marL="285750" indent="-285750" algn="just">
              <a:buFont typeface="Arial" panose="020B0604020202020204" pitchFamily="34" charset="0"/>
              <a:buChar char="•"/>
            </a:pPr>
            <a:endParaRPr lang="pt-BR" sz="1800" dirty="0" smtClean="0">
              <a:solidFill>
                <a:schemeClr val="bg2"/>
              </a:solidFill>
              <a:latin typeface="Lato" panose="020F0502020204030203" pitchFamily="34" charset="77"/>
              <a:ea typeface="Arial Narrow" charset="0"/>
              <a:cs typeface="Arial Narrow" charset="0"/>
            </a:endParaRPr>
          </a:p>
          <a:p>
            <a:pPr algn="just"/>
            <a:r>
              <a:rPr lang="pt-BR" sz="1800" dirty="0">
                <a:solidFill>
                  <a:schemeClr val="bg2"/>
                </a:solidFill>
                <a:latin typeface="Lato" panose="020F0502020204030203" pitchFamily="34" charset="77"/>
                <a:ea typeface="Arial Narrow" charset="0"/>
                <a:cs typeface="Arial Narrow" charset="0"/>
              </a:rPr>
              <a:t>       Atualizações &gt; </a:t>
            </a:r>
            <a:r>
              <a:rPr lang="pt-BR" sz="1800" dirty="0" smtClean="0">
                <a:solidFill>
                  <a:schemeClr val="bg2"/>
                </a:solidFill>
                <a:latin typeface="Lato" panose="020F0502020204030203" pitchFamily="34" charset="77"/>
                <a:ea typeface="Arial Narrow" charset="0"/>
                <a:cs typeface="Arial Narrow" charset="0"/>
              </a:rPr>
              <a:t>Pcmso &gt; Exames do Func.</a:t>
            </a:r>
          </a:p>
          <a:p>
            <a:pPr algn="just"/>
            <a:endParaRPr lang="pt-BR" sz="1800" dirty="0" smtClean="0">
              <a:solidFill>
                <a:schemeClr val="bg2"/>
              </a:solidFill>
              <a:latin typeface="Lato" panose="020F0502020204030203" pitchFamily="34" charset="77"/>
              <a:ea typeface="Arial Narrow" charset="0"/>
              <a:cs typeface="Arial Narrow" charset="0"/>
            </a:endParaRPr>
          </a:p>
          <a:p>
            <a:pPr algn="just"/>
            <a:endParaRPr lang="pt-BR" sz="1800" dirty="0" smtClean="0">
              <a:solidFill>
                <a:schemeClr val="bg2"/>
              </a:solidFill>
              <a:latin typeface="Lato" panose="020F0502020204030203" pitchFamily="34" charset="77"/>
              <a:ea typeface="Arial Narrow" charset="0"/>
              <a:cs typeface="Arial Narrow" charset="0"/>
            </a:endParaRPr>
          </a:p>
          <a:p>
            <a:pPr marL="285750" indent="-285750" algn="just">
              <a:buFont typeface="Arial" panose="020B0604020202020204" pitchFamily="34" charset="0"/>
              <a:buChar char="•"/>
            </a:pPr>
            <a:r>
              <a:rPr lang="pt-BR" sz="1800" b="0" i="0" dirty="0" smtClean="0">
                <a:solidFill>
                  <a:schemeClr val="bg2"/>
                </a:solidFill>
                <a:latin typeface="Lato" panose="020F0502020204030203" pitchFamily="34" charset="77"/>
                <a:ea typeface="Arial Narrow" charset="0"/>
                <a:cs typeface="Arial Narrow" charset="0"/>
              </a:rPr>
              <a:t>Caminho para acessar a rotina no </a:t>
            </a:r>
            <a:r>
              <a:rPr lang="pt-BR" sz="1800" dirty="0" smtClean="0">
                <a:solidFill>
                  <a:schemeClr val="accent5"/>
                </a:solidFill>
                <a:latin typeface="Lato Black" panose="020F0502020204030203" pitchFamily="34" charset="77"/>
                <a:ea typeface="Lato Black" panose="020F0502020204030203" pitchFamily="34" charset="77"/>
                <a:cs typeface="Arial Narrow" charset="0"/>
              </a:rPr>
              <a:t>TAF</a:t>
            </a:r>
            <a:r>
              <a:rPr lang="pt-BR" sz="1800" b="0" i="0" dirty="0" smtClean="0">
                <a:solidFill>
                  <a:schemeClr val="bg2"/>
                </a:solidFill>
                <a:latin typeface="Lato" panose="020F0502020204030203" pitchFamily="34" charset="77"/>
                <a:ea typeface="Arial Narrow" charset="0"/>
                <a:cs typeface="Arial Narrow" charset="0"/>
              </a:rPr>
              <a:t>:</a:t>
            </a:r>
          </a:p>
          <a:p>
            <a:pPr marL="285750" indent="-285750" algn="just">
              <a:buFont typeface="Arial" panose="020B0604020202020204" pitchFamily="34" charset="0"/>
              <a:buChar char="•"/>
            </a:pPr>
            <a:endParaRPr lang="pt-BR" sz="1800" dirty="0" smtClean="0">
              <a:solidFill>
                <a:schemeClr val="bg2"/>
              </a:solidFill>
              <a:latin typeface="Lato" panose="020F0502020204030203" pitchFamily="34" charset="77"/>
              <a:ea typeface="Arial Narrow" charset="0"/>
              <a:cs typeface="Arial Narrow" charset="0"/>
            </a:endParaRPr>
          </a:p>
          <a:p>
            <a:pPr algn="just"/>
            <a:r>
              <a:rPr lang="pt-BR" sz="1800" b="0" i="0" dirty="0" smtClean="0">
                <a:solidFill>
                  <a:schemeClr val="bg2"/>
                </a:solidFill>
                <a:latin typeface="Lato" panose="020F0502020204030203" pitchFamily="34" charset="77"/>
                <a:ea typeface="Arial Narrow" charset="0"/>
                <a:cs typeface="Arial Narrow" charset="0"/>
              </a:rPr>
              <a:t>      Atualizações &gt; Não Periódicos &gt; Exame Toxicológico do Mot. Profissional.</a:t>
            </a:r>
            <a:endParaRPr lang="pt-BR" sz="1800" dirty="0" smtClean="0">
              <a:solidFill>
                <a:schemeClr val="bg2"/>
              </a:solidFill>
              <a:latin typeface="Lato" panose="020F0502020204030203" pitchFamily="34" charset="77"/>
              <a:ea typeface="Arial Narrow" charset="0"/>
              <a:cs typeface="Arial Narrow" charset="0"/>
            </a:endParaRPr>
          </a:p>
          <a:p>
            <a:pPr algn="just"/>
            <a:endParaRPr lang="pt-BR" sz="1800" dirty="0">
              <a:solidFill>
                <a:schemeClr val="bg2"/>
              </a:solidFill>
              <a:latin typeface="Lato" panose="020F0502020204030203" pitchFamily="34" charset="77"/>
              <a:ea typeface="Arial Narrow" charset="0"/>
              <a:cs typeface="Arial Narrow" charset="0"/>
            </a:endParaRPr>
          </a:p>
          <a:p>
            <a:pPr algn="just"/>
            <a:endParaRPr lang="pt-BR" sz="1800" dirty="0" smtClean="0">
              <a:solidFill>
                <a:schemeClr val="bg2"/>
              </a:solidFill>
              <a:latin typeface="Lato" panose="020F0502020204030203" pitchFamily="34" charset="77"/>
              <a:ea typeface="Arial Narrow" charset="0"/>
              <a:cs typeface="Arial Narrow" charset="0"/>
            </a:endParaRPr>
          </a:p>
          <a:p>
            <a:pPr algn="just"/>
            <a:endParaRPr lang="pt-BR" sz="1800" dirty="0">
              <a:solidFill>
                <a:schemeClr val="bg2"/>
              </a:solidFill>
              <a:latin typeface="Lato" panose="020F0502020204030203" pitchFamily="34" charset="77"/>
              <a:ea typeface="Arial Narrow" charset="0"/>
              <a:cs typeface="Arial Narrow" charset="0"/>
            </a:endParaRPr>
          </a:p>
          <a:p>
            <a:pPr algn="just"/>
            <a:r>
              <a:rPr lang="pt-BR" sz="1800" dirty="0">
                <a:solidFill>
                  <a:schemeClr val="bg2"/>
                </a:solidFill>
                <a:latin typeface="Lato" panose="020F0502020204030203" pitchFamily="34" charset="77"/>
                <a:ea typeface="Arial Narrow" charset="0"/>
                <a:cs typeface="Arial Narrow" charset="0"/>
              </a:rPr>
              <a:t>Exemplo de execução:</a:t>
            </a:r>
          </a:p>
          <a:p>
            <a:pPr algn="just"/>
            <a:endParaRPr lang="pt-BR" sz="1800" dirty="0">
              <a:solidFill>
                <a:schemeClr val="bg2"/>
              </a:solidFill>
              <a:latin typeface="Lato" panose="020F0502020204030203" pitchFamily="34" charset="77"/>
              <a:ea typeface="Arial Narrow" charset="0"/>
              <a:cs typeface="Arial Narrow" charset="0"/>
            </a:endParaRPr>
          </a:p>
          <a:p>
            <a:pPr algn="just"/>
            <a:r>
              <a:rPr lang="pt-BR" sz="1800" dirty="0" smtClean="0">
                <a:solidFill>
                  <a:schemeClr val="tx2">
                    <a:lumMod val="50000"/>
                  </a:schemeClr>
                </a:solidFill>
                <a:latin typeface="Lato" panose="020F0502020204030203" pitchFamily="34" charset="77"/>
                <a:ea typeface="Arial Narrow" charset="0"/>
                <a:cs typeface="Arial Narrow" charset="0"/>
                <a:hlinkClick r:id="rId2"/>
              </a:rPr>
              <a:t>S-2221 / Exame Toxicológico do Motorista Profissional</a:t>
            </a:r>
            <a:endParaRPr lang="pt-BR" sz="1800" dirty="0" smtClean="0">
              <a:solidFill>
                <a:schemeClr val="bg2"/>
              </a:solidFill>
              <a:latin typeface="Lato" panose="020F0502020204030203" pitchFamily="34" charset="77"/>
              <a:ea typeface="Arial Narrow" charset="0"/>
              <a:cs typeface="Arial Narrow" charset="0"/>
            </a:endParaRPr>
          </a:p>
          <a:p>
            <a:pPr marL="285750" indent="-285750" algn="just">
              <a:buFont typeface="Arial" panose="020B0604020202020204" pitchFamily="34" charset="0"/>
              <a:buChar char="•"/>
            </a:pPr>
            <a:endParaRPr lang="pt-BR" sz="1800" b="0" i="0" dirty="0" smtClean="0">
              <a:solidFill>
                <a:schemeClr val="bg2"/>
              </a:solidFill>
              <a:latin typeface="Lato" panose="020F0502020204030203" pitchFamily="34" charset="77"/>
              <a:ea typeface="Arial Narrow" charset="0"/>
              <a:cs typeface="Arial Narrow" charset="0"/>
            </a:endParaRPr>
          </a:p>
        </p:txBody>
      </p:sp>
      <p:sp>
        <p:nvSpPr>
          <p:cNvPr id="2" name="Text Placeholder 1">
            <a:extLst>
              <a:ext uri="{FF2B5EF4-FFF2-40B4-BE49-F238E27FC236}">
                <a16:creationId xmlns:a16="http://schemas.microsoft.com/office/drawing/2014/main" xmlns="" id="{3A41450C-B690-6946-8CF3-FD590987163F}"/>
              </a:ext>
            </a:extLst>
          </p:cNvPr>
          <p:cNvSpPr>
            <a:spLocks noGrp="1"/>
          </p:cNvSpPr>
          <p:nvPr>
            <p:ph type="body" sz="quarter" idx="12"/>
          </p:nvPr>
        </p:nvSpPr>
        <p:spPr>
          <a:xfrm>
            <a:off x="1347736" y="406723"/>
            <a:ext cx="13133814" cy="1215247"/>
          </a:xfrm>
        </p:spPr>
        <p:txBody>
          <a:bodyPr/>
          <a:lstStyle/>
          <a:p>
            <a:r>
              <a:rPr lang="en-US" dirty="0" smtClean="0">
                <a:solidFill>
                  <a:schemeClr val="accent5"/>
                </a:solidFill>
              </a:rPr>
              <a:t>NÃO PERIÓDICOS</a:t>
            </a:r>
          </a:p>
          <a:p>
            <a:r>
              <a:rPr lang="en-US" dirty="0" smtClean="0"/>
              <a:t>S-2221 / </a:t>
            </a:r>
            <a:r>
              <a:rPr lang="pt-BR" dirty="0"/>
              <a:t>EXAME TOXICOLÓGICO DO MOTORISTA </a:t>
            </a:r>
            <a:r>
              <a:rPr lang="pt-BR" dirty="0" smtClean="0"/>
              <a:t>PROFISSIONAL</a:t>
            </a:r>
            <a:endParaRPr lang="pt-BR" dirty="0"/>
          </a:p>
        </p:txBody>
      </p:sp>
    </p:spTree>
    <p:extLst>
      <p:ext uri="{BB962C8B-B14F-4D97-AF65-F5344CB8AC3E}">
        <p14:creationId xmlns:p14="http://schemas.microsoft.com/office/powerpoint/2010/main" val="4090424392"/>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EA5A5B32-59C8-CC41-AE2F-8B1AECF8E699}"/>
              </a:ext>
            </a:extLst>
          </p:cNvPr>
          <p:cNvSpPr>
            <a:spLocks noGrp="1"/>
          </p:cNvSpPr>
          <p:nvPr>
            <p:ph type="body" sz="quarter" idx="10"/>
          </p:nvPr>
        </p:nvSpPr>
        <p:spPr/>
        <p:txBody>
          <a:bodyPr/>
          <a:lstStyle/>
          <a:p>
            <a:r>
              <a:rPr lang="pt-BR" dirty="0" smtClean="0"/>
              <a:t>S-2240</a:t>
            </a:r>
          </a:p>
          <a:p>
            <a:endParaRPr lang="pt-BR" dirty="0"/>
          </a:p>
        </p:txBody>
      </p:sp>
      <p:sp>
        <p:nvSpPr>
          <p:cNvPr id="3" name="Text Placeholder 2">
            <a:extLst>
              <a:ext uri="{FF2B5EF4-FFF2-40B4-BE49-F238E27FC236}">
                <a16:creationId xmlns:a16="http://schemas.microsoft.com/office/drawing/2014/main" xmlns="" id="{57B4FF87-73A3-F74E-A709-6292BD08D851}"/>
              </a:ext>
            </a:extLst>
          </p:cNvPr>
          <p:cNvSpPr>
            <a:spLocks noGrp="1"/>
          </p:cNvSpPr>
          <p:nvPr>
            <p:ph type="body" sz="quarter" idx="11"/>
          </p:nvPr>
        </p:nvSpPr>
        <p:spPr>
          <a:xfrm>
            <a:off x="13038711" y="7827264"/>
            <a:ext cx="1097280" cy="365760"/>
          </a:xfrm>
        </p:spPr>
        <p:txBody>
          <a:bodyPr/>
          <a:lstStyle/>
          <a:p>
            <a:r>
              <a:rPr lang="pt-BR" dirty="0" smtClean="0"/>
              <a:t>Maio</a:t>
            </a:r>
            <a:endParaRPr lang="pt-BR" dirty="0"/>
          </a:p>
        </p:txBody>
      </p:sp>
      <p:sp>
        <p:nvSpPr>
          <p:cNvPr id="4" name="Text Placeholder 3">
            <a:extLst>
              <a:ext uri="{FF2B5EF4-FFF2-40B4-BE49-F238E27FC236}">
                <a16:creationId xmlns:a16="http://schemas.microsoft.com/office/drawing/2014/main" xmlns="" id="{5A2D2C20-1FC2-4A49-B6D2-E8604EFFA485}"/>
              </a:ext>
            </a:extLst>
          </p:cNvPr>
          <p:cNvSpPr>
            <a:spLocks noGrp="1"/>
          </p:cNvSpPr>
          <p:nvPr>
            <p:ph type="body" sz="quarter" idx="12"/>
          </p:nvPr>
        </p:nvSpPr>
        <p:spPr/>
        <p:txBody>
          <a:bodyPr/>
          <a:lstStyle/>
          <a:p>
            <a:r>
              <a:rPr lang="pt-BR" dirty="0" smtClean="0"/>
              <a:t>Não Periódico</a:t>
            </a:r>
            <a:endParaRPr lang="pt-BR" dirty="0"/>
          </a:p>
        </p:txBody>
      </p:sp>
    </p:spTree>
    <p:extLst>
      <p:ext uri="{BB962C8B-B14F-4D97-AF65-F5344CB8AC3E}">
        <p14:creationId xmlns:p14="http://schemas.microsoft.com/office/powerpoint/2010/main" val="3574564772"/>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1347736" y="1730829"/>
            <a:ext cx="13631007" cy="7021285"/>
          </a:xfrm>
          <a:prstGeom prst="rect">
            <a:avLst/>
          </a:prstGeom>
        </p:spPr>
        <p:txBody>
          <a:bodyPr wrap="square" rtlCol="0">
            <a:normAutofit/>
          </a:bodyPr>
          <a:lstStyle/>
          <a:p>
            <a:pPr marL="285750" indent="-285750" algn="just">
              <a:lnSpc>
                <a:spcPct val="100000"/>
              </a:lnSpc>
              <a:buFont typeface="Arial" panose="020B0604020202020204" pitchFamily="34" charset="0"/>
              <a:buChar char="•"/>
            </a:pPr>
            <a:r>
              <a:rPr lang="pt-BR" sz="1800" dirty="0">
                <a:solidFill>
                  <a:srgbClr val="403C38"/>
                </a:solidFill>
              </a:rPr>
              <a:t>Evento utilizado para inclusão, alteração e exclusão de registros na Tabela de Riscos do empregador/contribuinte/órgão público</a:t>
            </a:r>
            <a:r>
              <a:rPr lang="pt-BR" sz="1800" dirty="0" smtClean="0">
                <a:solidFill>
                  <a:srgbClr val="403C38"/>
                </a:solidFill>
              </a:rPr>
              <a:t>.</a:t>
            </a:r>
          </a:p>
          <a:p>
            <a:pPr algn="just">
              <a:lnSpc>
                <a:spcPct val="100000"/>
              </a:lnSpc>
            </a:pPr>
            <a:endParaRPr lang="pt-BR" sz="1800" b="0" i="0" dirty="0" smtClean="0">
              <a:solidFill>
                <a:srgbClr val="403C38"/>
              </a:solidFill>
              <a:latin typeface="Lato" panose="020F0502020204030203" pitchFamily="34" charset="77"/>
              <a:ea typeface="Arial Narrow" charset="0"/>
              <a:cs typeface="Arial Narrow" charset="0"/>
            </a:endParaRPr>
          </a:p>
          <a:p>
            <a:pPr marL="285750" indent="-285750" algn="just">
              <a:buFont typeface="Arial" panose="020B0604020202020204" pitchFamily="34" charset="0"/>
              <a:buChar char="•"/>
            </a:pPr>
            <a:r>
              <a:rPr lang="pt-BR" sz="1800" dirty="0">
                <a:solidFill>
                  <a:srgbClr val="403C38"/>
                </a:solidFill>
              </a:rPr>
              <a:t>É utilizado para registrar as condições ambientais de trabalho pelo empregador/contribuinte/órgão público, indicando a prestação de serviços, pelo trabalhador ou estagiário, nos ambientes descritos no evento S-1060</a:t>
            </a:r>
            <a:r>
              <a:rPr lang="pt-BR" sz="1800" dirty="0" smtClean="0">
                <a:solidFill>
                  <a:srgbClr val="403C38"/>
                </a:solidFill>
              </a:rPr>
              <a:t>.</a:t>
            </a:r>
          </a:p>
          <a:p>
            <a:pPr algn="just"/>
            <a:endParaRPr lang="pt-BR" sz="1800" dirty="0" smtClean="0"/>
          </a:p>
          <a:p>
            <a:pPr marL="285750" indent="-285750" algn="just">
              <a:buFont typeface="Arial" panose="020B0604020202020204" pitchFamily="34" charset="0"/>
              <a:buChar char="•"/>
            </a:pPr>
            <a:r>
              <a:rPr lang="pt-BR" sz="1800" dirty="0" smtClean="0">
                <a:solidFill>
                  <a:srgbClr val="403C38"/>
                </a:solidFill>
              </a:rPr>
              <a:t>Também </a:t>
            </a:r>
            <a:r>
              <a:rPr lang="pt-BR" sz="1800" dirty="0">
                <a:solidFill>
                  <a:srgbClr val="403C38"/>
                </a:solidFill>
              </a:rPr>
              <a:t>é informado nesse evento se a exposição aos fatores de risco (combinada ou não com as atividades descritas) cria condições de insalubridade ou periculosidade no ambiente de trabalho</a:t>
            </a:r>
            <a:r>
              <a:rPr lang="pt-BR" sz="1800" dirty="0" smtClean="0">
                <a:solidFill>
                  <a:srgbClr val="403C38"/>
                </a:solidFill>
              </a:rPr>
              <a:t>.</a:t>
            </a:r>
          </a:p>
          <a:p>
            <a:pPr algn="just"/>
            <a:endParaRPr lang="pt-BR" sz="1800" dirty="0" smtClean="0">
              <a:solidFill>
                <a:srgbClr val="403C38"/>
              </a:solidFill>
              <a:latin typeface="Lato" panose="020F0502020204030203" pitchFamily="34" charset="77"/>
              <a:ea typeface="Arial Narrow" charset="0"/>
              <a:cs typeface="Arial Narrow" charset="0"/>
            </a:endParaRPr>
          </a:p>
          <a:p>
            <a:pPr algn="just"/>
            <a:endParaRPr lang="pt-BR" sz="1800" dirty="0" smtClean="0">
              <a:solidFill>
                <a:schemeClr val="bg2"/>
              </a:solidFill>
              <a:latin typeface="Lato" panose="020F0502020204030203" pitchFamily="34" charset="77"/>
              <a:ea typeface="Arial Narrow" charset="0"/>
              <a:cs typeface="Arial Narrow" charset="0"/>
            </a:endParaRPr>
          </a:p>
          <a:p>
            <a:pPr marL="285750" indent="-285750" algn="just">
              <a:buFont typeface="Arial" panose="020B0604020202020204" pitchFamily="34" charset="0"/>
              <a:buChar char="•"/>
            </a:pPr>
            <a:r>
              <a:rPr lang="pt-BR" sz="1800" b="0" i="0" dirty="0" smtClean="0">
                <a:solidFill>
                  <a:schemeClr val="bg2"/>
                </a:solidFill>
                <a:latin typeface="Lato" panose="020F0502020204030203" pitchFamily="34" charset="77"/>
                <a:ea typeface="Arial Narrow" charset="0"/>
                <a:cs typeface="Arial Narrow" charset="0"/>
              </a:rPr>
              <a:t>Caminho para acessar a rotina no </a:t>
            </a:r>
            <a:r>
              <a:rPr lang="pt-BR" sz="1800" dirty="0" smtClean="0">
                <a:solidFill>
                  <a:schemeClr val="accent5"/>
                </a:solidFill>
                <a:latin typeface="Lato Black" panose="020F0502020204030203" pitchFamily="34" charset="77"/>
                <a:ea typeface="Lato Black" panose="020F0502020204030203" pitchFamily="34" charset="77"/>
                <a:cs typeface="Arial Narrow" charset="0"/>
              </a:rPr>
              <a:t>SIGAMDT</a:t>
            </a:r>
            <a:r>
              <a:rPr lang="pt-BR" sz="1800" b="0" i="0" dirty="0" smtClean="0">
                <a:solidFill>
                  <a:schemeClr val="bg2"/>
                </a:solidFill>
                <a:latin typeface="Lato" panose="020F0502020204030203" pitchFamily="34" charset="77"/>
                <a:ea typeface="Arial Narrow" charset="0"/>
                <a:cs typeface="Arial Narrow" charset="0"/>
              </a:rPr>
              <a:t>:</a:t>
            </a:r>
          </a:p>
          <a:p>
            <a:pPr marL="285750" indent="-285750" algn="just">
              <a:buFont typeface="Arial" panose="020B0604020202020204" pitchFamily="34" charset="0"/>
              <a:buChar char="•"/>
            </a:pPr>
            <a:endParaRPr lang="pt-BR" sz="1800" dirty="0" smtClean="0">
              <a:solidFill>
                <a:schemeClr val="bg2"/>
              </a:solidFill>
              <a:latin typeface="Lato" panose="020F0502020204030203" pitchFamily="34" charset="77"/>
              <a:ea typeface="Arial Narrow" charset="0"/>
              <a:cs typeface="Arial Narrow" charset="0"/>
            </a:endParaRPr>
          </a:p>
          <a:p>
            <a:pPr algn="just"/>
            <a:r>
              <a:rPr lang="pt-BR" sz="1800" dirty="0">
                <a:solidFill>
                  <a:schemeClr val="bg2"/>
                </a:solidFill>
                <a:latin typeface="Lato" panose="020F0502020204030203" pitchFamily="34" charset="77"/>
                <a:ea typeface="Arial Narrow" charset="0"/>
                <a:cs typeface="Arial Narrow" charset="0"/>
              </a:rPr>
              <a:t>       Atualizações &gt; </a:t>
            </a:r>
            <a:r>
              <a:rPr lang="pt-BR" sz="1800" dirty="0" smtClean="0">
                <a:solidFill>
                  <a:schemeClr val="bg2"/>
                </a:solidFill>
                <a:latin typeface="Lato" panose="020F0502020204030203" pitchFamily="34" charset="77"/>
                <a:ea typeface="Arial Narrow" charset="0"/>
                <a:cs typeface="Arial Narrow" charset="0"/>
              </a:rPr>
              <a:t>Ppra &gt; Riscos.</a:t>
            </a:r>
          </a:p>
          <a:p>
            <a:pPr algn="just"/>
            <a:endParaRPr lang="pt-BR" sz="1800" dirty="0" smtClean="0">
              <a:solidFill>
                <a:schemeClr val="bg2"/>
              </a:solidFill>
              <a:latin typeface="Lato" panose="020F0502020204030203" pitchFamily="34" charset="77"/>
              <a:ea typeface="Arial Narrow" charset="0"/>
              <a:cs typeface="Arial Narrow" charset="0"/>
            </a:endParaRPr>
          </a:p>
          <a:p>
            <a:pPr algn="just"/>
            <a:endParaRPr lang="pt-BR" sz="1800" dirty="0" smtClean="0">
              <a:solidFill>
                <a:schemeClr val="bg2"/>
              </a:solidFill>
              <a:latin typeface="Lato" panose="020F0502020204030203" pitchFamily="34" charset="77"/>
              <a:ea typeface="Arial Narrow" charset="0"/>
              <a:cs typeface="Arial Narrow" charset="0"/>
            </a:endParaRPr>
          </a:p>
          <a:p>
            <a:pPr marL="285750" indent="-285750" algn="just">
              <a:buFont typeface="Arial" panose="020B0604020202020204" pitchFamily="34" charset="0"/>
              <a:buChar char="•"/>
            </a:pPr>
            <a:r>
              <a:rPr lang="pt-BR" sz="1800" b="0" i="0" dirty="0" smtClean="0">
                <a:solidFill>
                  <a:schemeClr val="bg2"/>
                </a:solidFill>
                <a:latin typeface="Lato" panose="020F0502020204030203" pitchFamily="34" charset="77"/>
                <a:ea typeface="Arial Narrow" charset="0"/>
                <a:cs typeface="Arial Narrow" charset="0"/>
              </a:rPr>
              <a:t>Caminho para acessar a rotina no </a:t>
            </a:r>
            <a:r>
              <a:rPr lang="pt-BR" sz="1800" dirty="0" smtClean="0">
                <a:solidFill>
                  <a:schemeClr val="accent5"/>
                </a:solidFill>
                <a:latin typeface="Lato Black" panose="020F0502020204030203" pitchFamily="34" charset="77"/>
                <a:ea typeface="Lato Black" panose="020F0502020204030203" pitchFamily="34" charset="77"/>
                <a:cs typeface="Arial Narrow" charset="0"/>
              </a:rPr>
              <a:t>TAF</a:t>
            </a:r>
            <a:r>
              <a:rPr lang="pt-BR" sz="1800" b="0" i="0" dirty="0" smtClean="0">
                <a:solidFill>
                  <a:schemeClr val="bg2"/>
                </a:solidFill>
                <a:latin typeface="Lato" panose="020F0502020204030203" pitchFamily="34" charset="77"/>
                <a:ea typeface="Arial Narrow" charset="0"/>
                <a:cs typeface="Arial Narrow" charset="0"/>
              </a:rPr>
              <a:t>:</a:t>
            </a:r>
          </a:p>
          <a:p>
            <a:pPr marL="285750" indent="-285750" algn="just">
              <a:buFont typeface="Arial" panose="020B0604020202020204" pitchFamily="34" charset="0"/>
              <a:buChar char="•"/>
            </a:pPr>
            <a:endParaRPr lang="pt-BR" sz="1800" dirty="0" smtClean="0">
              <a:solidFill>
                <a:schemeClr val="bg2"/>
              </a:solidFill>
              <a:latin typeface="Lato" panose="020F0502020204030203" pitchFamily="34" charset="77"/>
              <a:ea typeface="Arial Narrow" charset="0"/>
              <a:cs typeface="Arial Narrow" charset="0"/>
            </a:endParaRPr>
          </a:p>
          <a:p>
            <a:pPr algn="just"/>
            <a:r>
              <a:rPr lang="pt-BR" sz="1800" b="0" i="0" dirty="0" smtClean="0">
                <a:solidFill>
                  <a:schemeClr val="bg2"/>
                </a:solidFill>
                <a:latin typeface="Lato" panose="020F0502020204030203" pitchFamily="34" charset="77"/>
                <a:ea typeface="Arial Narrow" charset="0"/>
                <a:cs typeface="Arial Narrow" charset="0"/>
              </a:rPr>
              <a:t>      Atualizações &gt; Não Periódicos &gt; Cond. </a:t>
            </a:r>
            <a:r>
              <a:rPr lang="pt-BR" sz="1800" b="0" i="0" dirty="0" err="1" smtClean="0">
                <a:solidFill>
                  <a:schemeClr val="bg2"/>
                </a:solidFill>
                <a:latin typeface="Lato" panose="020F0502020204030203" pitchFamily="34" charset="77"/>
                <a:ea typeface="Arial Narrow" charset="0"/>
                <a:cs typeface="Arial Narrow" charset="0"/>
              </a:rPr>
              <a:t>Amb</a:t>
            </a:r>
            <a:r>
              <a:rPr lang="pt-BR" sz="1800" b="0" i="0" dirty="0" smtClean="0">
                <a:solidFill>
                  <a:schemeClr val="bg2"/>
                </a:solidFill>
                <a:latin typeface="Lato" panose="020F0502020204030203" pitchFamily="34" charset="77"/>
                <a:ea typeface="Arial Narrow" charset="0"/>
                <a:cs typeface="Arial Narrow" charset="0"/>
              </a:rPr>
              <a:t>. Trabalho.</a:t>
            </a:r>
            <a:endParaRPr lang="pt-BR" sz="1800" dirty="0" smtClean="0">
              <a:solidFill>
                <a:schemeClr val="bg2"/>
              </a:solidFill>
              <a:latin typeface="Lato" panose="020F0502020204030203" pitchFamily="34" charset="77"/>
              <a:ea typeface="Arial Narrow" charset="0"/>
              <a:cs typeface="Arial Narrow" charset="0"/>
            </a:endParaRPr>
          </a:p>
          <a:p>
            <a:pPr algn="just"/>
            <a:endParaRPr lang="pt-BR" sz="1800" dirty="0">
              <a:solidFill>
                <a:schemeClr val="bg2"/>
              </a:solidFill>
              <a:latin typeface="Lato" panose="020F0502020204030203" pitchFamily="34" charset="77"/>
              <a:ea typeface="Arial Narrow" charset="0"/>
              <a:cs typeface="Arial Narrow" charset="0"/>
            </a:endParaRPr>
          </a:p>
          <a:p>
            <a:pPr algn="just"/>
            <a:endParaRPr lang="pt-BR" sz="1800" dirty="0" smtClean="0">
              <a:solidFill>
                <a:schemeClr val="bg2"/>
              </a:solidFill>
              <a:latin typeface="Lato" panose="020F0502020204030203" pitchFamily="34" charset="77"/>
              <a:ea typeface="Arial Narrow" charset="0"/>
              <a:cs typeface="Arial Narrow" charset="0"/>
            </a:endParaRPr>
          </a:p>
          <a:p>
            <a:pPr algn="just"/>
            <a:endParaRPr lang="pt-BR" sz="1800" dirty="0">
              <a:solidFill>
                <a:schemeClr val="bg2"/>
              </a:solidFill>
              <a:latin typeface="Lato" panose="020F0502020204030203" pitchFamily="34" charset="77"/>
              <a:ea typeface="Arial Narrow" charset="0"/>
              <a:cs typeface="Arial Narrow" charset="0"/>
            </a:endParaRPr>
          </a:p>
          <a:p>
            <a:pPr algn="just"/>
            <a:r>
              <a:rPr lang="pt-BR" sz="1800" dirty="0">
                <a:solidFill>
                  <a:schemeClr val="bg2"/>
                </a:solidFill>
                <a:latin typeface="Lato" panose="020F0502020204030203" pitchFamily="34" charset="77"/>
                <a:ea typeface="Arial Narrow" charset="0"/>
                <a:cs typeface="Arial Narrow" charset="0"/>
              </a:rPr>
              <a:t>Exemplo de execução:</a:t>
            </a:r>
          </a:p>
          <a:p>
            <a:pPr algn="just"/>
            <a:endParaRPr lang="pt-BR" sz="1800" dirty="0">
              <a:solidFill>
                <a:schemeClr val="bg2"/>
              </a:solidFill>
              <a:latin typeface="Lato" panose="020F0502020204030203" pitchFamily="34" charset="77"/>
              <a:ea typeface="Arial Narrow" charset="0"/>
              <a:cs typeface="Arial Narrow" charset="0"/>
            </a:endParaRPr>
          </a:p>
          <a:p>
            <a:pPr marL="342900" indent="-342900" algn="just">
              <a:buAutoNum type="arabicPeriod"/>
            </a:pPr>
            <a:r>
              <a:rPr lang="pt-BR" sz="1800" dirty="0" smtClean="0">
                <a:solidFill>
                  <a:schemeClr val="tx2">
                    <a:lumMod val="50000"/>
                  </a:schemeClr>
                </a:solidFill>
                <a:latin typeface="Lato" panose="020F0502020204030203" pitchFamily="34" charset="77"/>
                <a:ea typeface="Arial Narrow" charset="0"/>
                <a:cs typeface="Arial Narrow" charset="0"/>
                <a:hlinkClick r:id="rId2"/>
              </a:rPr>
              <a:t>S-2240 / Condições Ambientais do Trabalho - Fatores de Risco - Carga Inicial</a:t>
            </a:r>
            <a:endParaRPr lang="pt-BR" sz="1800" dirty="0" smtClean="0">
              <a:solidFill>
                <a:schemeClr val="tx2">
                  <a:lumMod val="50000"/>
                </a:schemeClr>
              </a:solidFill>
              <a:latin typeface="Lato" panose="020F0502020204030203" pitchFamily="34" charset="77"/>
              <a:ea typeface="Arial Narrow" charset="0"/>
              <a:cs typeface="Arial Narrow" charset="0"/>
            </a:endParaRPr>
          </a:p>
          <a:p>
            <a:pPr marL="342900" indent="-342900" algn="just">
              <a:buFontTx/>
              <a:buAutoNum type="arabicPeriod"/>
            </a:pPr>
            <a:r>
              <a:rPr lang="pt-BR" sz="1800" dirty="0" smtClean="0">
                <a:solidFill>
                  <a:schemeClr val="tx2">
                    <a:lumMod val="50000"/>
                  </a:schemeClr>
                </a:solidFill>
                <a:latin typeface="Lato" panose="020F0502020204030203" pitchFamily="34" charset="77"/>
                <a:ea typeface="Arial Narrow" charset="0"/>
                <a:cs typeface="Arial Narrow" charset="0"/>
                <a:hlinkClick r:id="rId3"/>
              </a:rPr>
              <a:t>S-2240 / Condições Ambientais do Trabalho - Fatores de Risco - Inform. Iniciais</a:t>
            </a:r>
            <a:endParaRPr lang="pt-BR" sz="1800" dirty="0" smtClean="0">
              <a:solidFill>
                <a:schemeClr val="tx2">
                  <a:lumMod val="50000"/>
                </a:schemeClr>
              </a:solidFill>
              <a:latin typeface="Lato" panose="020F0502020204030203" pitchFamily="34" charset="77"/>
              <a:ea typeface="Arial Narrow" charset="0"/>
              <a:cs typeface="Arial Narrow" charset="0"/>
            </a:endParaRPr>
          </a:p>
          <a:p>
            <a:pPr marL="342900" indent="-342900" algn="just">
              <a:buFontTx/>
              <a:buAutoNum type="arabicPeriod"/>
            </a:pPr>
            <a:r>
              <a:rPr lang="pt-BR" sz="1800" dirty="0" smtClean="0">
                <a:solidFill>
                  <a:schemeClr val="tx2">
                    <a:lumMod val="50000"/>
                  </a:schemeClr>
                </a:solidFill>
                <a:latin typeface="Lato" panose="020F0502020204030203" pitchFamily="34" charset="77"/>
                <a:ea typeface="Arial Narrow" charset="0"/>
                <a:cs typeface="Arial Narrow" charset="0"/>
                <a:hlinkClick r:id="rId4"/>
              </a:rPr>
              <a:t>S-2240 / Condições Ambientais do Trabalho - Fatores de Risco - Inform. Adicionais</a:t>
            </a:r>
            <a:endParaRPr lang="pt-BR" sz="1800" dirty="0">
              <a:solidFill>
                <a:srgbClr val="ED9C2E"/>
              </a:solidFill>
              <a:latin typeface="Lato" panose="020F0502020204030203" pitchFamily="34" charset="77"/>
              <a:ea typeface="Arial Narrow" charset="0"/>
              <a:cs typeface="Arial Narrow" charset="0"/>
            </a:endParaRPr>
          </a:p>
          <a:p>
            <a:pPr algn="just"/>
            <a:endParaRPr lang="pt-BR" sz="1800" dirty="0" smtClean="0">
              <a:solidFill>
                <a:schemeClr val="bg2"/>
              </a:solidFill>
              <a:latin typeface="Lato" panose="020F0502020204030203" pitchFamily="34" charset="77"/>
              <a:ea typeface="Arial Narrow" charset="0"/>
              <a:cs typeface="Arial Narrow" charset="0"/>
            </a:endParaRPr>
          </a:p>
          <a:p>
            <a:pPr marL="285750" indent="-285750" algn="just">
              <a:buFont typeface="Arial" panose="020B0604020202020204" pitchFamily="34" charset="0"/>
              <a:buChar char="•"/>
            </a:pPr>
            <a:endParaRPr lang="pt-BR" sz="1800" b="0" i="0" dirty="0" smtClean="0">
              <a:solidFill>
                <a:schemeClr val="bg2"/>
              </a:solidFill>
              <a:latin typeface="Lato" panose="020F0502020204030203" pitchFamily="34" charset="77"/>
              <a:ea typeface="Arial Narrow" charset="0"/>
              <a:cs typeface="Arial Narrow" charset="0"/>
            </a:endParaRPr>
          </a:p>
        </p:txBody>
      </p:sp>
      <p:sp>
        <p:nvSpPr>
          <p:cNvPr id="2" name="Text Placeholder 1">
            <a:extLst>
              <a:ext uri="{FF2B5EF4-FFF2-40B4-BE49-F238E27FC236}">
                <a16:creationId xmlns:a16="http://schemas.microsoft.com/office/drawing/2014/main" xmlns="" id="{3A41450C-B690-6946-8CF3-FD590987163F}"/>
              </a:ext>
            </a:extLst>
          </p:cNvPr>
          <p:cNvSpPr>
            <a:spLocks noGrp="1"/>
          </p:cNvSpPr>
          <p:nvPr>
            <p:ph type="body" sz="quarter" idx="12"/>
          </p:nvPr>
        </p:nvSpPr>
        <p:spPr>
          <a:xfrm>
            <a:off x="1347736" y="406723"/>
            <a:ext cx="13133814" cy="1215247"/>
          </a:xfrm>
        </p:spPr>
        <p:txBody>
          <a:bodyPr/>
          <a:lstStyle/>
          <a:p>
            <a:r>
              <a:rPr lang="en-US" dirty="0" smtClean="0">
                <a:solidFill>
                  <a:schemeClr val="accent5"/>
                </a:solidFill>
              </a:rPr>
              <a:t>NÃO PERIÓDICOS</a:t>
            </a:r>
          </a:p>
          <a:p>
            <a:r>
              <a:rPr lang="en-US" dirty="0" smtClean="0"/>
              <a:t>S-2240 / </a:t>
            </a:r>
            <a:r>
              <a:rPr lang="pt-BR" dirty="0"/>
              <a:t>CONDIÇÕES AMBIENTAIS DO TRABALHO - FATORES DE RISCO</a:t>
            </a:r>
          </a:p>
        </p:txBody>
      </p:sp>
    </p:spTree>
    <p:extLst>
      <p:ext uri="{BB962C8B-B14F-4D97-AF65-F5344CB8AC3E}">
        <p14:creationId xmlns:p14="http://schemas.microsoft.com/office/powerpoint/2010/main" val="1975533480"/>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EA5A5B32-59C8-CC41-AE2F-8B1AECF8E699}"/>
              </a:ext>
            </a:extLst>
          </p:cNvPr>
          <p:cNvSpPr>
            <a:spLocks noGrp="1"/>
          </p:cNvSpPr>
          <p:nvPr>
            <p:ph type="body" sz="quarter" idx="10"/>
          </p:nvPr>
        </p:nvSpPr>
        <p:spPr/>
        <p:txBody>
          <a:bodyPr/>
          <a:lstStyle/>
          <a:p>
            <a:r>
              <a:rPr lang="pt-BR" dirty="0" smtClean="0"/>
              <a:t>S-2245</a:t>
            </a:r>
          </a:p>
          <a:p>
            <a:endParaRPr lang="pt-BR" dirty="0"/>
          </a:p>
        </p:txBody>
      </p:sp>
      <p:sp>
        <p:nvSpPr>
          <p:cNvPr id="3" name="Text Placeholder 2">
            <a:extLst>
              <a:ext uri="{FF2B5EF4-FFF2-40B4-BE49-F238E27FC236}">
                <a16:creationId xmlns:a16="http://schemas.microsoft.com/office/drawing/2014/main" xmlns="" id="{57B4FF87-73A3-F74E-A709-6292BD08D851}"/>
              </a:ext>
            </a:extLst>
          </p:cNvPr>
          <p:cNvSpPr>
            <a:spLocks noGrp="1"/>
          </p:cNvSpPr>
          <p:nvPr>
            <p:ph type="body" sz="quarter" idx="11"/>
          </p:nvPr>
        </p:nvSpPr>
        <p:spPr>
          <a:xfrm>
            <a:off x="13038711" y="7827264"/>
            <a:ext cx="1097280" cy="365760"/>
          </a:xfrm>
        </p:spPr>
        <p:txBody>
          <a:bodyPr/>
          <a:lstStyle/>
          <a:p>
            <a:r>
              <a:rPr lang="pt-BR" dirty="0" smtClean="0"/>
              <a:t>Maio</a:t>
            </a:r>
            <a:endParaRPr lang="pt-BR" dirty="0"/>
          </a:p>
        </p:txBody>
      </p:sp>
      <p:sp>
        <p:nvSpPr>
          <p:cNvPr id="4" name="Text Placeholder 3">
            <a:extLst>
              <a:ext uri="{FF2B5EF4-FFF2-40B4-BE49-F238E27FC236}">
                <a16:creationId xmlns:a16="http://schemas.microsoft.com/office/drawing/2014/main" xmlns="" id="{5A2D2C20-1FC2-4A49-B6D2-E8604EFFA485}"/>
              </a:ext>
            </a:extLst>
          </p:cNvPr>
          <p:cNvSpPr>
            <a:spLocks noGrp="1"/>
          </p:cNvSpPr>
          <p:nvPr>
            <p:ph type="body" sz="quarter" idx="12"/>
          </p:nvPr>
        </p:nvSpPr>
        <p:spPr/>
        <p:txBody>
          <a:bodyPr/>
          <a:lstStyle/>
          <a:p>
            <a:r>
              <a:rPr lang="pt-BR" dirty="0" smtClean="0"/>
              <a:t>Não Periódico</a:t>
            </a:r>
            <a:endParaRPr lang="pt-BR" dirty="0"/>
          </a:p>
        </p:txBody>
      </p:sp>
    </p:spTree>
    <p:extLst>
      <p:ext uri="{BB962C8B-B14F-4D97-AF65-F5344CB8AC3E}">
        <p14:creationId xmlns:p14="http://schemas.microsoft.com/office/powerpoint/2010/main" val="2730663279"/>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1347736" y="1915886"/>
            <a:ext cx="13631007" cy="7021285"/>
          </a:xfrm>
          <a:prstGeom prst="rect">
            <a:avLst/>
          </a:prstGeom>
        </p:spPr>
        <p:txBody>
          <a:bodyPr wrap="square" rtlCol="0">
            <a:normAutofit/>
          </a:bodyPr>
          <a:lstStyle/>
          <a:p>
            <a:pPr marL="285750" indent="-285750" algn="just">
              <a:lnSpc>
                <a:spcPct val="100000"/>
              </a:lnSpc>
              <a:buFont typeface="Arial" panose="020B0604020202020204" pitchFamily="34" charset="0"/>
              <a:buChar char="•"/>
            </a:pPr>
            <a:r>
              <a:rPr lang="pt-BR" sz="1800" dirty="0">
                <a:solidFill>
                  <a:srgbClr val="403C38"/>
                </a:solidFill>
              </a:rPr>
              <a:t>Evento utilizado para inclusão, alteração e exclusão de registros na Tabela de Treinamentos do empregador/contribuinte/órgão público</a:t>
            </a:r>
            <a:r>
              <a:rPr lang="pt-BR" sz="1800" dirty="0" smtClean="0">
                <a:solidFill>
                  <a:srgbClr val="403C38"/>
                </a:solidFill>
              </a:rPr>
              <a:t>.</a:t>
            </a:r>
          </a:p>
          <a:p>
            <a:pPr algn="just">
              <a:lnSpc>
                <a:spcPct val="100000"/>
              </a:lnSpc>
            </a:pPr>
            <a:endParaRPr lang="pt-BR" sz="1800" b="0" i="0" dirty="0" smtClean="0">
              <a:solidFill>
                <a:srgbClr val="403C38"/>
              </a:solidFill>
              <a:latin typeface="Lato" panose="020F0502020204030203" pitchFamily="34" charset="77"/>
              <a:ea typeface="Arial Narrow" charset="0"/>
              <a:cs typeface="Arial Narrow" charset="0"/>
            </a:endParaRPr>
          </a:p>
          <a:p>
            <a:pPr marL="285750" indent="-285750" algn="just">
              <a:buFont typeface="Arial" panose="020B0604020202020204" pitchFamily="34" charset="0"/>
              <a:buChar char="•"/>
            </a:pPr>
            <a:r>
              <a:rPr lang="pt-BR" sz="1800" dirty="0">
                <a:solidFill>
                  <a:srgbClr val="403C38"/>
                </a:solidFill>
              </a:rPr>
              <a:t>É utilizado para prestação de informações sobre os treinamentos, capacitações exercícios simulados realizados, bem como informações relativas aos trabalhadores autorizados a realizar intervenções em instalações elétricas e em máquinas e equipamentos, conforme Tabela 29</a:t>
            </a:r>
            <a:r>
              <a:rPr lang="pt-BR" sz="1800" dirty="0" smtClean="0">
                <a:solidFill>
                  <a:srgbClr val="403C38"/>
                </a:solidFill>
              </a:rPr>
              <a:t>.</a:t>
            </a:r>
          </a:p>
          <a:p>
            <a:pPr marL="285750" indent="-285750" algn="just">
              <a:buFont typeface="Arial" panose="020B0604020202020204" pitchFamily="34" charset="0"/>
              <a:buChar char="•"/>
            </a:pPr>
            <a:endParaRPr lang="pt-BR" sz="1800" dirty="0" smtClean="0">
              <a:solidFill>
                <a:srgbClr val="403C38"/>
              </a:solidFill>
              <a:latin typeface="Lato" panose="020F0502020204030203" pitchFamily="34" charset="77"/>
              <a:ea typeface="Arial Narrow" charset="0"/>
              <a:cs typeface="Arial Narrow" charset="0"/>
            </a:endParaRPr>
          </a:p>
          <a:p>
            <a:pPr algn="just"/>
            <a:endParaRPr lang="pt-BR" sz="1800" dirty="0" smtClean="0">
              <a:solidFill>
                <a:schemeClr val="bg2"/>
              </a:solidFill>
              <a:latin typeface="Lato" panose="020F0502020204030203" pitchFamily="34" charset="77"/>
              <a:ea typeface="Arial Narrow" charset="0"/>
              <a:cs typeface="Arial Narrow" charset="0"/>
            </a:endParaRPr>
          </a:p>
          <a:p>
            <a:pPr marL="285750" indent="-285750" algn="just">
              <a:buFont typeface="Arial" panose="020B0604020202020204" pitchFamily="34" charset="0"/>
              <a:buChar char="•"/>
            </a:pPr>
            <a:r>
              <a:rPr lang="pt-BR" sz="1800" b="0" i="0" dirty="0" smtClean="0">
                <a:solidFill>
                  <a:schemeClr val="bg2"/>
                </a:solidFill>
                <a:latin typeface="Lato" panose="020F0502020204030203" pitchFamily="34" charset="77"/>
                <a:ea typeface="Arial Narrow" charset="0"/>
                <a:cs typeface="Arial Narrow" charset="0"/>
              </a:rPr>
              <a:t>Caminho para acessar a rotina no </a:t>
            </a:r>
            <a:r>
              <a:rPr lang="pt-BR" sz="1800" dirty="0" smtClean="0">
                <a:solidFill>
                  <a:schemeClr val="accent5"/>
                </a:solidFill>
                <a:latin typeface="Lato Black" panose="020F0502020204030203" pitchFamily="34" charset="77"/>
                <a:ea typeface="Lato Black" panose="020F0502020204030203" pitchFamily="34" charset="77"/>
                <a:cs typeface="Arial Narrow" charset="0"/>
              </a:rPr>
              <a:t>SIGAMDT</a:t>
            </a:r>
            <a:r>
              <a:rPr lang="pt-BR" sz="1800" b="0" i="0" dirty="0" smtClean="0">
                <a:solidFill>
                  <a:schemeClr val="bg2"/>
                </a:solidFill>
                <a:latin typeface="Lato" panose="020F0502020204030203" pitchFamily="34" charset="77"/>
                <a:ea typeface="Arial Narrow" charset="0"/>
                <a:cs typeface="Arial Narrow" charset="0"/>
              </a:rPr>
              <a:t>:</a:t>
            </a:r>
          </a:p>
          <a:p>
            <a:pPr marL="285750" indent="-285750" algn="just">
              <a:buFont typeface="Arial" panose="020B0604020202020204" pitchFamily="34" charset="0"/>
              <a:buChar char="•"/>
            </a:pPr>
            <a:endParaRPr lang="pt-BR" sz="1800" dirty="0" smtClean="0">
              <a:solidFill>
                <a:schemeClr val="bg2"/>
              </a:solidFill>
              <a:latin typeface="Lato" panose="020F0502020204030203" pitchFamily="34" charset="77"/>
              <a:ea typeface="Arial Narrow" charset="0"/>
              <a:cs typeface="Arial Narrow" charset="0"/>
            </a:endParaRPr>
          </a:p>
          <a:p>
            <a:pPr algn="just"/>
            <a:r>
              <a:rPr lang="pt-BR" sz="1800" dirty="0">
                <a:solidFill>
                  <a:schemeClr val="bg2"/>
                </a:solidFill>
                <a:latin typeface="Lato" panose="020F0502020204030203" pitchFamily="34" charset="77"/>
                <a:ea typeface="Arial Narrow" charset="0"/>
                <a:cs typeface="Arial Narrow" charset="0"/>
              </a:rPr>
              <a:t>       Atualizações &gt; </a:t>
            </a:r>
            <a:r>
              <a:rPr lang="pt-BR" sz="1800" dirty="0" smtClean="0">
                <a:solidFill>
                  <a:schemeClr val="bg2"/>
                </a:solidFill>
                <a:latin typeface="Lato" panose="020F0502020204030203" pitchFamily="34" charset="77"/>
                <a:ea typeface="Arial Narrow" charset="0"/>
                <a:cs typeface="Arial Narrow" charset="0"/>
              </a:rPr>
              <a:t>Treinamentos &gt; Baixa de Treinamento.</a:t>
            </a:r>
          </a:p>
          <a:p>
            <a:pPr algn="just"/>
            <a:endParaRPr lang="pt-BR" sz="1800" dirty="0" smtClean="0">
              <a:solidFill>
                <a:schemeClr val="bg2"/>
              </a:solidFill>
              <a:latin typeface="Lato" panose="020F0502020204030203" pitchFamily="34" charset="77"/>
              <a:ea typeface="Arial Narrow" charset="0"/>
              <a:cs typeface="Arial Narrow" charset="0"/>
            </a:endParaRPr>
          </a:p>
          <a:p>
            <a:pPr algn="just"/>
            <a:endParaRPr lang="pt-BR" sz="1800" dirty="0" smtClean="0">
              <a:solidFill>
                <a:schemeClr val="bg2"/>
              </a:solidFill>
              <a:latin typeface="Lato" panose="020F0502020204030203" pitchFamily="34" charset="77"/>
              <a:ea typeface="Arial Narrow" charset="0"/>
              <a:cs typeface="Arial Narrow" charset="0"/>
            </a:endParaRPr>
          </a:p>
          <a:p>
            <a:pPr marL="285750" indent="-285750" algn="just">
              <a:buFont typeface="Arial" panose="020B0604020202020204" pitchFamily="34" charset="0"/>
              <a:buChar char="•"/>
            </a:pPr>
            <a:r>
              <a:rPr lang="pt-BR" sz="1800" b="0" i="0" dirty="0" smtClean="0">
                <a:solidFill>
                  <a:schemeClr val="bg2"/>
                </a:solidFill>
                <a:latin typeface="Lato" panose="020F0502020204030203" pitchFamily="34" charset="77"/>
                <a:ea typeface="Arial Narrow" charset="0"/>
                <a:cs typeface="Arial Narrow" charset="0"/>
              </a:rPr>
              <a:t>Caminho para acessar a rotina no </a:t>
            </a:r>
            <a:r>
              <a:rPr lang="pt-BR" sz="1800" dirty="0" smtClean="0">
                <a:solidFill>
                  <a:schemeClr val="accent5"/>
                </a:solidFill>
                <a:latin typeface="Lato Black" panose="020F0502020204030203" pitchFamily="34" charset="77"/>
                <a:ea typeface="Lato Black" panose="020F0502020204030203" pitchFamily="34" charset="77"/>
                <a:cs typeface="Arial Narrow" charset="0"/>
              </a:rPr>
              <a:t>TAF</a:t>
            </a:r>
            <a:r>
              <a:rPr lang="pt-BR" sz="1800" b="0" i="0" dirty="0" smtClean="0">
                <a:solidFill>
                  <a:schemeClr val="bg2"/>
                </a:solidFill>
                <a:latin typeface="Lato" panose="020F0502020204030203" pitchFamily="34" charset="77"/>
                <a:ea typeface="Arial Narrow" charset="0"/>
                <a:cs typeface="Arial Narrow" charset="0"/>
              </a:rPr>
              <a:t>:</a:t>
            </a:r>
          </a:p>
          <a:p>
            <a:pPr marL="285750" indent="-285750" algn="just">
              <a:buFont typeface="Arial" panose="020B0604020202020204" pitchFamily="34" charset="0"/>
              <a:buChar char="•"/>
            </a:pPr>
            <a:endParaRPr lang="pt-BR" sz="1800" dirty="0" smtClean="0">
              <a:solidFill>
                <a:schemeClr val="bg2"/>
              </a:solidFill>
              <a:latin typeface="Lato" panose="020F0502020204030203" pitchFamily="34" charset="77"/>
              <a:ea typeface="Arial Narrow" charset="0"/>
              <a:cs typeface="Arial Narrow" charset="0"/>
            </a:endParaRPr>
          </a:p>
          <a:p>
            <a:pPr algn="just"/>
            <a:r>
              <a:rPr lang="pt-BR" sz="1800" b="0" i="0" dirty="0" smtClean="0">
                <a:solidFill>
                  <a:schemeClr val="bg2"/>
                </a:solidFill>
                <a:latin typeface="Lato" panose="020F0502020204030203" pitchFamily="34" charset="77"/>
                <a:ea typeface="Arial Narrow" charset="0"/>
                <a:cs typeface="Arial Narrow" charset="0"/>
              </a:rPr>
              <a:t>      Atualizações &gt; Não Periódicos &gt; Treinamento, Cap. </a:t>
            </a:r>
            <a:r>
              <a:rPr lang="pt-BR" sz="1800" b="0" i="0" dirty="0" err="1" smtClean="0">
                <a:solidFill>
                  <a:schemeClr val="bg2"/>
                </a:solidFill>
                <a:latin typeface="Lato" panose="020F0502020204030203" pitchFamily="34" charset="77"/>
                <a:ea typeface="Arial Narrow" charset="0"/>
                <a:cs typeface="Arial Narrow" charset="0"/>
              </a:rPr>
              <a:t>Exerc</a:t>
            </a:r>
            <a:r>
              <a:rPr lang="pt-BR" sz="1800" b="0" i="0" dirty="0" smtClean="0">
                <a:solidFill>
                  <a:schemeClr val="bg2"/>
                </a:solidFill>
                <a:latin typeface="Lato" panose="020F0502020204030203" pitchFamily="34" charset="77"/>
                <a:ea typeface="Arial Narrow" charset="0"/>
                <a:cs typeface="Arial Narrow" charset="0"/>
              </a:rPr>
              <a:t>. Simulados e Outras Anota.</a:t>
            </a:r>
            <a:endParaRPr lang="pt-BR" sz="1800" dirty="0" smtClean="0">
              <a:solidFill>
                <a:schemeClr val="bg2"/>
              </a:solidFill>
              <a:latin typeface="Lato" panose="020F0502020204030203" pitchFamily="34" charset="77"/>
              <a:ea typeface="Arial Narrow" charset="0"/>
              <a:cs typeface="Arial Narrow" charset="0"/>
            </a:endParaRPr>
          </a:p>
          <a:p>
            <a:pPr algn="just"/>
            <a:endParaRPr lang="pt-BR" sz="1800" dirty="0">
              <a:solidFill>
                <a:schemeClr val="bg2"/>
              </a:solidFill>
              <a:latin typeface="Lato" panose="020F0502020204030203" pitchFamily="34" charset="77"/>
              <a:ea typeface="Arial Narrow" charset="0"/>
              <a:cs typeface="Arial Narrow" charset="0"/>
            </a:endParaRPr>
          </a:p>
          <a:p>
            <a:pPr algn="just"/>
            <a:endParaRPr lang="pt-BR" sz="1800" dirty="0" smtClean="0">
              <a:solidFill>
                <a:schemeClr val="bg2"/>
              </a:solidFill>
              <a:latin typeface="Lato" panose="020F0502020204030203" pitchFamily="34" charset="77"/>
              <a:ea typeface="Arial Narrow" charset="0"/>
              <a:cs typeface="Arial Narrow" charset="0"/>
            </a:endParaRPr>
          </a:p>
          <a:p>
            <a:pPr algn="just"/>
            <a:endParaRPr lang="pt-BR" sz="1800" dirty="0">
              <a:solidFill>
                <a:schemeClr val="bg2"/>
              </a:solidFill>
              <a:latin typeface="Lato" panose="020F0502020204030203" pitchFamily="34" charset="77"/>
              <a:ea typeface="Arial Narrow" charset="0"/>
              <a:cs typeface="Arial Narrow" charset="0"/>
            </a:endParaRPr>
          </a:p>
          <a:p>
            <a:pPr algn="just"/>
            <a:r>
              <a:rPr lang="pt-BR" sz="1800" dirty="0">
                <a:solidFill>
                  <a:schemeClr val="bg2"/>
                </a:solidFill>
                <a:latin typeface="Lato" panose="020F0502020204030203" pitchFamily="34" charset="77"/>
                <a:ea typeface="Arial Narrow" charset="0"/>
                <a:cs typeface="Arial Narrow" charset="0"/>
              </a:rPr>
              <a:t>Exemplo de execução:</a:t>
            </a:r>
          </a:p>
          <a:p>
            <a:pPr algn="just"/>
            <a:endParaRPr lang="pt-BR" sz="1800" dirty="0">
              <a:solidFill>
                <a:schemeClr val="bg2"/>
              </a:solidFill>
              <a:latin typeface="Lato" panose="020F0502020204030203" pitchFamily="34" charset="77"/>
              <a:ea typeface="Arial Narrow" charset="0"/>
              <a:cs typeface="Arial Narrow" charset="0"/>
            </a:endParaRPr>
          </a:p>
          <a:p>
            <a:pPr marL="342900" indent="-342900" algn="just">
              <a:buAutoNum type="arabicPeriod"/>
            </a:pPr>
            <a:r>
              <a:rPr lang="pt-BR" sz="1800" dirty="0" smtClean="0">
                <a:solidFill>
                  <a:schemeClr val="tx2">
                    <a:lumMod val="50000"/>
                  </a:schemeClr>
                </a:solidFill>
                <a:latin typeface="Lato" panose="020F0502020204030203" pitchFamily="34" charset="77"/>
                <a:ea typeface="Arial Narrow" charset="0"/>
                <a:cs typeface="Arial Narrow" charset="0"/>
                <a:hlinkClick r:id="rId2"/>
              </a:rPr>
              <a:t>S-2245 / Treinamentos, Capacitações, Exercícios Simulados e Outras Anotações</a:t>
            </a:r>
            <a:endParaRPr lang="pt-BR" sz="1800" dirty="0" smtClean="0">
              <a:solidFill>
                <a:schemeClr val="bg2"/>
              </a:solidFill>
              <a:latin typeface="Lato" panose="020F0502020204030203" pitchFamily="34" charset="77"/>
              <a:ea typeface="Arial Narrow" charset="0"/>
              <a:cs typeface="Arial Narrow" charset="0"/>
            </a:endParaRPr>
          </a:p>
          <a:p>
            <a:pPr marL="285750" indent="-285750" algn="just">
              <a:buFont typeface="Arial" panose="020B0604020202020204" pitchFamily="34" charset="0"/>
              <a:buChar char="•"/>
            </a:pPr>
            <a:endParaRPr lang="pt-BR" sz="1800" b="0" i="0" dirty="0" smtClean="0">
              <a:solidFill>
                <a:schemeClr val="bg2"/>
              </a:solidFill>
              <a:latin typeface="Lato" panose="020F0502020204030203" pitchFamily="34" charset="77"/>
              <a:ea typeface="Arial Narrow" charset="0"/>
              <a:cs typeface="Arial Narrow" charset="0"/>
            </a:endParaRPr>
          </a:p>
        </p:txBody>
      </p:sp>
      <p:sp>
        <p:nvSpPr>
          <p:cNvPr id="2" name="Text Placeholder 1">
            <a:extLst>
              <a:ext uri="{FF2B5EF4-FFF2-40B4-BE49-F238E27FC236}">
                <a16:creationId xmlns:a16="http://schemas.microsoft.com/office/drawing/2014/main" xmlns="" id="{3A41450C-B690-6946-8CF3-FD590987163F}"/>
              </a:ext>
            </a:extLst>
          </p:cNvPr>
          <p:cNvSpPr>
            <a:spLocks noGrp="1"/>
          </p:cNvSpPr>
          <p:nvPr>
            <p:ph type="body" sz="quarter" idx="12"/>
          </p:nvPr>
        </p:nvSpPr>
        <p:spPr>
          <a:xfrm>
            <a:off x="1347736" y="406723"/>
            <a:ext cx="13133814" cy="1215247"/>
          </a:xfrm>
        </p:spPr>
        <p:txBody>
          <a:bodyPr/>
          <a:lstStyle/>
          <a:p>
            <a:r>
              <a:rPr lang="en-US" dirty="0" smtClean="0">
                <a:solidFill>
                  <a:schemeClr val="accent5"/>
                </a:solidFill>
              </a:rPr>
              <a:t>NÃO PERIÓDICOS</a:t>
            </a:r>
          </a:p>
          <a:p>
            <a:r>
              <a:rPr lang="en-US" dirty="0" smtClean="0"/>
              <a:t>S-2245 / </a:t>
            </a:r>
            <a:r>
              <a:rPr lang="pt-BR" dirty="0"/>
              <a:t>TREINAMENTOS, CAPACITAÇÕES, EXERCÍCIOS SIMULADOS E OUTRAS </a:t>
            </a:r>
            <a:r>
              <a:rPr lang="pt-BR" dirty="0" smtClean="0"/>
              <a:t>ANOTAÇÕES</a:t>
            </a:r>
            <a:endParaRPr lang="pt-BR" dirty="0"/>
          </a:p>
        </p:txBody>
      </p:sp>
    </p:spTree>
    <p:extLst>
      <p:ext uri="{BB962C8B-B14F-4D97-AF65-F5344CB8AC3E}">
        <p14:creationId xmlns:p14="http://schemas.microsoft.com/office/powerpoint/2010/main" val="3731408090"/>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EA5A5B32-59C8-CC41-AE2F-8B1AECF8E699}"/>
              </a:ext>
            </a:extLst>
          </p:cNvPr>
          <p:cNvSpPr>
            <a:spLocks noGrp="1"/>
          </p:cNvSpPr>
          <p:nvPr>
            <p:ph type="body" sz="quarter" idx="10"/>
          </p:nvPr>
        </p:nvSpPr>
        <p:spPr/>
        <p:txBody>
          <a:bodyPr/>
          <a:lstStyle/>
          <a:p>
            <a:r>
              <a:rPr lang="pt-BR" sz="10000" dirty="0" smtClean="0"/>
              <a:t>Dicas e Dúvidas</a:t>
            </a:r>
          </a:p>
          <a:p>
            <a:endParaRPr lang="pt-BR" dirty="0"/>
          </a:p>
        </p:txBody>
      </p:sp>
      <p:sp>
        <p:nvSpPr>
          <p:cNvPr id="3" name="Text Placeholder 2">
            <a:extLst>
              <a:ext uri="{FF2B5EF4-FFF2-40B4-BE49-F238E27FC236}">
                <a16:creationId xmlns:a16="http://schemas.microsoft.com/office/drawing/2014/main" xmlns="" id="{57B4FF87-73A3-F74E-A709-6292BD08D851}"/>
              </a:ext>
            </a:extLst>
          </p:cNvPr>
          <p:cNvSpPr>
            <a:spLocks noGrp="1"/>
          </p:cNvSpPr>
          <p:nvPr>
            <p:ph type="body" sz="quarter" idx="11"/>
          </p:nvPr>
        </p:nvSpPr>
        <p:spPr>
          <a:xfrm>
            <a:off x="13038711" y="7827264"/>
            <a:ext cx="1097280" cy="365760"/>
          </a:xfrm>
        </p:spPr>
        <p:txBody>
          <a:bodyPr/>
          <a:lstStyle/>
          <a:p>
            <a:r>
              <a:rPr lang="pt-BR" dirty="0" smtClean="0"/>
              <a:t>Maio</a:t>
            </a:r>
            <a:endParaRPr lang="pt-BR" dirty="0"/>
          </a:p>
        </p:txBody>
      </p:sp>
    </p:spTree>
    <p:extLst>
      <p:ext uri="{BB962C8B-B14F-4D97-AF65-F5344CB8AC3E}">
        <p14:creationId xmlns:p14="http://schemas.microsoft.com/office/powerpoint/2010/main" val="105979235"/>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A36B6DFE-3F6B-4940-A4AC-9754AE1DEAF6}"/>
              </a:ext>
            </a:extLst>
          </p:cNvPr>
          <p:cNvSpPr>
            <a:spLocks noGrp="1"/>
          </p:cNvSpPr>
          <p:nvPr>
            <p:ph type="body" sz="quarter" idx="11"/>
          </p:nvPr>
        </p:nvSpPr>
        <p:spPr/>
        <p:txBody>
          <a:bodyPr/>
          <a:lstStyle/>
          <a:p>
            <a:r>
              <a:rPr lang="pt-BR">
                <a:latin typeface="Lato Black" panose="020F0502020204030203" pitchFamily="34" charset="77"/>
              </a:rPr>
              <a:t>OBRIGADO</a:t>
            </a:r>
          </a:p>
        </p:txBody>
      </p:sp>
      <p:sp>
        <p:nvSpPr>
          <p:cNvPr id="3" name="Text Placeholder 2">
            <a:extLst>
              <a:ext uri="{FF2B5EF4-FFF2-40B4-BE49-F238E27FC236}">
                <a16:creationId xmlns:a16="http://schemas.microsoft.com/office/drawing/2014/main" xmlns="" id="{49074E97-D038-6545-915C-67B7713457CA}"/>
              </a:ext>
            </a:extLst>
          </p:cNvPr>
          <p:cNvSpPr>
            <a:spLocks noGrp="1"/>
          </p:cNvSpPr>
          <p:nvPr>
            <p:ph type="body" sz="quarter" idx="12"/>
          </p:nvPr>
        </p:nvSpPr>
        <p:spPr/>
        <p:txBody>
          <a:bodyPr/>
          <a:lstStyle/>
          <a:p>
            <a:r>
              <a:rPr lang="en-US" dirty="0" smtClean="0"/>
              <a:t>DANILO EVANGELISTA</a:t>
            </a:r>
          </a:p>
          <a:p>
            <a:endParaRPr lang="en-US" dirty="0"/>
          </a:p>
          <a:p>
            <a:r>
              <a:rPr lang="en-US" dirty="0"/>
              <a:t>d</a:t>
            </a:r>
            <a:r>
              <a:rPr lang="en-US" dirty="0" smtClean="0"/>
              <a:t>anilo.evangelista@totvs.com.br</a:t>
            </a:r>
          </a:p>
          <a:p>
            <a:endParaRPr lang="en-US" dirty="0" smtClean="0"/>
          </a:p>
          <a:p>
            <a:endParaRPr lang="pt-BR" dirty="0"/>
          </a:p>
        </p:txBody>
      </p:sp>
      <p:sp>
        <p:nvSpPr>
          <p:cNvPr id="12" name="Text Placeholder 11">
            <a:extLst>
              <a:ext uri="{FF2B5EF4-FFF2-40B4-BE49-F238E27FC236}">
                <a16:creationId xmlns:a16="http://schemas.microsoft.com/office/drawing/2014/main" xmlns="" id="{EBA5BDD7-DDCF-2D41-9D5F-D13A74BFD113}"/>
              </a:ext>
            </a:extLst>
          </p:cNvPr>
          <p:cNvSpPr>
            <a:spLocks noGrp="1"/>
          </p:cNvSpPr>
          <p:nvPr>
            <p:ph type="body" sz="quarter" idx="16"/>
          </p:nvPr>
        </p:nvSpPr>
        <p:spPr>
          <a:xfrm>
            <a:off x="9522887" y="5290560"/>
            <a:ext cx="5362346" cy="397546"/>
          </a:xfrm>
        </p:spPr>
        <p:txBody>
          <a:bodyPr/>
          <a:lstStyle/>
          <a:p>
            <a:endParaRPr lang="pt-BR">
              <a:latin typeface="Lato Black" panose="020F0502020204030203" pitchFamily="34" charset="77"/>
            </a:endParaRPr>
          </a:p>
        </p:txBody>
      </p:sp>
      <p:sp>
        <p:nvSpPr>
          <p:cNvPr id="13" name="Text Placeholder 12">
            <a:extLst>
              <a:ext uri="{FF2B5EF4-FFF2-40B4-BE49-F238E27FC236}">
                <a16:creationId xmlns:a16="http://schemas.microsoft.com/office/drawing/2014/main" xmlns="" id="{9FCB1A36-B954-5A4E-8D1F-BC6BA1079931}"/>
              </a:ext>
            </a:extLst>
          </p:cNvPr>
          <p:cNvSpPr>
            <a:spLocks noGrp="1"/>
          </p:cNvSpPr>
          <p:nvPr>
            <p:ph type="body" sz="quarter" idx="17"/>
          </p:nvPr>
        </p:nvSpPr>
        <p:spPr/>
        <p:txBody>
          <a:bodyPr/>
          <a:lstStyle/>
          <a:p>
            <a:endParaRPr lang="pt-BR"/>
          </a:p>
        </p:txBody>
      </p:sp>
      <p:sp>
        <p:nvSpPr>
          <p:cNvPr id="14" name="Text Placeholder 13">
            <a:extLst>
              <a:ext uri="{FF2B5EF4-FFF2-40B4-BE49-F238E27FC236}">
                <a16:creationId xmlns:a16="http://schemas.microsoft.com/office/drawing/2014/main" xmlns="" id="{6166A9C4-DB5B-6549-A4B1-6C0D9B81B8B9}"/>
              </a:ext>
            </a:extLst>
          </p:cNvPr>
          <p:cNvSpPr>
            <a:spLocks noGrp="1"/>
          </p:cNvSpPr>
          <p:nvPr>
            <p:ph type="body" sz="quarter" idx="19"/>
          </p:nvPr>
        </p:nvSpPr>
        <p:spPr>
          <a:xfrm>
            <a:off x="9522887" y="5731380"/>
            <a:ext cx="5362346" cy="397546"/>
          </a:xfrm>
        </p:spPr>
        <p:txBody>
          <a:bodyPr/>
          <a:lstStyle/>
          <a:p>
            <a:endParaRPr lang="pt-BR">
              <a:latin typeface="Lato Black" panose="020F0502020204030203" pitchFamily="34" charset="77"/>
            </a:endParaRPr>
          </a:p>
        </p:txBody>
      </p:sp>
      <p:sp>
        <p:nvSpPr>
          <p:cNvPr id="15" name="Text Placeholder 14">
            <a:extLst>
              <a:ext uri="{FF2B5EF4-FFF2-40B4-BE49-F238E27FC236}">
                <a16:creationId xmlns:a16="http://schemas.microsoft.com/office/drawing/2014/main" xmlns="" id="{1EDEF767-68BC-2249-AA76-C62546114E61}"/>
              </a:ext>
            </a:extLst>
          </p:cNvPr>
          <p:cNvSpPr>
            <a:spLocks noGrp="1"/>
          </p:cNvSpPr>
          <p:nvPr>
            <p:ph type="body" sz="quarter" idx="20"/>
          </p:nvPr>
        </p:nvSpPr>
        <p:spPr>
          <a:xfrm>
            <a:off x="9522887" y="6172200"/>
            <a:ext cx="5362346" cy="397546"/>
          </a:xfrm>
        </p:spPr>
        <p:txBody>
          <a:bodyPr/>
          <a:lstStyle/>
          <a:p>
            <a:endParaRPr lang="pt-BR">
              <a:latin typeface="Lato Black" panose="020F0502020204030203" pitchFamily="34" charset="77"/>
            </a:endParaRPr>
          </a:p>
        </p:txBody>
      </p:sp>
    </p:spTree>
    <p:extLst>
      <p:ext uri="{BB962C8B-B14F-4D97-AF65-F5344CB8AC3E}">
        <p14:creationId xmlns:p14="http://schemas.microsoft.com/office/powerpoint/2010/main" val="1373925978"/>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3A41450C-B690-6946-8CF3-FD590987163F}"/>
              </a:ext>
            </a:extLst>
          </p:cNvPr>
          <p:cNvSpPr>
            <a:spLocks noGrp="1"/>
          </p:cNvSpPr>
          <p:nvPr>
            <p:ph type="body" sz="quarter" idx="12"/>
          </p:nvPr>
        </p:nvSpPr>
        <p:spPr/>
        <p:txBody>
          <a:bodyPr/>
          <a:lstStyle/>
          <a:p>
            <a:r>
              <a:rPr lang="en-US" sz="3200" dirty="0" smtClean="0"/>
              <a:t>PRINCIPAIS PARÂMETROS </a:t>
            </a:r>
            <a:r>
              <a:rPr lang="en-US" sz="3200" dirty="0" smtClean="0">
                <a:solidFill>
                  <a:schemeClr val="accent5"/>
                </a:solidFill>
              </a:rPr>
              <a:t>SST</a:t>
            </a:r>
            <a:endParaRPr lang="en-US" sz="3200" dirty="0">
              <a:solidFill>
                <a:schemeClr val="accent5"/>
              </a:solidFill>
            </a:endParaRPr>
          </a:p>
        </p:txBody>
      </p:sp>
      <p:pic>
        <p:nvPicPr>
          <p:cNvPr id="3" name="Imagem 2"/>
          <p:cNvPicPr>
            <a:picLocks noChangeAspect="1"/>
          </p:cNvPicPr>
          <p:nvPr/>
        </p:nvPicPr>
        <p:blipFill>
          <a:blip r:embed="rId3"/>
          <a:stretch>
            <a:fillRect/>
          </a:stretch>
        </p:blipFill>
        <p:spPr>
          <a:xfrm>
            <a:off x="192505" y="3012912"/>
            <a:ext cx="15797463" cy="3031405"/>
          </a:xfrm>
          <a:prstGeom prst="rect">
            <a:avLst/>
          </a:prstGeom>
        </p:spPr>
      </p:pic>
      <p:sp>
        <p:nvSpPr>
          <p:cNvPr id="4" name="CaixaDeTexto 3"/>
          <p:cNvSpPr txBox="1"/>
          <p:nvPr/>
        </p:nvSpPr>
        <p:spPr>
          <a:xfrm>
            <a:off x="675409" y="1548245"/>
            <a:ext cx="914400" cy="914400"/>
          </a:xfrm>
          <a:prstGeom prst="rect">
            <a:avLst/>
          </a:prstGeom>
        </p:spPr>
        <p:txBody>
          <a:bodyPr wrap="none" rtlCol="0">
            <a:normAutofit/>
          </a:bodyPr>
          <a:lstStyle/>
          <a:p>
            <a:pPr algn="l">
              <a:lnSpc>
                <a:spcPct val="100000"/>
              </a:lnSpc>
            </a:pPr>
            <a:endParaRPr lang="pt-BR" sz="1800" b="0" i="0" dirty="0" smtClean="0">
              <a:solidFill>
                <a:schemeClr val="tx1"/>
              </a:solidFill>
              <a:latin typeface="Lato" panose="020F0502020204030203" pitchFamily="34" charset="77"/>
              <a:ea typeface="Arial Narrow" charset="0"/>
              <a:cs typeface="Arial Narrow" charset="0"/>
            </a:endParaRPr>
          </a:p>
        </p:txBody>
      </p:sp>
      <p:sp>
        <p:nvSpPr>
          <p:cNvPr id="5" name="CaixaDeTexto 4"/>
          <p:cNvSpPr txBox="1"/>
          <p:nvPr/>
        </p:nvSpPr>
        <p:spPr>
          <a:xfrm>
            <a:off x="457200" y="6421582"/>
            <a:ext cx="10115550" cy="1217468"/>
          </a:xfrm>
          <a:prstGeom prst="rect">
            <a:avLst/>
          </a:prstGeom>
        </p:spPr>
        <p:txBody>
          <a:bodyPr wrap="none" rtlCol="0">
            <a:normAutofit/>
          </a:bodyPr>
          <a:lstStyle/>
          <a:p>
            <a:pPr algn="l">
              <a:lnSpc>
                <a:spcPct val="100000"/>
              </a:lnSpc>
            </a:pPr>
            <a:r>
              <a:rPr lang="pt-BR" sz="1800" b="0" i="0" dirty="0" smtClean="0">
                <a:solidFill>
                  <a:schemeClr val="tx1"/>
                </a:solidFill>
                <a:latin typeface="Lato" panose="020F0502020204030203" pitchFamily="34" charset="77"/>
                <a:ea typeface="Arial Narrow" charset="0"/>
                <a:cs typeface="Arial Narrow" charset="0"/>
              </a:rPr>
              <a:t>Página centralizadora:</a:t>
            </a:r>
          </a:p>
          <a:p>
            <a:pPr algn="l">
              <a:lnSpc>
                <a:spcPct val="100000"/>
              </a:lnSpc>
            </a:pPr>
            <a:endParaRPr lang="pt-BR" sz="1800" dirty="0">
              <a:latin typeface="Lato" panose="020F0502020204030203" pitchFamily="34" charset="77"/>
              <a:ea typeface="Arial Narrow" charset="0"/>
              <a:cs typeface="Arial Narrow" charset="0"/>
            </a:endParaRPr>
          </a:p>
          <a:p>
            <a:r>
              <a:rPr lang="pt-BR" sz="1800" dirty="0">
                <a:hlinkClick r:id="rId4"/>
              </a:rPr>
              <a:t>http://tdn.totvs.com/display/public/PROT/eSocial+%7C+Protheus+-+</a:t>
            </a:r>
            <a:r>
              <a:rPr lang="pt-BR" sz="1800" dirty="0" smtClean="0">
                <a:hlinkClick r:id="rId4"/>
              </a:rPr>
              <a:t>Entregas+Legais</a:t>
            </a:r>
            <a:endParaRPr lang="pt-BR" sz="1800" dirty="0" smtClean="0"/>
          </a:p>
          <a:p>
            <a:endParaRPr lang="pt-BR" sz="1800" b="0" i="0" dirty="0">
              <a:solidFill>
                <a:schemeClr val="tx1"/>
              </a:solidFill>
              <a:latin typeface="Lato" panose="020F0502020204030203" pitchFamily="34" charset="77"/>
              <a:ea typeface="Arial Narrow" charset="0"/>
              <a:cs typeface="Arial Narrow" charset="0"/>
            </a:endParaRPr>
          </a:p>
          <a:p>
            <a:endParaRPr lang="pt-BR" sz="1800" b="0" i="0" dirty="0" smtClean="0">
              <a:solidFill>
                <a:schemeClr val="tx1"/>
              </a:solidFill>
              <a:latin typeface="Lato" panose="020F0502020204030203" pitchFamily="34" charset="77"/>
              <a:ea typeface="Arial Narrow" charset="0"/>
              <a:cs typeface="Arial Narrow" charset="0"/>
            </a:endParaRPr>
          </a:p>
          <a:p>
            <a:pPr algn="l">
              <a:lnSpc>
                <a:spcPct val="100000"/>
              </a:lnSpc>
            </a:pPr>
            <a:endParaRPr lang="pt-BR" sz="1800" dirty="0">
              <a:latin typeface="Lato" panose="020F0502020204030203" pitchFamily="34" charset="77"/>
              <a:ea typeface="Arial Narrow" charset="0"/>
              <a:cs typeface="Arial Narrow" charset="0"/>
            </a:endParaRPr>
          </a:p>
          <a:p>
            <a:pPr algn="l">
              <a:lnSpc>
                <a:spcPct val="100000"/>
              </a:lnSpc>
            </a:pPr>
            <a:endParaRPr lang="pt-BR" sz="1800" b="0" i="0" dirty="0" smtClean="0">
              <a:solidFill>
                <a:schemeClr val="tx1"/>
              </a:solidFill>
              <a:latin typeface="Lato" panose="020F0502020204030203" pitchFamily="34" charset="77"/>
              <a:ea typeface="Arial Narrow" charset="0"/>
              <a:cs typeface="Arial Narrow" charset="0"/>
            </a:endParaRPr>
          </a:p>
          <a:p>
            <a:pPr algn="l">
              <a:lnSpc>
                <a:spcPct val="100000"/>
              </a:lnSpc>
            </a:pPr>
            <a:endParaRPr lang="pt-BR" sz="1800" dirty="0">
              <a:latin typeface="Lato" panose="020F0502020204030203" pitchFamily="34" charset="77"/>
              <a:ea typeface="Arial Narrow" charset="0"/>
              <a:cs typeface="Arial Narrow" charset="0"/>
            </a:endParaRPr>
          </a:p>
          <a:p>
            <a:pPr algn="l">
              <a:lnSpc>
                <a:spcPct val="100000"/>
              </a:lnSpc>
            </a:pPr>
            <a:endParaRPr lang="pt-BR" sz="1800" b="0" i="0" dirty="0" smtClean="0">
              <a:solidFill>
                <a:schemeClr val="tx1"/>
              </a:solidFill>
              <a:latin typeface="Lato" panose="020F0502020204030203" pitchFamily="34" charset="77"/>
              <a:ea typeface="Arial Narrow" charset="0"/>
              <a:cs typeface="Arial Narrow" charset="0"/>
            </a:endParaRPr>
          </a:p>
        </p:txBody>
      </p:sp>
    </p:spTree>
    <p:extLst>
      <p:ext uri="{BB962C8B-B14F-4D97-AF65-F5344CB8AC3E}">
        <p14:creationId xmlns:p14="http://schemas.microsoft.com/office/powerpoint/2010/main" val="3344701202"/>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EA5A5B32-59C8-CC41-AE2F-8B1AECF8E699}"/>
              </a:ext>
            </a:extLst>
          </p:cNvPr>
          <p:cNvSpPr>
            <a:spLocks noGrp="1"/>
          </p:cNvSpPr>
          <p:nvPr>
            <p:ph type="body" sz="quarter" idx="10"/>
          </p:nvPr>
        </p:nvSpPr>
        <p:spPr/>
        <p:txBody>
          <a:bodyPr/>
          <a:lstStyle/>
          <a:p>
            <a:r>
              <a:rPr lang="pt-BR" dirty="0" smtClean="0"/>
              <a:t>S-1060</a:t>
            </a:r>
          </a:p>
          <a:p>
            <a:endParaRPr lang="pt-BR" dirty="0"/>
          </a:p>
        </p:txBody>
      </p:sp>
      <p:sp>
        <p:nvSpPr>
          <p:cNvPr id="3" name="Text Placeholder 2">
            <a:extLst>
              <a:ext uri="{FF2B5EF4-FFF2-40B4-BE49-F238E27FC236}">
                <a16:creationId xmlns:a16="http://schemas.microsoft.com/office/drawing/2014/main" xmlns="" id="{57B4FF87-73A3-F74E-A709-6292BD08D851}"/>
              </a:ext>
            </a:extLst>
          </p:cNvPr>
          <p:cNvSpPr>
            <a:spLocks noGrp="1"/>
          </p:cNvSpPr>
          <p:nvPr>
            <p:ph type="body" sz="quarter" idx="11"/>
          </p:nvPr>
        </p:nvSpPr>
        <p:spPr>
          <a:xfrm>
            <a:off x="13038711" y="7827264"/>
            <a:ext cx="1097280" cy="365760"/>
          </a:xfrm>
        </p:spPr>
        <p:txBody>
          <a:bodyPr/>
          <a:lstStyle/>
          <a:p>
            <a:r>
              <a:rPr lang="pt-BR" dirty="0" smtClean="0"/>
              <a:t>Maio</a:t>
            </a:r>
            <a:endParaRPr lang="pt-BR" dirty="0"/>
          </a:p>
        </p:txBody>
      </p:sp>
      <p:sp>
        <p:nvSpPr>
          <p:cNvPr id="4" name="Text Placeholder 3">
            <a:extLst>
              <a:ext uri="{FF2B5EF4-FFF2-40B4-BE49-F238E27FC236}">
                <a16:creationId xmlns:a16="http://schemas.microsoft.com/office/drawing/2014/main" xmlns="" id="{5A2D2C20-1FC2-4A49-B6D2-E8604EFFA485}"/>
              </a:ext>
            </a:extLst>
          </p:cNvPr>
          <p:cNvSpPr>
            <a:spLocks noGrp="1"/>
          </p:cNvSpPr>
          <p:nvPr>
            <p:ph type="body" sz="quarter" idx="12"/>
          </p:nvPr>
        </p:nvSpPr>
        <p:spPr/>
        <p:txBody>
          <a:bodyPr/>
          <a:lstStyle/>
          <a:p>
            <a:r>
              <a:rPr lang="pt-BR" dirty="0" smtClean="0"/>
              <a:t>Carga Inicial</a:t>
            </a:r>
            <a:endParaRPr lang="pt-BR" dirty="0"/>
          </a:p>
        </p:txBody>
      </p:sp>
    </p:spTree>
    <p:extLst>
      <p:ext uri="{BB962C8B-B14F-4D97-AF65-F5344CB8AC3E}">
        <p14:creationId xmlns:p14="http://schemas.microsoft.com/office/powerpoint/2010/main" val="4274915483"/>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1347736" y="1611086"/>
            <a:ext cx="13631007" cy="6368143"/>
          </a:xfrm>
          <a:prstGeom prst="rect">
            <a:avLst/>
          </a:prstGeom>
        </p:spPr>
        <p:txBody>
          <a:bodyPr wrap="square" rtlCol="0">
            <a:normAutofit/>
          </a:bodyPr>
          <a:lstStyle/>
          <a:p>
            <a:pPr algn="just">
              <a:lnSpc>
                <a:spcPct val="100000"/>
              </a:lnSpc>
            </a:pPr>
            <a:endParaRPr lang="pt-BR" sz="1800" dirty="0" smtClean="0">
              <a:solidFill>
                <a:schemeClr val="bg2"/>
              </a:solidFill>
              <a:latin typeface="Lato" panose="020F0502020204030203" pitchFamily="34" charset="77"/>
              <a:ea typeface="Arial Narrow" charset="0"/>
              <a:cs typeface="Arial Narrow" charset="0"/>
            </a:endParaRPr>
          </a:p>
          <a:p>
            <a:pPr marL="285750" indent="-285750" algn="just">
              <a:buFont typeface="Arial" panose="020B0604020202020204" pitchFamily="34" charset="0"/>
              <a:buChar char="•"/>
            </a:pPr>
            <a:r>
              <a:rPr lang="pt-BR" sz="1800" dirty="0" smtClean="0">
                <a:solidFill>
                  <a:schemeClr val="bg2"/>
                </a:solidFill>
              </a:rPr>
              <a:t>Evento utilizado para inclusão, alteração e exclusão de registros na Tabela de Ambientes de Trabalho do empregador/contribuinte/órgão público</a:t>
            </a:r>
          </a:p>
          <a:p>
            <a:pPr marL="285750" indent="-285750" algn="just">
              <a:buFont typeface="Arial" panose="020B0604020202020204" pitchFamily="34" charset="0"/>
              <a:buChar char="•"/>
            </a:pPr>
            <a:endParaRPr lang="pt-BR" sz="1800" b="0" i="0" dirty="0" smtClean="0">
              <a:solidFill>
                <a:schemeClr val="bg2"/>
              </a:solidFill>
              <a:latin typeface="Lato" panose="020F0502020204030203" pitchFamily="34" charset="77"/>
              <a:ea typeface="Arial Narrow" charset="0"/>
              <a:cs typeface="Arial Narrow" charset="0"/>
            </a:endParaRPr>
          </a:p>
          <a:p>
            <a:pPr marL="285750" indent="-285750" algn="just">
              <a:buFont typeface="Arial" panose="020B0604020202020204" pitchFamily="34" charset="0"/>
              <a:buChar char="•"/>
            </a:pPr>
            <a:r>
              <a:rPr lang="pt-BR" sz="1800" dirty="0" smtClean="0">
                <a:solidFill>
                  <a:schemeClr val="bg2"/>
                </a:solidFill>
              </a:rPr>
              <a:t>Devem ser informados os ambientes de trabalho e todos os respectivos fatores de risco neles existentes constantes na Tabela 23 – “Fatores de Riscos do Meio Ambiente do Trabalho”.</a:t>
            </a:r>
          </a:p>
          <a:p>
            <a:pPr marL="285750" indent="-285750" algn="just">
              <a:buFont typeface="Arial" panose="020B0604020202020204" pitchFamily="34" charset="0"/>
              <a:buChar char="•"/>
            </a:pPr>
            <a:endParaRPr lang="pt-BR" sz="1800" b="0" i="0" dirty="0" smtClean="0">
              <a:solidFill>
                <a:schemeClr val="bg2"/>
              </a:solidFill>
              <a:latin typeface="Lato" panose="020F0502020204030203" pitchFamily="34" charset="77"/>
              <a:ea typeface="Arial Narrow" charset="0"/>
              <a:cs typeface="Arial Narrow" charset="0"/>
            </a:endParaRPr>
          </a:p>
          <a:p>
            <a:pPr marL="285750" indent="-285750" algn="just">
              <a:buFont typeface="Arial" panose="020B0604020202020204" pitchFamily="34" charset="0"/>
              <a:buChar char="•"/>
            </a:pPr>
            <a:endParaRPr lang="pt-BR" sz="1800" dirty="0" smtClean="0">
              <a:solidFill>
                <a:schemeClr val="bg2"/>
              </a:solidFill>
              <a:latin typeface="Lato" panose="020F0502020204030203" pitchFamily="34" charset="77"/>
              <a:ea typeface="Arial Narrow" charset="0"/>
              <a:cs typeface="Arial Narrow" charset="0"/>
            </a:endParaRPr>
          </a:p>
          <a:p>
            <a:pPr marL="285750" indent="-285750" algn="just">
              <a:buFont typeface="Arial" panose="020B0604020202020204" pitchFamily="34" charset="0"/>
              <a:buChar char="•"/>
            </a:pPr>
            <a:r>
              <a:rPr lang="pt-BR" sz="1800" b="0" i="0" dirty="0" smtClean="0">
                <a:solidFill>
                  <a:schemeClr val="bg2"/>
                </a:solidFill>
                <a:latin typeface="Lato" panose="020F0502020204030203" pitchFamily="34" charset="77"/>
                <a:ea typeface="Arial Narrow" charset="0"/>
                <a:cs typeface="Arial Narrow" charset="0"/>
              </a:rPr>
              <a:t>Caminho para acessar a rotina no </a:t>
            </a:r>
            <a:r>
              <a:rPr lang="pt-BR" sz="1800" dirty="0" smtClean="0">
                <a:solidFill>
                  <a:schemeClr val="accent5"/>
                </a:solidFill>
                <a:latin typeface="Lato Black" panose="020F0502020204030203" pitchFamily="34" charset="77"/>
                <a:ea typeface="Lato Black" panose="020F0502020204030203" pitchFamily="34" charset="77"/>
                <a:cs typeface="Arial Narrow" charset="0"/>
              </a:rPr>
              <a:t>SIGAMDT</a:t>
            </a:r>
            <a:r>
              <a:rPr lang="pt-BR" sz="1800" b="0" i="0" dirty="0" smtClean="0">
                <a:solidFill>
                  <a:schemeClr val="bg2"/>
                </a:solidFill>
                <a:latin typeface="Lato" panose="020F0502020204030203" pitchFamily="34" charset="77"/>
                <a:ea typeface="Arial Narrow" charset="0"/>
                <a:cs typeface="Arial Narrow" charset="0"/>
              </a:rPr>
              <a:t>:</a:t>
            </a:r>
          </a:p>
          <a:p>
            <a:pPr marL="285750" indent="-285750" algn="just">
              <a:buFont typeface="Arial" panose="020B0604020202020204" pitchFamily="34" charset="0"/>
              <a:buChar char="•"/>
            </a:pPr>
            <a:endParaRPr lang="pt-BR" sz="1800" dirty="0" smtClean="0">
              <a:solidFill>
                <a:schemeClr val="bg2"/>
              </a:solidFill>
              <a:latin typeface="Lato" panose="020F0502020204030203" pitchFamily="34" charset="77"/>
              <a:ea typeface="Arial Narrow" charset="0"/>
              <a:cs typeface="Arial Narrow" charset="0"/>
            </a:endParaRPr>
          </a:p>
          <a:p>
            <a:pPr algn="just"/>
            <a:r>
              <a:rPr lang="pt-BR" sz="1800" b="0" i="0" dirty="0" smtClean="0">
                <a:solidFill>
                  <a:schemeClr val="bg2"/>
                </a:solidFill>
                <a:latin typeface="Lato" panose="020F0502020204030203" pitchFamily="34" charset="77"/>
                <a:ea typeface="Arial Narrow" charset="0"/>
                <a:cs typeface="Arial Narrow" charset="0"/>
              </a:rPr>
              <a:t>      Atualizações &gt; </a:t>
            </a:r>
            <a:r>
              <a:rPr lang="pt-BR" sz="1800" dirty="0" smtClean="0">
                <a:solidFill>
                  <a:schemeClr val="bg2"/>
                </a:solidFill>
                <a:latin typeface="Lato" panose="020F0502020204030203" pitchFamily="34" charset="77"/>
                <a:ea typeface="Arial Narrow" charset="0"/>
                <a:cs typeface="Arial Narrow" charset="0"/>
              </a:rPr>
              <a:t>P</a:t>
            </a:r>
            <a:r>
              <a:rPr lang="pt-BR" sz="1800" b="0" i="0" dirty="0" smtClean="0">
                <a:solidFill>
                  <a:schemeClr val="bg2"/>
                </a:solidFill>
                <a:latin typeface="Lato" panose="020F0502020204030203" pitchFamily="34" charset="77"/>
                <a:ea typeface="Arial Narrow" charset="0"/>
                <a:cs typeface="Arial Narrow" charset="0"/>
              </a:rPr>
              <a:t>pra &gt; Ambiente Físico </a:t>
            </a:r>
            <a:endParaRPr lang="pt-BR" sz="1800" dirty="0" smtClean="0">
              <a:solidFill>
                <a:schemeClr val="bg2"/>
              </a:solidFill>
              <a:latin typeface="Lato" panose="020F0502020204030203" pitchFamily="34" charset="77"/>
              <a:ea typeface="Arial Narrow" charset="0"/>
              <a:cs typeface="Arial Narrow" charset="0"/>
            </a:endParaRPr>
          </a:p>
          <a:p>
            <a:pPr algn="just"/>
            <a:endParaRPr lang="pt-BR" sz="1800" b="0" i="0" dirty="0" smtClean="0">
              <a:solidFill>
                <a:schemeClr val="bg2"/>
              </a:solidFill>
              <a:latin typeface="Lato" panose="020F0502020204030203" pitchFamily="34" charset="77"/>
              <a:ea typeface="Arial Narrow" charset="0"/>
              <a:cs typeface="Arial Narrow" charset="0"/>
            </a:endParaRPr>
          </a:p>
          <a:p>
            <a:pPr algn="just"/>
            <a:endParaRPr lang="pt-BR" sz="1800" dirty="0" smtClean="0">
              <a:solidFill>
                <a:schemeClr val="bg2"/>
              </a:solidFill>
              <a:latin typeface="Lato" panose="020F0502020204030203" pitchFamily="34" charset="77"/>
              <a:ea typeface="Arial Narrow" charset="0"/>
              <a:cs typeface="Arial Narrow" charset="0"/>
            </a:endParaRPr>
          </a:p>
          <a:p>
            <a:pPr marL="285750" indent="-285750" algn="just">
              <a:buFont typeface="Arial" panose="020B0604020202020204" pitchFamily="34" charset="0"/>
              <a:buChar char="•"/>
            </a:pPr>
            <a:r>
              <a:rPr lang="pt-BR" sz="1800" b="0" i="0" dirty="0" smtClean="0">
                <a:solidFill>
                  <a:schemeClr val="bg2"/>
                </a:solidFill>
                <a:latin typeface="Lato" panose="020F0502020204030203" pitchFamily="34" charset="77"/>
                <a:ea typeface="Arial Narrow" charset="0"/>
                <a:cs typeface="Arial Narrow" charset="0"/>
              </a:rPr>
              <a:t>Caminho para acessar a rotina no </a:t>
            </a:r>
            <a:r>
              <a:rPr lang="pt-BR" sz="1800" dirty="0" smtClean="0">
                <a:solidFill>
                  <a:schemeClr val="accent5"/>
                </a:solidFill>
                <a:latin typeface="Lato Black" panose="020F0502020204030203" pitchFamily="34" charset="77"/>
                <a:ea typeface="Lato Black" panose="020F0502020204030203" pitchFamily="34" charset="77"/>
                <a:cs typeface="Arial Narrow" charset="0"/>
              </a:rPr>
              <a:t>TAF</a:t>
            </a:r>
            <a:r>
              <a:rPr lang="pt-BR" sz="1800" b="0" i="0" dirty="0" smtClean="0">
                <a:solidFill>
                  <a:schemeClr val="bg2"/>
                </a:solidFill>
                <a:latin typeface="Lato" panose="020F0502020204030203" pitchFamily="34" charset="77"/>
                <a:ea typeface="Arial Narrow" charset="0"/>
                <a:cs typeface="Arial Narrow" charset="0"/>
              </a:rPr>
              <a:t>:</a:t>
            </a:r>
          </a:p>
          <a:p>
            <a:pPr marL="285750" indent="-285750" algn="just">
              <a:buFont typeface="Arial" panose="020B0604020202020204" pitchFamily="34" charset="0"/>
              <a:buChar char="•"/>
            </a:pPr>
            <a:endParaRPr lang="pt-BR" sz="1800" dirty="0" smtClean="0">
              <a:solidFill>
                <a:schemeClr val="bg2"/>
              </a:solidFill>
              <a:latin typeface="Lato" panose="020F0502020204030203" pitchFamily="34" charset="77"/>
              <a:ea typeface="Arial Narrow" charset="0"/>
              <a:cs typeface="Arial Narrow" charset="0"/>
            </a:endParaRPr>
          </a:p>
          <a:p>
            <a:pPr algn="just"/>
            <a:r>
              <a:rPr lang="pt-BR" sz="1800" b="0" i="0" dirty="0" smtClean="0">
                <a:solidFill>
                  <a:schemeClr val="bg2"/>
                </a:solidFill>
                <a:latin typeface="Lato" panose="020F0502020204030203" pitchFamily="34" charset="77"/>
                <a:ea typeface="Arial Narrow" charset="0"/>
                <a:cs typeface="Arial Narrow" charset="0"/>
              </a:rPr>
              <a:t>      Atualizações &gt; Eventos e-Social &gt; Tabelas &gt; Ambiente de Trab.</a:t>
            </a:r>
          </a:p>
          <a:p>
            <a:pPr algn="just"/>
            <a:endParaRPr lang="pt-BR" sz="1800" dirty="0">
              <a:solidFill>
                <a:schemeClr val="bg2"/>
              </a:solidFill>
              <a:latin typeface="Lato" panose="020F0502020204030203" pitchFamily="34" charset="77"/>
              <a:ea typeface="Arial Narrow" charset="0"/>
              <a:cs typeface="Arial Narrow" charset="0"/>
            </a:endParaRPr>
          </a:p>
          <a:p>
            <a:pPr algn="just"/>
            <a:endParaRPr lang="pt-BR" sz="1800" dirty="0" smtClean="0">
              <a:solidFill>
                <a:schemeClr val="bg2"/>
              </a:solidFill>
              <a:latin typeface="Lato" panose="020F0502020204030203" pitchFamily="34" charset="77"/>
              <a:ea typeface="Arial Narrow" charset="0"/>
              <a:cs typeface="Arial Narrow" charset="0"/>
            </a:endParaRPr>
          </a:p>
          <a:p>
            <a:pPr algn="just"/>
            <a:r>
              <a:rPr lang="pt-BR" sz="1800" dirty="0" smtClean="0">
                <a:solidFill>
                  <a:schemeClr val="bg2"/>
                </a:solidFill>
                <a:latin typeface="Lato" panose="020F0502020204030203" pitchFamily="34" charset="77"/>
                <a:ea typeface="Arial Narrow" charset="0"/>
                <a:cs typeface="Arial Narrow" charset="0"/>
              </a:rPr>
              <a:t>Exemplo de execução:</a:t>
            </a:r>
          </a:p>
          <a:p>
            <a:pPr algn="just"/>
            <a:endParaRPr lang="pt-BR" sz="1800" dirty="0">
              <a:solidFill>
                <a:schemeClr val="bg2"/>
              </a:solidFill>
              <a:latin typeface="Lato" panose="020F0502020204030203" pitchFamily="34" charset="77"/>
              <a:ea typeface="Arial Narrow" charset="0"/>
              <a:cs typeface="Arial Narrow" charset="0"/>
            </a:endParaRPr>
          </a:p>
          <a:p>
            <a:pPr algn="just"/>
            <a:r>
              <a:rPr lang="pt-BR" sz="1800" dirty="0" smtClean="0">
                <a:solidFill>
                  <a:schemeClr val="tx2">
                    <a:lumMod val="50000"/>
                  </a:schemeClr>
                </a:solidFill>
                <a:latin typeface="Lato" panose="020F0502020204030203" pitchFamily="34" charset="77"/>
                <a:ea typeface="Arial Narrow" charset="0"/>
                <a:cs typeface="Arial Narrow" charset="0"/>
                <a:hlinkClick r:id="rId2"/>
              </a:rPr>
              <a:t>S-1060 / Ambiente de Trabalho</a:t>
            </a:r>
            <a:endParaRPr lang="pt-BR" sz="1800" dirty="0" smtClean="0">
              <a:solidFill>
                <a:schemeClr val="tx2">
                  <a:lumMod val="50000"/>
                </a:schemeClr>
              </a:solidFill>
              <a:latin typeface="Lato" panose="020F0502020204030203" pitchFamily="34" charset="77"/>
              <a:ea typeface="Arial Narrow" charset="0"/>
              <a:cs typeface="Arial Narrow" charset="0"/>
            </a:endParaRPr>
          </a:p>
          <a:p>
            <a:pPr marL="285750" indent="-285750" algn="just">
              <a:buFont typeface="Arial" panose="020B0604020202020204" pitchFamily="34" charset="0"/>
              <a:buChar char="•"/>
            </a:pPr>
            <a:endParaRPr lang="pt-BR" sz="1800" b="0" i="0" dirty="0" smtClean="0">
              <a:solidFill>
                <a:schemeClr val="bg2"/>
              </a:solidFill>
              <a:latin typeface="Lato" panose="020F0502020204030203" pitchFamily="34" charset="77"/>
              <a:ea typeface="Arial Narrow" charset="0"/>
              <a:cs typeface="Arial Narrow" charset="0"/>
            </a:endParaRPr>
          </a:p>
        </p:txBody>
      </p:sp>
      <p:sp>
        <p:nvSpPr>
          <p:cNvPr id="2" name="Text Placeholder 1">
            <a:extLst>
              <a:ext uri="{FF2B5EF4-FFF2-40B4-BE49-F238E27FC236}">
                <a16:creationId xmlns:a16="http://schemas.microsoft.com/office/drawing/2014/main" xmlns="" id="{3A41450C-B690-6946-8CF3-FD590987163F}"/>
              </a:ext>
            </a:extLst>
          </p:cNvPr>
          <p:cNvSpPr>
            <a:spLocks noGrp="1"/>
          </p:cNvSpPr>
          <p:nvPr>
            <p:ph type="body" sz="quarter" idx="12"/>
          </p:nvPr>
        </p:nvSpPr>
        <p:spPr>
          <a:xfrm>
            <a:off x="1347736" y="406723"/>
            <a:ext cx="13133814" cy="910447"/>
          </a:xfrm>
        </p:spPr>
        <p:txBody>
          <a:bodyPr/>
          <a:lstStyle/>
          <a:p>
            <a:pPr>
              <a:spcBef>
                <a:spcPts val="600"/>
              </a:spcBef>
            </a:pPr>
            <a:r>
              <a:rPr lang="en-US" dirty="0">
                <a:solidFill>
                  <a:schemeClr val="accent5"/>
                </a:solidFill>
              </a:rPr>
              <a:t>CARGA </a:t>
            </a:r>
            <a:r>
              <a:rPr lang="en-US" dirty="0" smtClean="0">
                <a:solidFill>
                  <a:schemeClr val="accent5"/>
                </a:solidFill>
              </a:rPr>
              <a:t>INICIAL</a:t>
            </a:r>
            <a:endParaRPr lang="en-US" dirty="0" smtClean="0"/>
          </a:p>
          <a:p>
            <a:pPr>
              <a:spcBef>
                <a:spcPts val="600"/>
              </a:spcBef>
            </a:pPr>
            <a:r>
              <a:rPr lang="en-US" dirty="0" smtClean="0"/>
              <a:t>S-1060 / AMBIENTE DE TRABALHO</a:t>
            </a:r>
            <a:endParaRPr lang="en-US" dirty="0">
              <a:solidFill>
                <a:schemeClr val="accent5"/>
              </a:solidFill>
            </a:endParaRPr>
          </a:p>
        </p:txBody>
      </p:sp>
    </p:spTree>
    <p:extLst>
      <p:ext uri="{BB962C8B-B14F-4D97-AF65-F5344CB8AC3E}">
        <p14:creationId xmlns:p14="http://schemas.microsoft.com/office/powerpoint/2010/main" val="2694260644"/>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EA5A5B32-59C8-CC41-AE2F-8B1AECF8E699}"/>
              </a:ext>
            </a:extLst>
          </p:cNvPr>
          <p:cNvSpPr>
            <a:spLocks noGrp="1"/>
          </p:cNvSpPr>
          <p:nvPr>
            <p:ph type="body" sz="quarter" idx="10"/>
          </p:nvPr>
        </p:nvSpPr>
        <p:spPr/>
        <p:txBody>
          <a:bodyPr/>
          <a:lstStyle/>
          <a:p>
            <a:r>
              <a:rPr lang="pt-BR" dirty="0" smtClean="0"/>
              <a:t>S-2210</a:t>
            </a:r>
          </a:p>
          <a:p>
            <a:endParaRPr lang="pt-BR" dirty="0"/>
          </a:p>
        </p:txBody>
      </p:sp>
      <p:sp>
        <p:nvSpPr>
          <p:cNvPr id="3" name="Text Placeholder 2">
            <a:extLst>
              <a:ext uri="{FF2B5EF4-FFF2-40B4-BE49-F238E27FC236}">
                <a16:creationId xmlns:a16="http://schemas.microsoft.com/office/drawing/2014/main" xmlns="" id="{57B4FF87-73A3-F74E-A709-6292BD08D851}"/>
              </a:ext>
            </a:extLst>
          </p:cNvPr>
          <p:cNvSpPr>
            <a:spLocks noGrp="1"/>
          </p:cNvSpPr>
          <p:nvPr>
            <p:ph type="body" sz="quarter" idx="11"/>
          </p:nvPr>
        </p:nvSpPr>
        <p:spPr>
          <a:xfrm>
            <a:off x="13038711" y="7827264"/>
            <a:ext cx="1097280" cy="365760"/>
          </a:xfrm>
        </p:spPr>
        <p:txBody>
          <a:bodyPr/>
          <a:lstStyle/>
          <a:p>
            <a:r>
              <a:rPr lang="pt-BR" dirty="0" smtClean="0"/>
              <a:t>Maio</a:t>
            </a:r>
            <a:endParaRPr lang="pt-BR" dirty="0"/>
          </a:p>
        </p:txBody>
      </p:sp>
      <p:sp>
        <p:nvSpPr>
          <p:cNvPr id="4" name="Text Placeholder 3">
            <a:extLst>
              <a:ext uri="{FF2B5EF4-FFF2-40B4-BE49-F238E27FC236}">
                <a16:creationId xmlns:a16="http://schemas.microsoft.com/office/drawing/2014/main" xmlns="" id="{5A2D2C20-1FC2-4A49-B6D2-E8604EFFA485}"/>
              </a:ext>
            </a:extLst>
          </p:cNvPr>
          <p:cNvSpPr>
            <a:spLocks noGrp="1"/>
          </p:cNvSpPr>
          <p:nvPr>
            <p:ph type="body" sz="quarter" idx="12"/>
          </p:nvPr>
        </p:nvSpPr>
        <p:spPr/>
        <p:txBody>
          <a:bodyPr/>
          <a:lstStyle/>
          <a:p>
            <a:r>
              <a:rPr lang="pt-BR" dirty="0" smtClean="0"/>
              <a:t>Não Periódico</a:t>
            </a:r>
            <a:endParaRPr lang="pt-BR" dirty="0"/>
          </a:p>
        </p:txBody>
      </p:sp>
    </p:spTree>
    <p:extLst>
      <p:ext uri="{BB962C8B-B14F-4D97-AF65-F5344CB8AC3E}">
        <p14:creationId xmlns:p14="http://schemas.microsoft.com/office/powerpoint/2010/main" val="3869442072"/>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1347736" y="1872343"/>
            <a:ext cx="13631007" cy="6368143"/>
          </a:xfrm>
          <a:prstGeom prst="rect">
            <a:avLst/>
          </a:prstGeom>
        </p:spPr>
        <p:txBody>
          <a:bodyPr wrap="square" rtlCol="0">
            <a:normAutofit/>
          </a:bodyPr>
          <a:lstStyle/>
          <a:p>
            <a:pPr marL="285750" indent="-285750" algn="just">
              <a:lnSpc>
                <a:spcPct val="100000"/>
              </a:lnSpc>
              <a:buFont typeface="Arial" panose="020B0604020202020204" pitchFamily="34" charset="0"/>
              <a:buChar char="•"/>
            </a:pPr>
            <a:r>
              <a:rPr lang="pt-BR" sz="1800" dirty="0">
                <a:solidFill>
                  <a:schemeClr val="bg2"/>
                </a:solidFill>
              </a:rPr>
              <a:t>Evento utilizado para inclusão, alteração e exclusão de registros na Tabela de Acidentes de Trabalho do empregador/contribuinte/órgão público</a:t>
            </a:r>
            <a:r>
              <a:rPr lang="pt-BR" sz="1800" dirty="0" smtClean="0">
                <a:solidFill>
                  <a:schemeClr val="bg2"/>
                </a:solidFill>
              </a:rPr>
              <a:t>.</a:t>
            </a:r>
          </a:p>
          <a:p>
            <a:pPr marL="285750" indent="-285750" algn="just">
              <a:buFont typeface="Arial" panose="020B0604020202020204" pitchFamily="34" charset="0"/>
              <a:buChar char="•"/>
            </a:pPr>
            <a:endParaRPr lang="pt-BR" sz="1800" b="0" i="0" dirty="0" smtClean="0">
              <a:solidFill>
                <a:schemeClr val="bg2"/>
              </a:solidFill>
              <a:latin typeface="Lato" panose="020F0502020204030203" pitchFamily="34" charset="77"/>
              <a:ea typeface="Arial Narrow" charset="0"/>
              <a:cs typeface="Arial Narrow" charset="0"/>
            </a:endParaRPr>
          </a:p>
          <a:p>
            <a:pPr marL="285750" indent="-285750" algn="just">
              <a:buFont typeface="Arial" panose="020B0604020202020204" pitchFamily="34" charset="0"/>
              <a:buChar char="•"/>
            </a:pPr>
            <a:r>
              <a:rPr lang="pt-BR" sz="1800" dirty="0">
                <a:solidFill>
                  <a:schemeClr val="bg2"/>
                </a:solidFill>
              </a:rPr>
              <a:t>Devem ser informados os acidentes de trabalho a que o trabalhador foi </a:t>
            </a:r>
            <a:r>
              <a:rPr lang="pt-BR" sz="1800" dirty="0" smtClean="0">
                <a:solidFill>
                  <a:schemeClr val="bg2"/>
                </a:solidFill>
              </a:rPr>
              <a:t>acometido.</a:t>
            </a:r>
            <a:endParaRPr lang="pt-BR" sz="1800" b="0" i="0" dirty="0" smtClean="0">
              <a:solidFill>
                <a:schemeClr val="bg2"/>
              </a:solidFill>
              <a:latin typeface="Lato" panose="020F0502020204030203" pitchFamily="34" charset="77"/>
              <a:ea typeface="Arial Narrow" charset="0"/>
              <a:cs typeface="Arial Narrow" charset="0"/>
            </a:endParaRPr>
          </a:p>
          <a:p>
            <a:pPr algn="just"/>
            <a:endParaRPr lang="pt-BR" sz="1800" dirty="0">
              <a:solidFill>
                <a:schemeClr val="bg2"/>
              </a:solidFill>
              <a:latin typeface="Lato" panose="020F0502020204030203" pitchFamily="34" charset="77"/>
              <a:ea typeface="Arial Narrow" charset="0"/>
              <a:cs typeface="Arial Narrow" charset="0"/>
            </a:endParaRPr>
          </a:p>
          <a:p>
            <a:pPr algn="just"/>
            <a:endParaRPr lang="pt-BR" sz="1800" dirty="0" smtClean="0">
              <a:solidFill>
                <a:schemeClr val="bg2"/>
              </a:solidFill>
              <a:latin typeface="Lato" panose="020F0502020204030203" pitchFamily="34" charset="77"/>
              <a:ea typeface="Arial Narrow" charset="0"/>
              <a:cs typeface="Arial Narrow" charset="0"/>
            </a:endParaRPr>
          </a:p>
          <a:p>
            <a:pPr marL="285750" indent="-285750" algn="just">
              <a:buFont typeface="Arial" panose="020B0604020202020204" pitchFamily="34" charset="0"/>
              <a:buChar char="•"/>
            </a:pPr>
            <a:r>
              <a:rPr lang="pt-BR" sz="1800" b="0" i="0" dirty="0" smtClean="0">
                <a:solidFill>
                  <a:schemeClr val="bg2"/>
                </a:solidFill>
                <a:latin typeface="Lato" panose="020F0502020204030203" pitchFamily="34" charset="77"/>
                <a:ea typeface="Arial Narrow" charset="0"/>
                <a:cs typeface="Arial Narrow" charset="0"/>
              </a:rPr>
              <a:t>Caminho para acessar a rotina no </a:t>
            </a:r>
            <a:r>
              <a:rPr lang="pt-BR" sz="1800" dirty="0" smtClean="0">
                <a:solidFill>
                  <a:schemeClr val="accent5"/>
                </a:solidFill>
                <a:latin typeface="Lato Black" panose="020F0502020204030203" pitchFamily="34" charset="77"/>
                <a:ea typeface="Lato Black" panose="020F0502020204030203" pitchFamily="34" charset="77"/>
                <a:cs typeface="Arial Narrow" charset="0"/>
              </a:rPr>
              <a:t>SIGAMDT</a:t>
            </a:r>
            <a:r>
              <a:rPr lang="pt-BR" sz="1800" b="0" i="0" dirty="0" smtClean="0">
                <a:solidFill>
                  <a:schemeClr val="bg2"/>
                </a:solidFill>
                <a:latin typeface="Lato" panose="020F0502020204030203" pitchFamily="34" charset="77"/>
                <a:ea typeface="Arial Narrow" charset="0"/>
                <a:cs typeface="Arial Narrow" charset="0"/>
              </a:rPr>
              <a:t>:</a:t>
            </a:r>
          </a:p>
          <a:p>
            <a:pPr marL="285750" indent="-285750" algn="just">
              <a:buFont typeface="Arial" panose="020B0604020202020204" pitchFamily="34" charset="0"/>
              <a:buChar char="•"/>
            </a:pPr>
            <a:endParaRPr lang="pt-BR" sz="1800" dirty="0" smtClean="0">
              <a:solidFill>
                <a:schemeClr val="bg2"/>
              </a:solidFill>
              <a:latin typeface="Lato" panose="020F0502020204030203" pitchFamily="34" charset="77"/>
              <a:ea typeface="Arial Narrow" charset="0"/>
              <a:cs typeface="Arial Narrow" charset="0"/>
            </a:endParaRPr>
          </a:p>
          <a:p>
            <a:pPr algn="just"/>
            <a:r>
              <a:rPr lang="pt-BR" sz="1800" dirty="0">
                <a:solidFill>
                  <a:schemeClr val="bg2"/>
                </a:solidFill>
                <a:latin typeface="Lato" panose="020F0502020204030203" pitchFamily="34" charset="77"/>
                <a:ea typeface="Arial Narrow" charset="0"/>
                <a:cs typeface="Arial Narrow" charset="0"/>
              </a:rPr>
              <a:t>       Atualizações &gt; Acidentes de trabalho&gt; Acidentes</a:t>
            </a:r>
            <a:r>
              <a:rPr lang="pt-BR" sz="1800" dirty="0" smtClean="0">
                <a:solidFill>
                  <a:schemeClr val="bg2"/>
                </a:solidFill>
                <a:latin typeface="Lato" panose="020F0502020204030203" pitchFamily="34" charset="77"/>
                <a:ea typeface="Arial Narrow" charset="0"/>
                <a:cs typeface="Arial Narrow" charset="0"/>
              </a:rPr>
              <a:t>.</a:t>
            </a:r>
          </a:p>
          <a:p>
            <a:pPr algn="just"/>
            <a:endParaRPr lang="pt-BR" sz="1800" dirty="0" smtClean="0">
              <a:solidFill>
                <a:schemeClr val="bg2"/>
              </a:solidFill>
              <a:latin typeface="Lato" panose="020F0502020204030203" pitchFamily="34" charset="77"/>
              <a:ea typeface="Arial Narrow" charset="0"/>
              <a:cs typeface="Arial Narrow" charset="0"/>
            </a:endParaRPr>
          </a:p>
          <a:p>
            <a:pPr marL="285750" indent="-285750" algn="just">
              <a:buFont typeface="Arial" panose="020B0604020202020204" pitchFamily="34" charset="0"/>
              <a:buChar char="•"/>
            </a:pPr>
            <a:r>
              <a:rPr lang="pt-BR" sz="1800" b="0" i="0" dirty="0" smtClean="0">
                <a:solidFill>
                  <a:schemeClr val="bg2"/>
                </a:solidFill>
                <a:latin typeface="Lato" panose="020F0502020204030203" pitchFamily="34" charset="77"/>
                <a:ea typeface="Arial Narrow" charset="0"/>
                <a:cs typeface="Arial Narrow" charset="0"/>
              </a:rPr>
              <a:t>Caminho para acessar a rotina no </a:t>
            </a:r>
            <a:r>
              <a:rPr lang="pt-BR" sz="1800" dirty="0" smtClean="0">
                <a:solidFill>
                  <a:schemeClr val="accent5"/>
                </a:solidFill>
                <a:latin typeface="Lato Black" panose="020F0502020204030203" pitchFamily="34" charset="77"/>
                <a:ea typeface="Lato Black" panose="020F0502020204030203" pitchFamily="34" charset="77"/>
                <a:cs typeface="Arial Narrow" charset="0"/>
              </a:rPr>
              <a:t>TAF</a:t>
            </a:r>
            <a:r>
              <a:rPr lang="pt-BR" sz="1800" b="0" i="0" dirty="0" smtClean="0">
                <a:solidFill>
                  <a:schemeClr val="bg2"/>
                </a:solidFill>
                <a:latin typeface="Lato" panose="020F0502020204030203" pitchFamily="34" charset="77"/>
                <a:ea typeface="Arial Narrow" charset="0"/>
                <a:cs typeface="Arial Narrow" charset="0"/>
              </a:rPr>
              <a:t>:</a:t>
            </a:r>
          </a:p>
          <a:p>
            <a:pPr marL="285750" indent="-285750" algn="just">
              <a:buFont typeface="Arial" panose="020B0604020202020204" pitchFamily="34" charset="0"/>
              <a:buChar char="•"/>
            </a:pPr>
            <a:endParaRPr lang="pt-BR" sz="1800" dirty="0" smtClean="0">
              <a:solidFill>
                <a:schemeClr val="bg2"/>
              </a:solidFill>
              <a:latin typeface="Lato" panose="020F0502020204030203" pitchFamily="34" charset="77"/>
              <a:ea typeface="Arial Narrow" charset="0"/>
              <a:cs typeface="Arial Narrow" charset="0"/>
            </a:endParaRPr>
          </a:p>
          <a:p>
            <a:pPr algn="just"/>
            <a:r>
              <a:rPr lang="pt-BR" sz="1800" b="0" i="0" dirty="0" smtClean="0">
                <a:solidFill>
                  <a:schemeClr val="bg2"/>
                </a:solidFill>
                <a:latin typeface="Lato" panose="020F0502020204030203" pitchFamily="34" charset="77"/>
                <a:ea typeface="Arial Narrow" charset="0"/>
                <a:cs typeface="Arial Narrow" charset="0"/>
              </a:rPr>
              <a:t>      Atualizações &gt; Não Periódicos &gt; CAT – Comum. Acid. Trab.</a:t>
            </a:r>
            <a:endParaRPr lang="pt-BR" sz="1800" dirty="0" smtClean="0">
              <a:solidFill>
                <a:schemeClr val="bg2"/>
              </a:solidFill>
              <a:latin typeface="Lato" panose="020F0502020204030203" pitchFamily="34" charset="77"/>
              <a:ea typeface="Arial Narrow" charset="0"/>
              <a:cs typeface="Arial Narrow" charset="0"/>
            </a:endParaRPr>
          </a:p>
          <a:p>
            <a:pPr algn="just"/>
            <a:endParaRPr lang="pt-BR" sz="1800" dirty="0">
              <a:solidFill>
                <a:schemeClr val="bg2"/>
              </a:solidFill>
              <a:latin typeface="Lato" panose="020F0502020204030203" pitchFamily="34" charset="77"/>
              <a:ea typeface="Arial Narrow" charset="0"/>
              <a:cs typeface="Arial Narrow" charset="0"/>
            </a:endParaRPr>
          </a:p>
          <a:p>
            <a:pPr algn="just"/>
            <a:endParaRPr lang="pt-BR" sz="1800" dirty="0" smtClean="0">
              <a:solidFill>
                <a:schemeClr val="bg2"/>
              </a:solidFill>
              <a:latin typeface="Lato" panose="020F0502020204030203" pitchFamily="34" charset="77"/>
              <a:ea typeface="Arial Narrow" charset="0"/>
              <a:cs typeface="Arial Narrow" charset="0"/>
            </a:endParaRPr>
          </a:p>
          <a:p>
            <a:pPr algn="just"/>
            <a:endParaRPr lang="pt-BR" sz="1800" dirty="0">
              <a:solidFill>
                <a:schemeClr val="bg2"/>
              </a:solidFill>
              <a:latin typeface="Lato" panose="020F0502020204030203" pitchFamily="34" charset="77"/>
              <a:ea typeface="Arial Narrow" charset="0"/>
              <a:cs typeface="Arial Narrow" charset="0"/>
            </a:endParaRPr>
          </a:p>
          <a:p>
            <a:pPr algn="just"/>
            <a:r>
              <a:rPr lang="pt-BR" sz="1800" dirty="0">
                <a:solidFill>
                  <a:schemeClr val="bg2"/>
                </a:solidFill>
                <a:latin typeface="Lato" panose="020F0502020204030203" pitchFamily="34" charset="77"/>
                <a:ea typeface="Arial Narrow" charset="0"/>
                <a:cs typeface="Arial Narrow" charset="0"/>
              </a:rPr>
              <a:t>Exemplo de execução:</a:t>
            </a:r>
          </a:p>
          <a:p>
            <a:pPr algn="just"/>
            <a:endParaRPr lang="pt-BR" sz="1800" dirty="0">
              <a:solidFill>
                <a:schemeClr val="bg2"/>
              </a:solidFill>
              <a:latin typeface="Lato" panose="020F0502020204030203" pitchFamily="34" charset="77"/>
              <a:ea typeface="Arial Narrow" charset="0"/>
              <a:cs typeface="Arial Narrow" charset="0"/>
            </a:endParaRPr>
          </a:p>
          <a:p>
            <a:pPr algn="just"/>
            <a:r>
              <a:rPr lang="pt-BR" sz="1800" dirty="0" smtClean="0">
                <a:solidFill>
                  <a:schemeClr val="tx2">
                    <a:lumMod val="50000"/>
                  </a:schemeClr>
                </a:solidFill>
                <a:latin typeface="Lato" panose="020F0502020204030203" pitchFamily="34" charset="77"/>
                <a:ea typeface="Arial Narrow" charset="0"/>
                <a:cs typeface="Arial Narrow" charset="0"/>
                <a:hlinkClick r:id="rId2"/>
              </a:rPr>
              <a:t>S-2210 / Comunicação de Acidente de Trabalho</a:t>
            </a:r>
            <a:endParaRPr lang="pt-BR" sz="1800" dirty="0" smtClean="0">
              <a:solidFill>
                <a:schemeClr val="bg2"/>
              </a:solidFill>
              <a:latin typeface="Lato" panose="020F0502020204030203" pitchFamily="34" charset="77"/>
              <a:ea typeface="Arial Narrow" charset="0"/>
              <a:cs typeface="Arial Narrow" charset="0"/>
            </a:endParaRPr>
          </a:p>
          <a:p>
            <a:pPr marL="285750" indent="-285750" algn="just">
              <a:buFont typeface="Arial" panose="020B0604020202020204" pitchFamily="34" charset="0"/>
              <a:buChar char="•"/>
            </a:pPr>
            <a:endParaRPr lang="pt-BR" sz="1800" b="0" i="0" dirty="0" smtClean="0">
              <a:solidFill>
                <a:schemeClr val="bg2"/>
              </a:solidFill>
              <a:latin typeface="Lato" panose="020F0502020204030203" pitchFamily="34" charset="77"/>
              <a:ea typeface="Arial Narrow" charset="0"/>
              <a:cs typeface="Arial Narrow" charset="0"/>
            </a:endParaRPr>
          </a:p>
        </p:txBody>
      </p:sp>
      <p:sp>
        <p:nvSpPr>
          <p:cNvPr id="2" name="Text Placeholder 1">
            <a:extLst>
              <a:ext uri="{FF2B5EF4-FFF2-40B4-BE49-F238E27FC236}">
                <a16:creationId xmlns:a16="http://schemas.microsoft.com/office/drawing/2014/main" xmlns="" id="{3A41450C-B690-6946-8CF3-FD590987163F}"/>
              </a:ext>
            </a:extLst>
          </p:cNvPr>
          <p:cNvSpPr>
            <a:spLocks noGrp="1"/>
          </p:cNvSpPr>
          <p:nvPr>
            <p:ph type="body" sz="quarter" idx="12"/>
          </p:nvPr>
        </p:nvSpPr>
        <p:spPr>
          <a:xfrm>
            <a:off x="1347736" y="406723"/>
            <a:ext cx="13133814" cy="1215247"/>
          </a:xfrm>
        </p:spPr>
        <p:txBody>
          <a:bodyPr/>
          <a:lstStyle/>
          <a:p>
            <a:r>
              <a:rPr lang="en-US" dirty="0" smtClean="0">
                <a:solidFill>
                  <a:schemeClr val="accent5"/>
                </a:solidFill>
              </a:rPr>
              <a:t>NÃO PERIÓDICOS</a:t>
            </a:r>
          </a:p>
          <a:p>
            <a:r>
              <a:rPr lang="en-US" dirty="0"/>
              <a:t>S-2210 </a:t>
            </a:r>
            <a:r>
              <a:rPr lang="en-US" dirty="0" smtClean="0"/>
              <a:t>/ </a:t>
            </a:r>
            <a:r>
              <a:rPr lang="pt-BR" dirty="0" smtClean="0"/>
              <a:t>COMUNICAÇÃO </a:t>
            </a:r>
            <a:r>
              <a:rPr lang="pt-BR" dirty="0"/>
              <a:t>DE ACIDENTE DE </a:t>
            </a:r>
            <a:r>
              <a:rPr lang="pt-BR" dirty="0" smtClean="0"/>
              <a:t>TRABALHO</a:t>
            </a:r>
            <a:endParaRPr lang="pt-BR" dirty="0"/>
          </a:p>
        </p:txBody>
      </p:sp>
    </p:spTree>
    <p:extLst>
      <p:ext uri="{BB962C8B-B14F-4D97-AF65-F5344CB8AC3E}">
        <p14:creationId xmlns:p14="http://schemas.microsoft.com/office/powerpoint/2010/main" val="1787458547"/>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EA5A5B32-59C8-CC41-AE2F-8B1AECF8E699}"/>
              </a:ext>
            </a:extLst>
          </p:cNvPr>
          <p:cNvSpPr>
            <a:spLocks noGrp="1"/>
          </p:cNvSpPr>
          <p:nvPr>
            <p:ph type="body" sz="quarter" idx="10"/>
          </p:nvPr>
        </p:nvSpPr>
        <p:spPr/>
        <p:txBody>
          <a:bodyPr/>
          <a:lstStyle/>
          <a:p>
            <a:r>
              <a:rPr lang="pt-BR" dirty="0" smtClean="0"/>
              <a:t>S-2220</a:t>
            </a:r>
          </a:p>
          <a:p>
            <a:endParaRPr lang="pt-BR" dirty="0"/>
          </a:p>
        </p:txBody>
      </p:sp>
      <p:sp>
        <p:nvSpPr>
          <p:cNvPr id="3" name="Text Placeholder 2">
            <a:extLst>
              <a:ext uri="{FF2B5EF4-FFF2-40B4-BE49-F238E27FC236}">
                <a16:creationId xmlns:a16="http://schemas.microsoft.com/office/drawing/2014/main" xmlns="" id="{57B4FF87-73A3-F74E-A709-6292BD08D851}"/>
              </a:ext>
            </a:extLst>
          </p:cNvPr>
          <p:cNvSpPr>
            <a:spLocks noGrp="1"/>
          </p:cNvSpPr>
          <p:nvPr>
            <p:ph type="body" sz="quarter" idx="11"/>
          </p:nvPr>
        </p:nvSpPr>
        <p:spPr>
          <a:xfrm>
            <a:off x="13038711" y="7827264"/>
            <a:ext cx="1097280" cy="365760"/>
          </a:xfrm>
        </p:spPr>
        <p:txBody>
          <a:bodyPr/>
          <a:lstStyle/>
          <a:p>
            <a:r>
              <a:rPr lang="pt-BR" dirty="0" smtClean="0"/>
              <a:t>Maio</a:t>
            </a:r>
            <a:endParaRPr lang="pt-BR" dirty="0"/>
          </a:p>
        </p:txBody>
      </p:sp>
      <p:sp>
        <p:nvSpPr>
          <p:cNvPr id="4" name="Text Placeholder 3">
            <a:extLst>
              <a:ext uri="{FF2B5EF4-FFF2-40B4-BE49-F238E27FC236}">
                <a16:creationId xmlns:a16="http://schemas.microsoft.com/office/drawing/2014/main" xmlns="" id="{5A2D2C20-1FC2-4A49-B6D2-E8604EFFA485}"/>
              </a:ext>
            </a:extLst>
          </p:cNvPr>
          <p:cNvSpPr>
            <a:spLocks noGrp="1"/>
          </p:cNvSpPr>
          <p:nvPr>
            <p:ph type="body" sz="quarter" idx="12"/>
          </p:nvPr>
        </p:nvSpPr>
        <p:spPr/>
        <p:txBody>
          <a:bodyPr/>
          <a:lstStyle/>
          <a:p>
            <a:r>
              <a:rPr lang="pt-BR" dirty="0" smtClean="0"/>
              <a:t>Não Periódico</a:t>
            </a:r>
            <a:endParaRPr lang="pt-BR" dirty="0"/>
          </a:p>
        </p:txBody>
      </p:sp>
    </p:spTree>
    <p:extLst>
      <p:ext uri="{BB962C8B-B14F-4D97-AF65-F5344CB8AC3E}">
        <p14:creationId xmlns:p14="http://schemas.microsoft.com/office/powerpoint/2010/main" val="2626724565"/>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1347736" y="1872343"/>
            <a:ext cx="13631007" cy="6368143"/>
          </a:xfrm>
          <a:prstGeom prst="rect">
            <a:avLst/>
          </a:prstGeom>
        </p:spPr>
        <p:txBody>
          <a:bodyPr wrap="square" rtlCol="0">
            <a:normAutofit/>
          </a:bodyPr>
          <a:lstStyle/>
          <a:p>
            <a:pPr marL="285750" indent="-285750" algn="just">
              <a:lnSpc>
                <a:spcPct val="100000"/>
              </a:lnSpc>
              <a:buFont typeface="Arial" panose="020B0604020202020204" pitchFamily="34" charset="0"/>
              <a:buChar char="•"/>
            </a:pPr>
            <a:r>
              <a:rPr lang="pt-BR" sz="1800" dirty="0">
                <a:solidFill>
                  <a:schemeClr val="tx2">
                    <a:lumMod val="50000"/>
                  </a:schemeClr>
                </a:solidFill>
              </a:rPr>
              <a:t>Evento utilizado para inclusão, alteração e exclusão de registros na Tabela de Atestado ASO do empregador/contribuinte/órgão público</a:t>
            </a:r>
            <a:r>
              <a:rPr lang="pt-BR" sz="1800" dirty="0" smtClean="0">
                <a:solidFill>
                  <a:schemeClr val="tx2">
                    <a:lumMod val="50000"/>
                  </a:schemeClr>
                </a:solidFill>
              </a:rPr>
              <a:t>.</a:t>
            </a:r>
          </a:p>
          <a:p>
            <a:pPr algn="just">
              <a:lnSpc>
                <a:spcPct val="100000"/>
              </a:lnSpc>
            </a:pPr>
            <a:endParaRPr lang="pt-BR" sz="1800" b="0" i="0" dirty="0" smtClean="0">
              <a:solidFill>
                <a:schemeClr val="tx2">
                  <a:lumMod val="50000"/>
                </a:schemeClr>
              </a:solidFill>
              <a:latin typeface="Lato" panose="020F0502020204030203" pitchFamily="34" charset="77"/>
              <a:ea typeface="Arial Narrow" charset="0"/>
              <a:cs typeface="Arial Narrow" charset="0"/>
            </a:endParaRPr>
          </a:p>
          <a:p>
            <a:pPr marL="285750" indent="-285750" algn="just">
              <a:buFont typeface="Arial" panose="020B0604020202020204" pitchFamily="34" charset="0"/>
              <a:buChar char="•"/>
            </a:pPr>
            <a:r>
              <a:rPr lang="pt-BR" sz="1800" dirty="0">
                <a:solidFill>
                  <a:schemeClr val="tx2">
                    <a:lumMod val="50000"/>
                  </a:schemeClr>
                </a:solidFill>
              </a:rPr>
              <a:t>Devem ser informadas as informações relativas ao monitoramento da saúde do trabalhador (avaliações clínicas), durante todo o vínculo laboral com o empregador/contribuinte/órgão público, por trabalhador, no curso do vínculo ou do estágio, bem como os exames complementares aos quais foi submetido, com respectivas datas e conclusões.</a:t>
            </a:r>
            <a:endParaRPr lang="pt-BR" sz="1800" dirty="0">
              <a:solidFill>
                <a:schemeClr val="tx2">
                  <a:lumMod val="50000"/>
                </a:schemeClr>
              </a:solidFill>
              <a:latin typeface="Lato" panose="020F0502020204030203" pitchFamily="34" charset="77"/>
              <a:ea typeface="Arial Narrow" charset="0"/>
              <a:cs typeface="Arial Narrow" charset="0"/>
            </a:endParaRPr>
          </a:p>
          <a:p>
            <a:pPr algn="just"/>
            <a:endParaRPr lang="pt-BR" sz="1800" dirty="0" smtClean="0">
              <a:solidFill>
                <a:schemeClr val="bg2"/>
              </a:solidFill>
              <a:latin typeface="Lato" panose="020F0502020204030203" pitchFamily="34" charset="77"/>
              <a:ea typeface="Arial Narrow" charset="0"/>
              <a:cs typeface="Arial Narrow" charset="0"/>
            </a:endParaRPr>
          </a:p>
          <a:p>
            <a:pPr marL="285750" indent="-285750" algn="just">
              <a:buFont typeface="Arial" panose="020B0604020202020204" pitchFamily="34" charset="0"/>
              <a:buChar char="•"/>
            </a:pPr>
            <a:r>
              <a:rPr lang="pt-BR" sz="1800" b="0" i="0" dirty="0" smtClean="0">
                <a:solidFill>
                  <a:schemeClr val="bg2"/>
                </a:solidFill>
                <a:latin typeface="Lato" panose="020F0502020204030203" pitchFamily="34" charset="77"/>
                <a:ea typeface="Arial Narrow" charset="0"/>
                <a:cs typeface="Arial Narrow" charset="0"/>
              </a:rPr>
              <a:t>Caminho para acessar a rotina no </a:t>
            </a:r>
            <a:r>
              <a:rPr lang="pt-BR" sz="1800" dirty="0" smtClean="0">
                <a:solidFill>
                  <a:schemeClr val="accent5"/>
                </a:solidFill>
                <a:latin typeface="Lato Black" panose="020F0502020204030203" pitchFamily="34" charset="77"/>
                <a:ea typeface="Lato Black" panose="020F0502020204030203" pitchFamily="34" charset="77"/>
                <a:cs typeface="Arial Narrow" charset="0"/>
              </a:rPr>
              <a:t>SIGAMDT</a:t>
            </a:r>
            <a:r>
              <a:rPr lang="pt-BR" sz="1800" b="0" i="0" dirty="0" smtClean="0">
                <a:solidFill>
                  <a:schemeClr val="bg2"/>
                </a:solidFill>
                <a:latin typeface="Lato" panose="020F0502020204030203" pitchFamily="34" charset="77"/>
                <a:ea typeface="Arial Narrow" charset="0"/>
                <a:cs typeface="Arial Narrow" charset="0"/>
              </a:rPr>
              <a:t>:</a:t>
            </a:r>
          </a:p>
          <a:p>
            <a:pPr marL="285750" indent="-285750" algn="just">
              <a:buFont typeface="Arial" panose="020B0604020202020204" pitchFamily="34" charset="0"/>
              <a:buChar char="•"/>
            </a:pPr>
            <a:endParaRPr lang="pt-BR" sz="1800" dirty="0" smtClean="0">
              <a:solidFill>
                <a:schemeClr val="bg2"/>
              </a:solidFill>
              <a:latin typeface="Lato" panose="020F0502020204030203" pitchFamily="34" charset="77"/>
              <a:ea typeface="Arial Narrow" charset="0"/>
              <a:cs typeface="Arial Narrow" charset="0"/>
            </a:endParaRPr>
          </a:p>
          <a:p>
            <a:pPr algn="just"/>
            <a:r>
              <a:rPr lang="pt-BR" sz="1800" dirty="0">
                <a:solidFill>
                  <a:schemeClr val="bg2"/>
                </a:solidFill>
                <a:latin typeface="Lato" panose="020F0502020204030203" pitchFamily="34" charset="77"/>
                <a:ea typeface="Arial Narrow" charset="0"/>
                <a:cs typeface="Arial Narrow" charset="0"/>
              </a:rPr>
              <a:t>       Atualizações &gt; </a:t>
            </a:r>
            <a:r>
              <a:rPr lang="pt-BR" sz="1800" dirty="0" smtClean="0">
                <a:solidFill>
                  <a:schemeClr val="bg2"/>
                </a:solidFill>
                <a:latin typeface="Lato" panose="020F0502020204030203" pitchFamily="34" charset="77"/>
                <a:ea typeface="Arial Narrow" charset="0"/>
                <a:cs typeface="Arial Narrow" charset="0"/>
              </a:rPr>
              <a:t>Atendimento médico &gt; Atestado (ASO).</a:t>
            </a:r>
          </a:p>
          <a:p>
            <a:pPr algn="just"/>
            <a:endParaRPr lang="pt-BR" sz="1800" dirty="0" smtClean="0">
              <a:solidFill>
                <a:schemeClr val="bg2"/>
              </a:solidFill>
              <a:latin typeface="Lato" panose="020F0502020204030203" pitchFamily="34" charset="77"/>
              <a:ea typeface="Arial Narrow" charset="0"/>
              <a:cs typeface="Arial Narrow" charset="0"/>
            </a:endParaRPr>
          </a:p>
          <a:p>
            <a:pPr algn="just"/>
            <a:endParaRPr lang="pt-BR" sz="1800" dirty="0" smtClean="0">
              <a:solidFill>
                <a:schemeClr val="bg2"/>
              </a:solidFill>
              <a:latin typeface="Lato" panose="020F0502020204030203" pitchFamily="34" charset="77"/>
              <a:ea typeface="Arial Narrow" charset="0"/>
              <a:cs typeface="Arial Narrow" charset="0"/>
            </a:endParaRPr>
          </a:p>
          <a:p>
            <a:pPr marL="285750" indent="-285750" algn="just">
              <a:buFont typeface="Arial" panose="020B0604020202020204" pitchFamily="34" charset="0"/>
              <a:buChar char="•"/>
            </a:pPr>
            <a:r>
              <a:rPr lang="pt-BR" sz="1800" b="0" i="0" dirty="0" smtClean="0">
                <a:solidFill>
                  <a:schemeClr val="bg2"/>
                </a:solidFill>
                <a:latin typeface="Lato" panose="020F0502020204030203" pitchFamily="34" charset="77"/>
                <a:ea typeface="Arial Narrow" charset="0"/>
                <a:cs typeface="Arial Narrow" charset="0"/>
              </a:rPr>
              <a:t>Caminho para acessar a rotina no </a:t>
            </a:r>
            <a:r>
              <a:rPr lang="pt-BR" sz="1800" dirty="0" smtClean="0">
                <a:solidFill>
                  <a:schemeClr val="accent5"/>
                </a:solidFill>
                <a:latin typeface="Lato Black" panose="020F0502020204030203" pitchFamily="34" charset="77"/>
                <a:ea typeface="Lato Black" panose="020F0502020204030203" pitchFamily="34" charset="77"/>
                <a:cs typeface="Arial Narrow" charset="0"/>
              </a:rPr>
              <a:t>TAF</a:t>
            </a:r>
            <a:r>
              <a:rPr lang="pt-BR" sz="1800" b="0" i="0" dirty="0" smtClean="0">
                <a:solidFill>
                  <a:schemeClr val="bg2"/>
                </a:solidFill>
                <a:latin typeface="Lato" panose="020F0502020204030203" pitchFamily="34" charset="77"/>
                <a:ea typeface="Arial Narrow" charset="0"/>
                <a:cs typeface="Arial Narrow" charset="0"/>
              </a:rPr>
              <a:t>:</a:t>
            </a:r>
          </a:p>
          <a:p>
            <a:pPr marL="285750" indent="-285750" algn="just">
              <a:buFont typeface="Arial" panose="020B0604020202020204" pitchFamily="34" charset="0"/>
              <a:buChar char="•"/>
            </a:pPr>
            <a:endParaRPr lang="pt-BR" sz="1800" dirty="0" smtClean="0">
              <a:solidFill>
                <a:schemeClr val="bg2"/>
              </a:solidFill>
              <a:latin typeface="Lato" panose="020F0502020204030203" pitchFamily="34" charset="77"/>
              <a:ea typeface="Arial Narrow" charset="0"/>
              <a:cs typeface="Arial Narrow" charset="0"/>
            </a:endParaRPr>
          </a:p>
          <a:p>
            <a:pPr algn="just"/>
            <a:r>
              <a:rPr lang="pt-BR" sz="1800" b="0" i="0" dirty="0" smtClean="0">
                <a:solidFill>
                  <a:schemeClr val="bg2"/>
                </a:solidFill>
                <a:latin typeface="Lato" panose="020F0502020204030203" pitchFamily="34" charset="77"/>
                <a:ea typeface="Arial Narrow" charset="0"/>
                <a:cs typeface="Arial Narrow" charset="0"/>
              </a:rPr>
              <a:t>      Atualizações &gt; Não Periódicos &gt; Monitor. Saúde Trabalhador.</a:t>
            </a:r>
            <a:endParaRPr lang="pt-BR" sz="1800" dirty="0" smtClean="0">
              <a:solidFill>
                <a:schemeClr val="bg2"/>
              </a:solidFill>
              <a:latin typeface="Lato" panose="020F0502020204030203" pitchFamily="34" charset="77"/>
              <a:ea typeface="Arial Narrow" charset="0"/>
              <a:cs typeface="Arial Narrow" charset="0"/>
            </a:endParaRPr>
          </a:p>
          <a:p>
            <a:pPr algn="just"/>
            <a:endParaRPr lang="pt-BR" sz="1800" dirty="0">
              <a:solidFill>
                <a:schemeClr val="bg2"/>
              </a:solidFill>
              <a:latin typeface="Lato" panose="020F0502020204030203" pitchFamily="34" charset="77"/>
              <a:ea typeface="Arial Narrow" charset="0"/>
              <a:cs typeface="Arial Narrow" charset="0"/>
            </a:endParaRPr>
          </a:p>
          <a:p>
            <a:pPr algn="just"/>
            <a:endParaRPr lang="pt-BR" sz="1800" dirty="0" smtClean="0">
              <a:solidFill>
                <a:schemeClr val="bg2"/>
              </a:solidFill>
              <a:latin typeface="Lato" panose="020F0502020204030203" pitchFamily="34" charset="77"/>
              <a:ea typeface="Arial Narrow" charset="0"/>
              <a:cs typeface="Arial Narrow" charset="0"/>
            </a:endParaRPr>
          </a:p>
          <a:p>
            <a:pPr algn="just"/>
            <a:endParaRPr lang="pt-BR" sz="1800" dirty="0">
              <a:solidFill>
                <a:schemeClr val="bg2"/>
              </a:solidFill>
              <a:latin typeface="Lato" panose="020F0502020204030203" pitchFamily="34" charset="77"/>
              <a:ea typeface="Arial Narrow" charset="0"/>
              <a:cs typeface="Arial Narrow" charset="0"/>
            </a:endParaRPr>
          </a:p>
          <a:p>
            <a:pPr algn="just"/>
            <a:r>
              <a:rPr lang="pt-BR" sz="1800" dirty="0">
                <a:solidFill>
                  <a:schemeClr val="bg2"/>
                </a:solidFill>
                <a:latin typeface="Lato" panose="020F0502020204030203" pitchFamily="34" charset="77"/>
                <a:ea typeface="Arial Narrow" charset="0"/>
                <a:cs typeface="Arial Narrow" charset="0"/>
              </a:rPr>
              <a:t>Exemplo de execução:</a:t>
            </a:r>
          </a:p>
          <a:p>
            <a:pPr algn="just"/>
            <a:endParaRPr lang="pt-BR" sz="1800" dirty="0">
              <a:solidFill>
                <a:schemeClr val="bg2"/>
              </a:solidFill>
              <a:latin typeface="Lato" panose="020F0502020204030203" pitchFamily="34" charset="77"/>
              <a:ea typeface="Arial Narrow" charset="0"/>
              <a:cs typeface="Arial Narrow" charset="0"/>
            </a:endParaRPr>
          </a:p>
          <a:p>
            <a:pPr algn="just"/>
            <a:r>
              <a:rPr lang="pt-BR" sz="1800" dirty="0" smtClean="0">
                <a:solidFill>
                  <a:schemeClr val="tx2">
                    <a:lumMod val="50000"/>
                  </a:schemeClr>
                </a:solidFill>
                <a:latin typeface="Lato" panose="020F0502020204030203" pitchFamily="34" charset="77"/>
                <a:ea typeface="Arial Narrow" charset="0"/>
                <a:cs typeface="Arial Narrow" charset="0"/>
                <a:hlinkClick r:id="rId2"/>
              </a:rPr>
              <a:t>S-2220 / Monitoramento da Saúde do Trabalhador</a:t>
            </a:r>
            <a:endParaRPr lang="pt-BR" sz="1800" dirty="0" smtClean="0">
              <a:solidFill>
                <a:schemeClr val="bg2"/>
              </a:solidFill>
              <a:latin typeface="Lato" panose="020F0502020204030203" pitchFamily="34" charset="77"/>
              <a:ea typeface="Arial Narrow" charset="0"/>
              <a:cs typeface="Arial Narrow" charset="0"/>
            </a:endParaRPr>
          </a:p>
          <a:p>
            <a:pPr marL="285750" indent="-285750" algn="just">
              <a:buFont typeface="Arial" panose="020B0604020202020204" pitchFamily="34" charset="0"/>
              <a:buChar char="•"/>
            </a:pPr>
            <a:endParaRPr lang="pt-BR" sz="1800" b="0" i="0" dirty="0" smtClean="0">
              <a:solidFill>
                <a:schemeClr val="bg2"/>
              </a:solidFill>
              <a:latin typeface="Lato" panose="020F0502020204030203" pitchFamily="34" charset="77"/>
              <a:ea typeface="Arial Narrow" charset="0"/>
              <a:cs typeface="Arial Narrow" charset="0"/>
            </a:endParaRPr>
          </a:p>
        </p:txBody>
      </p:sp>
      <p:sp>
        <p:nvSpPr>
          <p:cNvPr id="2" name="Text Placeholder 1">
            <a:extLst>
              <a:ext uri="{FF2B5EF4-FFF2-40B4-BE49-F238E27FC236}">
                <a16:creationId xmlns:a16="http://schemas.microsoft.com/office/drawing/2014/main" xmlns="" id="{3A41450C-B690-6946-8CF3-FD590987163F}"/>
              </a:ext>
            </a:extLst>
          </p:cNvPr>
          <p:cNvSpPr>
            <a:spLocks noGrp="1"/>
          </p:cNvSpPr>
          <p:nvPr>
            <p:ph type="body" sz="quarter" idx="12"/>
          </p:nvPr>
        </p:nvSpPr>
        <p:spPr>
          <a:xfrm>
            <a:off x="1347736" y="406723"/>
            <a:ext cx="13133814" cy="1215247"/>
          </a:xfrm>
        </p:spPr>
        <p:txBody>
          <a:bodyPr/>
          <a:lstStyle/>
          <a:p>
            <a:r>
              <a:rPr lang="en-US" dirty="0" smtClean="0">
                <a:solidFill>
                  <a:schemeClr val="accent5"/>
                </a:solidFill>
              </a:rPr>
              <a:t>NÃO PERIÓDICOS</a:t>
            </a:r>
          </a:p>
          <a:p>
            <a:r>
              <a:rPr lang="en-US" dirty="0" smtClean="0"/>
              <a:t>S-2220 / </a:t>
            </a:r>
            <a:r>
              <a:rPr lang="pt-BR" dirty="0"/>
              <a:t>MONITORAMENTO DA SAÚDE DO TRABALHADOR</a:t>
            </a:r>
          </a:p>
        </p:txBody>
      </p:sp>
    </p:spTree>
    <p:extLst>
      <p:ext uri="{BB962C8B-B14F-4D97-AF65-F5344CB8AC3E}">
        <p14:creationId xmlns:p14="http://schemas.microsoft.com/office/powerpoint/2010/main" val="2164792605"/>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EA5A5B32-59C8-CC41-AE2F-8B1AECF8E699}"/>
              </a:ext>
            </a:extLst>
          </p:cNvPr>
          <p:cNvSpPr>
            <a:spLocks noGrp="1"/>
          </p:cNvSpPr>
          <p:nvPr>
            <p:ph type="body" sz="quarter" idx="10"/>
          </p:nvPr>
        </p:nvSpPr>
        <p:spPr/>
        <p:txBody>
          <a:bodyPr/>
          <a:lstStyle/>
          <a:p>
            <a:r>
              <a:rPr lang="pt-BR" dirty="0" smtClean="0"/>
              <a:t>S-2221</a:t>
            </a:r>
          </a:p>
          <a:p>
            <a:endParaRPr lang="pt-BR" dirty="0"/>
          </a:p>
        </p:txBody>
      </p:sp>
      <p:sp>
        <p:nvSpPr>
          <p:cNvPr id="3" name="Text Placeholder 2">
            <a:extLst>
              <a:ext uri="{FF2B5EF4-FFF2-40B4-BE49-F238E27FC236}">
                <a16:creationId xmlns:a16="http://schemas.microsoft.com/office/drawing/2014/main" xmlns="" id="{57B4FF87-73A3-F74E-A709-6292BD08D851}"/>
              </a:ext>
            </a:extLst>
          </p:cNvPr>
          <p:cNvSpPr>
            <a:spLocks noGrp="1"/>
          </p:cNvSpPr>
          <p:nvPr>
            <p:ph type="body" sz="quarter" idx="11"/>
          </p:nvPr>
        </p:nvSpPr>
        <p:spPr>
          <a:xfrm>
            <a:off x="13038711" y="7827264"/>
            <a:ext cx="1097280" cy="365760"/>
          </a:xfrm>
        </p:spPr>
        <p:txBody>
          <a:bodyPr/>
          <a:lstStyle/>
          <a:p>
            <a:r>
              <a:rPr lang="pt-BR" dirty="0" smtClean="0"/>
              <a:t>Maio</a:t>
            </a:r>
            <a:endParaRPr lang="pt-BR" dirty="0"/>
          </a:p>
        </p:txBody>
      </p:sp>
      <p:sp>
        <p:nvSpPr>
          <p:cNvPr id="4" name="Text Placeholder 3">
            <a:extLst>
              <a:ext uri="{FF2B5EF4-FFF2-40B4-BE49-F238E27FC236}">
                <a16:creationId xmlns:a16="http://schemas.microsoft.com/office/drawing/2014/main" xmlns="" id="{5A2D2C20-1FC2-4A49-B6D2-E8604EFFA485}"/>
              </a:ext>
            </a:extLst>
          </p:cNvPr>
          <p:cNvSpPr>
            <a:spLocks noGrp="1"/>
          </p:cNvSpPr>
          <p:nvPr>
            <p:ph type="body" sz="quarter" idx="12"/>
          </p:nvPr>
        </p:nvSpPr>
        <p:spPr/>
        <p:txBody>
          <a:bodyPr/>
          <a:lstStyle/>
          <a:p>
            <a:r>
              <a:rPr lang="pt-BR" dirty="0" smtClean="0"/>
              <a:t>Não Periódico</a:t>
            </a:r>
            <a:endParaRPr lang="pt-BR" dirty="0"/>
          </a:p>
        </p:txBody>
      </p:sp>
    </p:spTree>
    <p:extLst>
      <p:ext uri="{BB962C8B-B14F-4D97-AF65-F5344CB8AC3E}">
        <p14:creationId xmlns:p14="http://schemas.microsoft.com/office/powerpoint/2010/main" val="1144789225"/>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Blank Slide">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Vídeo">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Encerramento">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apa">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Intro">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Agenda">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Separata_Marrom">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Separata_Azul">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Conteúdos_TEXTO">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Conteúdos_IMAGEM">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Conteúdos_IMG_FULL">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4035</TotalTime>
  <Words>771</Words>
  <Application>Microsoft Office PowerPoint</Application>
  <PresentationFormat>Personalizar</PresentationFormat>
  <Paragraphs>172</Paragraphs>
  <Slides>16</Slides>
  <Notes>8</Notes>
  <HiddenSlides>0</HiddenSlides>
  <MMClips>0</MMClips>
  <ScaleCrop>false</ScaleCrop>
  <HeadingPairs>
    <vt:vector size="6" baseType="variant">
      <vt:variant>
        <vt:lpstr>Fontes usadas</vt:lpstr>
      </vt:variant>
      <vt:variant>
        <vt:i4>5</vt:i4>
      </vt:variant>
      <vt:variant>
        <vt:lpstr>Tema</vt:lpstr>
      </vt:variant>
      <vt:variant>
        <vt:i4>11</vt:i4>
      </vt:variant>
      <vt:variant>
        <vt:lpstr>Títulos de slides</vt:lpstr>
      </vt:variant>
      <vt:variant>
        <vt:i4>16</vt:i4>
      </vt:variant>
    </vt:vector>
  </HeadingPairs>
  <TitlesOfParts>
    <vt:vector size="32" baseType="lpstr">
      <vt:lpstr>Arial Narrow</vt:lpstr>
      <vt:lpstr>Calibri</vt:lpstr>
      <vt:lpstr>Lato</vt:lpstr>
      <vt:lpstr>Arial</vt:lpstr>
      <vt:lpstr>Lato Black</vt:lpstr>
      <vt:lpstr>Blank Slide</vt:lpstr>
      <vt:lpstr>Capa</vt:lpstr>
      <vt:lpstr>Intro</vt:lpstr>
      <vt:lpstr>Agenda</vt:lpstr>
      <vt:lpstr>Separata_Marrom</vt:lpstr>
      <vt:lpstr>Separata_Azul</vt:lpstr>
      <vt:lpstr>Conteúdos_TEXTO</vt:lpstr>
      <vt:lpstr>Conteúdos_IMAGEM</vt:lpstr>
      <vt:lpstr>Conteúdos_IMG_FULL</vt:lpstr>
      <vt:lpstr>Vídeo</vt:lpstr>
      <vt:lpstr>Encerramento</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Renata Karpischek Martinez</cp:lastModifiedBy>
  <cp:revision>411</cp:revision>
  <cp:lastPrinted>2017-01-30T19:00:37Z</cp:lastPrinted>
  <dcterms:created xsi:type="dcterms:W3CDTF">2017-01-30T18:54:37Z</dcterms:created>
  <dcterms:modified xsi:type="dcterms:W3CDTF">2019-07-05T18:51:15Z</dcterms:modified>
</cp:coreProperties>
</file>