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6.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7.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8.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9.xml" ContentType="application/vnd.openxmlformats-officedocument.theme+xml"/>
  <Override PartName="/ppt/slideLayouts/slideLayout53.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2.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8" r:id="rId1"/>
    <p:sldMasterId id="2147483747" r:id="rId2"/>
    <p:sldMasterId id="2147483746" r:id="rId3"/>
    <p:sldMasterId id="2147483745" r:id="rId4"/>
    <p:sldMasterId id="2147483743" r:id="rId5"/>
    <p:sldMasterId id="2147483742" r:id="rId6"/>
    <p:sldMasterId id="2147483740" r:id="rId7"/>
    <p:sldMasterId id="2147483739" r:id="rId8"/>
    <p:sldMasterId id="2147483738" r:id="rId9"/>
    <p:sldMasterId id="2147483731" r:id="rId10"/>
  </p:sldMasterIdLst>
  <p:notesMasterIdLst>
    <p:notesMasterId r:id="rId47"/>
  </p:notesMasterIdLst>
  <p:handoutMasterIdLst>
    <p:handoutMasterId r:id="rId48"/>
  </p:handoutMasterIdLst>
  <p:sldIdLst>
    <p:sldId id="312" r:id="rId11"/>
    <p:sldId id="410" r:id="rId12"/>
    <p:sldId id="615" r:id="rId13"/>
    <p:sldId id="326" r:id="rId14"/>
    <p:sldId id="342" r:id="rId15"/>
    <p:sldId id="327" r:id="rId16"/>
    <p:sldId id="344" r:id="rId17"/>
    <p:sldId id="544" r:id="rId18"/>
    <p:sldId id="617" r:id="rId19"/>
    <p:sldId id="616" r:id="rId20"/>
    <p:sldId id="618" r:id="rId21"/>
    <p:sldId id="328" r:id="rId22"/>
    <p:sldId id="349" r:id="rId23"/>
    <p:sldId id="359" r:id="rId24"/>
    <p:sldId id="348" r:id="rId25"/>
    <p:sldId id="545" r:id="rId26"/>
    <p:sldId id="546" r:id="rId27"/>
    <p:sldId id="551" r:id="rId28"/>
    <p:sldId id="552" r:id="rId29"/>
    <p:sldId id="553" r:id="rId30"/>
    <p:sldId id="554" r:id="rId31"/>
    <p:sldId id="555" r:id="rId32"/>
    <p:sldId id="556" r:id="rId33"/>
    <p:sldId id="547" r:id="rId34"/>
    <p:sldId id="548" r:id="rId35"/>
    <p:sldId id="549" r:id="rId36"/>
    <p:sldId id="550" r:id="rId37"/>
    <p:sldId id="557" r:id="rId38"/>
    <p:sldId id="558" r:id="rId39"/>
    <p:sldId id="559" r:id="rId40"/>
    <p:sldId id="624" r:id="rId41"/>
    <p:sldId id="561" r:id="rId42"/>
    <p:sldId id="619" r:id="rId43"/>
    <p:sldId id="620" r:id="rId44"/>
    <p:sldId id="621" r:id="rId45"/>
    <p:sldId id="325" r:id="rId46"/>
  </p:sldIdLst>
  <p:sldSz cx="16249650" cy="9144000"/>
  <p:notesSz cx="6858000" cy="9144000"/>
  <p:defaultTextStyle>
    <a:defPPr>
      <a:defRPr lang="en-US"/>
    </a:defPPr>
    <a:lvl1pPr marL="0" algn="l" defTabSz="725531" rtl="0" eaLnBrk="1" latinLnBrk="0" hangingPunct="1">
      <a:defRPr sz="2900" kern="1200">
        <a:solidFill>
          <a:schemeClr val="tx1"/>
        </a:solidFill>
        <a:latin typeface="+mn-lt"/>
        <a:ea typeface="+mn-ea"/>
        <a:cs typeface="+mn-cs"/>
      </a:defRPr>
    </a:lvl1pPr>
    <a:lvl2pPr marL="725531" algn="l" defTabSz="725531" rtl="0" eaLnBrk="1" latinLnBrk="0" hangingPunct="1">
      <a:defRPr sz="2900" kern="1200">
        <a:solidFill>
          <a:schemeClr val="tx1"/>
        </a:solidFill>
        <a:latin typeface="+mn-lt"/>
        <a:ea typeface="+mn-ea"/>
        <a:cs typeface="+mn-cs"/>
      </a:defRPr>
    </a:lvl2pPr>
    <a:lvl3pPr marL="1451061" algn="l" defTabSz="725531" rtl="0" eaLnBrk="1" latinLnBrk="0" hangingPunct="1">
      <a:defRPr sz="2900" kern="1200">
        <a:solidFill>
          <a:schemeClr val="tx1"/>
        </a:solidFill>
        <a:latin typeface="+mn-lt"/>
        <a:ea typeface="+mn-ea"/>
        <a:cs typeface="+mn-cs"/>
      </a:defRPr>
    </a:lvl3pPr>
    <a:lvl4pPr marL="2176592" algn="l" defTabSz="725531" rtl="0" eaLnBrk="1" latinLnBrk="0" hangingPunct="1">
      <a:defRPr sz="2900" kern="1200">
        <a:solidFill>
          <a:schemeClr val="tx1"/>
        </a:solidFill>
        <a:latin typeface="+mn-lt"/>
        <a:ea typeface="+mn-ea"/>
        <a:cs typeface="+mn-cs"/>
      </a:defRPr>
    </a:lvl4pPr>
    <a:lvl5pPr marL="2902123" algn="l" defTabSz="725531" rtl="0" eaLnBrk="1" latinLnBrk="0" hangingPunct="1">
      <a:defRPr sz="2900" kern="1200">
        <a:solidFill>
          <a:schemeClr val="tx1"/>
        </a:solidFill>
        <a:latin typeface="+mn-lt"/>
        <a:ea typeface="+mn-ea"/>
        <a:cs typeface="+mn-cs"/>
      </a:defRPr>
    </a:lvl5pPr>
    <a:lvl6pPr marL="3627653" algn="l" defTabSz="725531" rtl="0" eaLnBrk="1" latinLnBrk="0" hangingPunct="1">
      <a:defRPr sz="2900" kern="1200">
        <a:solidFill>
          <a:schemeClr val="tx1"/>
        </a:solidFill>
        <a:latin typeface="+mn-lt"/>
        <a:ea typeface="+mn-ea"/>
        <a:cs typeface="+mn-cs"/>
      </a:defRPr>
    </a:lvl6pPr>
    <a:lvl7pPr marL="4353184" algn="l" defTabSz="725531" rtl="0" eaLnBrk="1" latinLnBrk="0" hangingPunct="1">
      <a:defRPr sz="2900" kern="1200">
        <a:solidFill>
          <a:schemeClr val="tx1"/>
        </a:solidFill>
        <a:latin typeface="+mn-lt"/>
        <a:ea typeface="+mn-ea"/>
        <a:cs typeface="+mn-cs"/>
      </a:defRPr>
    </a:lvl7pPr>
    <a:lvl8pPr marL="5078715" algn="l" defTabSz="725531" rtl="0" eaLnBrk="1" latinLnBrk="0" hangingPunct="1">
      <a:defRPr sz="2900" kern="1200">
        <a:solidFill>
          <a:schemeClr val="tx1"/>
        </a:solidFill>
        <a:latin typeface="+mn-lt"/>
        <a:ea typeface="+mn-ea"/>
        <a:cs typeface="+mn-cs"/>
      </a:defRPr>
    </a:lvl8pPr>
    <a:lvl9pPr marL="5804245" algn="l" defTabSz="725531" rtl="0" eaLnBrk="1" latinLnBrk="0" hangingPunct="1">
      <a:defRPr sz="2900" kern="1200">
        <a:solidFill>
          <a:schemeClr val="tx1"/>
        </a:solidFill>
        <a:latin typeface="+mn-lt"/>
        <a:ea typeface="+mn-ea"/>
        <a:cs typeface="+mn-cs"/>
      </a:defRPr>
    </a:lvl9pPr>
  </p:defaultTextStyle>
  <p:extLst>
    <p:ext uri="{521415D9-36F7-43E2-AB2F-B90AF26B5E84}">
      <p14:sectionLst xmlns:p14="http://schemas.microsoft.com/office/powerpoint/2010/main">
        <p14:section name="Abertura" id="{C34570D2-D984-4A50-9F96-C652D234D577}">
          <p14:sldIdLst>
            <p14:sldId id="312"/>
          </p14:sldIdLst>
        </p14:section>
        <p14:section name="Indice" id="{95CC1A23-F3ED-4C1C-8044-1D07B287A384}">
          <p14:sldIdLst>
            <p14:sldId id="410"/>
          </p14:sldIdLst>
        </p14:section>
        <p14:section name="Fase I" id="{058C0832-1C8C-4117-8C15-7CE530CA035F}">
          <p14:sldIdLst>
            <p14:sldId id="615"/>
            <p14:sldId id="326"/>
            <p14:sldId id="342"/>
            <p14:sldId id="327"/>
            <p14:sldId id="344"/>
            <p14:sldId id="544"/>
            <p14:sldId id="617"/>
            <p14:sldId id="616"/>
            <p14:sldId id="618"/>
            <p14:sldId id="328"/>
            <p14:sldId id="349"/>
            <p14:sldId id="359"/>
            <p14:sldId id="348"/>
            <p14:sldId id="545"/>
            <p14:sldId id="546"/>
            <p14:sldId id="551"/>
            <p14:sldId id="552"/>
            <p14:sldId id="553"/>
            <p14:sldId id="554"/>
            <p14:sldId id="555"/>
            <p14:sldId id="556"/>
            <p14:sldId id="547"/>
            <p14:sldId id="548"/>
            <p14:sldId id="549"/>
            <p14:sldId id="550"/>
            <p14:sldId id="557"/>
            <p14:sldId id="558"/>
            <p14:sldId id="559"/>
            <p14:sldId id="624"/>
            <p14:sldId id="561"/>
            <p14:sldId id="619"/>
            <p14:sldId id="620"/>
            <p14:sldId id="621"/>
          </p14:sldIdLst>
        </p14:section>
        <p14:section name="Conclusão" id="{82A25F13-EA2B-40D1-A045-D1FB64678583}">
          <p14:sldIdLst>
            <p14:sldId id="325"/>
          </p14:sldIdLst>
        </p14:section>
      </p14:sectionLst>
    </p:ext>
    <p:ext uri="{EFAFB233-063F-42B5-8137-9DF3F51BA10A}">
      <p15:sldGuideLst xmlns:p15="http://schemas.microsoft.com/office/powerpoint/2012/main">
        <p15:guide id="1" orient="horz" pos="2057">
          <p15:clr>
            <a:srgbClr val="A4A3A4"/>
          </p15:clr>
        </p15:guide>
        <p15:guide id="2" orient="horz" pos="2772">
          <p15:clr>
            <a:srgbClr val="A4A3A4"/>
          </p15:clr>
        </p15:guide>
        <p15:guide id="3" pos="1256">
          <p15:clr>
            <a:srgbClr val="A4A3A4"/>
          </p15:clr>
        </p15:guide>
        <p15:guide id="4" pos="5203">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alia Cristina de Lucas dos Santos" initials="NCdLdS" lastIdx="2" clrIdx="0">
    <p:extLst>
      <p:ext uri="{19B8F6BF-5375-455C-9EA6-DF929625EA0E}">
        <p15:presenceInfo xmlns:p15="http://schemas.microsoft.com/office/powerpoint/2012/main" userId="S-1-5-21-510092573-1659520265-1847928074-5542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7BB5"/>
    <a:srgbClr val="5BB3CA"/>
    <a:srgbClr val="F59528"/>
    <a:srgbClr val="FFFFFF"/>
    <a:srgbClr val="00739C"/>
    <a:srgbClr val="4A5C61"/>
    <a:srgbClr val="00B5C7"/>
    <a:srgbClr val="595959"/>
    <a:srgbClr val="424242"/>
    <a:srgbClr val="2C475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381" autoAdjust="0"/>
  </p:normalViewPr>
  <p:slideViewPr>
    <p:cSldViewPr snapToGrid="0" snapToObjects="1" showGuides="1">
      <p:cViewPr varScale="1">
        <p:scale>
          <a:sx n="89" d="100"/>
          <a:sy n="89" d="100"/>
        </p:scale>
        <p:origin x="240" y="90"/>
      </p:cViewPr>
      <p:guideLst>
        <p:guide orient="horz" pos="2057"/>
        <p:guide orient="horz" pos="2772"/>
        <p:guide pos="1256"/>
        <p:guide pos="5203"/>
      </p:guideLst>
    </p:cSldViewPr>
  </p:slideViewPr>
  <p:outlineViewPr>
    <p:cViewPr>
      <p:scale>
        <a:sx n="33" d="100"/>
        <a:sy n="33" d="100"/>
      </p:scale>
      <p:origin x="0" y="-126"/>
    </p:cViewPr>
  </p:outlineViewPr>
  <p:notesTextViewPr>
    <p:cViewPr>
      <p:scale>
        <a:sx n="3" d="2"/>
        <a:sy n="3" d="2"/>
      </p:scale>
      <p:origin x="0" y="0"/>
    </p:cViewPr>
  </p:notesTextViewPr>
  <p:sorterViewPr>
    <p:cViewPr>
      <p:scale>
        <a:sx n="66" d="100"/>
        <a:sy n="66" d="100"/>
      </p:scale>
      <p:origin x="0" y="-74604"/>
    </p:cViewPr>
  </p:sorterViewPr>
  <p:notesViewPr>
    <p:cSldViewPr snapToGrid="0" snapToObjects="1">
      <p:cViewPr varScale="1">
        <p:scale>
          <a:sx n="57" d="100"/>
          <a:sy n="57" d="100"/>
        </p:scale>
        <p:origin x="2832"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slide" Target="slides/slide3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commentAuthors" Target="commentAuthors.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handoutMaster" Target="handoutMasters/handoutMaster1.xml"/><Relationship Id="rId8" Type="http://schemas.openxmlformats.org/officeDocument/2006/relationships/slideMaster" Target="slideMasters/slideMaster8.xml"/><Relationship Id="rId51"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4-17T18:14:49.058" idx="1">
    <p:pos x="10" y="10"/>
    <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9-04-21T21:39:33.175" idx="2">
    <p:pos x="10" y="10"/>
    <p:text/>
    <p:extLst>
      <p:ext uri="{C676402C-5697-4E1C-873F-D02D1690AC5C}">
        <p15:threadingInfo xmlns:p15="http://schemas.microsoft.com/office/powerpoint/2012/main" timeZoneBias="18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A62EBD-B9F3-BB47-B2F2-14A47F64F7DA}" type="datetimeFigureOut">
              <a:rPr lang="en-US" smtClean="0"/>
              <a:pPr/>
              <a:t>4/22/2019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264C627-9AD9-DF4D-BC02-9FC6BFA1C46C}" type="slidenum">
              <a:rPr lang="en-US" smtClean="0"/>
              <a:pPr/>
              <a:t>‹nº›</a:t>
            </a:fld>
            <a:endParaRPr lang="en-US"/>
          </a:p>
        </p:txBody>
      </p:sp>
    </p:spTree>
    <p:extLst>
      <p:ext uri="{BB962C8B-B14F-4D97-AF65-F5344CB8AC3E}">
        <p14:creationId xmlns:p14="http://schemas.microsoft.com/office/powerpoint/2010/main" val="24275663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B48471-3ADC-0549-A149-2366DEF02ADD}" type="datetimeFigureOut">
              <a:rPr lang="en-US" smtClean="0"/>
              <a:pPr/>
              <a:t>4/22/2019</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BR" smtClean="0"/>
              <a:t>Click to edit Master text styles</a:t>
            </a:r>
          </a:p>
          <a:p>
            <a:pPr lvl="1"/>
            <a:r>
              <a:rPr lang="pt-BR" smtClean="0"/>
              <a:t>Second level</a:t>
            </a:r>
          </a:p>
          <a:p>
            <a:pPr lvl="2"/>
            <a:r>
              <a:rPr lang="pt-BR" smtClean="0"/>
              <a:t>Third level</a:t>
            </a:r>
          </a:p>
          <a:p>
            <a:pPr lvl="3"/>
            <a:r>
              <a:rPr lang="pt-BR" smtClean="0"/>
              <a:t>Fourth level</a:t>
            </a:r>
          </a:p>
          <a:p>
            <a:pPr lvl="4"/>
            <a:r>
              <a:rPr lang="pt-BR"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394297-7149-3F48-AC8D-4200D8F84BCD}" type="slidenum">
              <a:rPr lang="en-US" smtClean="0"/>
              <a:pPr/>
              <a:t>‹nº›</a:t>
            </a:fld>
            <a:endParaRPr lang="en-US"/>
          </a:p>
        </p:txBody>
      </p:sp>
    </p:spTree>
    <p:extLst>
      <p:ext uri="{BB962C8B-B14F-4D97-AF65-F5344CB8AC3E}">
        <p14:creationId xmlns:p14="http://schemas.microsoft.com/office/powerpoint/2010/main" val="2738068618"/>
      </p:ext>
    </p:extLst>
  </p:cSld>
  <p:clrMap bg1="lt1" tx1="dk1" bg2="lt2" tx2="dk2" accent1="accent1" accent2="accent2" accent3="accent3" accent4="accent4" accent5="accent5" accent6="accent6" hlink="hlink" folHlink="folHlink"/>
  <p:hf hdr="0" ftr="0" dt="0"/>
  <p:notesStyle>
    <a:lvl1pPr marL="0" algn="l" defTabSz="725531" rtl="0" eaLnBrk="1" latinLnBrk="0" hangingPunct="1">
      <a:defRPr sz="1900" kern="1200">
        <a:solidFill>
          <a:schemeClr val="tx1"/>
        </a:solidFill>
        <a:latin typeface="+mn-lt"/>
        <a:ea typeface="+mn-ea"/>
        <a:cs typeface="+mn-cs"/>
      </a:defRPr>
    </a:lvl1pPr>
    <a:lvl2pPr marL="725531" algn="l" defTabSz="725531" rtl="0" eaLnBrk="1" latinLnBrk="0" hangingPunct="1">
      <a:defRPr sz="1900" kern="1200">
        <a:solidFill>
          <a:schemeClr val="tx1"/>
        </a:solidFill>
        <a:latin typeface="+mn-lt"/>
        <a:ea typeface="+mn-ea"/>
        <a:cs typeface="+mn-cs"/>
      </a:defRPr>
    </a:lvl2pPr>
    <a:lvl3pPr marL="1451061" algn="l" defTabSz="725531" rtl="0" eaLnBrk="1" latinLnBrk="0" hangingPunct="1">
      <a:defRPr sz="1900" kern="1200">
        <a:solidFill>
          <a:schemeClr val="tx1"/>
        </a:solidFill>
        <a:latin typeface="+mn-lt"/>
        <a:ea typeface="+mn-ea"/>
        <a:cs typeface="+mn-cs"/>
      </a:defRPr>
    </a:lvl3pPr>
    <a:lvl4pPr marL="2176592" algn="l" defTabSz="725531" rtl="0" eaLnBrk="1" latinLnBrk="0" hangingPunct="1">
      <a:defRPr sz="1900" kern="1200">
        <a:solidFill>
          <a:schemeClr val="tx1"/>
        </a:solidFill>
        <a:latin typeface="+mn-lt"/>
        <a:ea typeface="+mn-ea"/>
        <a:cs typeface="+mn-cs"/>
      </a:defRPr>
    </a:lvl4pPr>
    <a:lvl5pPr marL="2902123" algn="l" defTabSz="725531" rtl="0" eaLnBrk="1" latinLnBrk="0" hangingPunct="1">
      <a:defRPr sz="1900" kern="1200">
        <a:solidFill>
          <a:schemeClr val="tx1"/>
        </a:solidFill>
        <a:latin typeface="+mn-lt"/>
        <a:ea typeface="+mn-ea"/>
        <a:cs typeface="+mn-cs"/>
      </a:defRPr>
    </a:lvl5pPr>
    <a:lvl6pPr marL="3627653" algn="l" defTabSz="725531" rtl="0" eaLnBrk="1" latinLnBrk="0" hangingPunct="1">
      <a:defRPr sz="1900" kern="1200">
        <a:solidFill>
          <a:schemeClr val="tx1"/>
        </a:solidFill>
        <a:latin typeface="+mn-lt"/>
        <a:ea typeface="+mn-ea"/>
        <a:cs typeface="+mn-cs"/>
      </a:defRPr>
    </a:lvl6pPr>
    <a:lvl7pPr marL="4353184" algn="l" defTabSz="725531" rtl="0" eaLnBrk="1" latinLnBrk="0" hangingPunct="1">
      <a:defRPr sz="1900" kern="1200">
        <a:solidFill>
          <a:schemeClr val="tx1"/>
        </a:solidFill>
        <a:latin typeface="+mn-lt"/>
        <a:ea typeface="+mn-ea"/>
        <a:cs typeface="+mn-cs"/>
      </a:defRPr>
    </a:lvl7pPr>
    <a:lvl8pPr marL="5078715" algn="l" defTabSz="725531" rtl="0" eaLnBrk="1" latinLnBrk="0" hangingPunct="1">
      <a:defRPr sz="1900" kern="1200">
        <a:solidFill>
          <a:schemeClr val="tx1"/>
        </a:solidFill>
        <a:latin typeface="+mn-lt"/>
        <a:ea typeface="+mn-ea"/>
        <a:cs typeface="+mn-cs"/>
      </a:defRPr>
    </a:lvl8pPr>
    <a:lvl9pPr marL="5804245" algn="l" defTabSz="725531"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92394297-7149-3F48-AC8D-4200D8F84BCD}" type="slidenum">
              <a:rPr lang="en-US" smtClean="0"/>
              <a:pPr/>
              <a:t>15</a:t>
            </a:fld>
            <a:endParaRPr lang="en-US"/>
          </a:p>
        </p:txBody>
      </p:sp>
    </p:spTree>
    <p:extLst>
      <p:ext uri="{BB962C8B-B14F-4D97-AF65-F5344CB8AC3E}">
        <p14:creationId xmlns:p14="http://schemas.microsoft.com/office/powerpoint/2010/main" val="692067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92394297-7149-3F48-AC8D-4200D8F84BCD}" type="slidenum">
              <a:rPr lang="en-US" smtClean="0"/>
              <a:pPr/>
              <a:t>21</a:t>
            </a:fld>
            <a:endParaRPr lang="en-US" dirty="0"/>
          </a:p>
        </p:txBody>
      </p:sp>
    </p:spTree>
    <p:extLst>
      <p:ext uri="{BB962C8B-B14F-4D97-AF65-F5344CB8AC3E}">
        <p14:creationId xmlns:p14="http://schemas.microsoft.com/office/powerpoint/2010/main" val="37138822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92394297-7149-3F48-AC8D-4200D8F84BCD}" type="slidenum">
              <a:rPr lang="en-US" smtClean="0"/>
              <a:pPr/>
              <a:t>24</a:t>
            </a:fld>
            <a:endParaRPr lang="en-US"/>
          </a:p>
        </p:txBody>
      </p:sp>
    </p:spTree>
    <p:extLst>
      <p:ext uri="{BB962C8B-B14F-4D97-AF65-F5344CB8AC3E}">
        <p14:creationId xmlns:p14="http://schemas.microsoft.com/office/powerpoint/2010/main" val="27809167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92394297-7149-3F48-AC8D-4200D8F84BCD}" type="slidenum">
              <a:rPr lang="en-US" smtClean="0"/>
              <a:pPr/>
              <a:t>32</a:t>
            </a:fld>
            <a:endParaRPr lang="en-US" dirty="0"/>
          </a:p>
        </p:txBody>
      </p:sp>
    </p:spTree>
    <p:extLst>
      <p:ext uri="{BB962C8B-B14F-4D97-AF65-F5344CB8AC3E}">
        <p14:creationId xmlns:p14="http://schemas.microsoft.com/office/powerpoint/2010/main" val="4202314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92394297-7149-3F48-AC8D-4200D8F84BCD}" type="slidenum">
              <a:rPr lang="en-US" smtClean="0"/>
              <a:pPr/>
              <a:t>33</a:t>
            </a:fld>
            <a:endParaRPr lang="en-US"/>
          </a:p>
        </p:txBody>
      </p:sp>
    </p:spTree>
    <p:extLst>
      <p:ext uri="{BB962C8B-B14F-4D97-AF65-F5344CB8AC3E}">
        <p14:creationId xmlns:p14="http://schemas.microsoft.com/office/powerpoint/2010/main" val="2811548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92394297-7149-3F48-AC8D-4200D8F84BCD}" type="slidenum">
              <a:rPr lang="en-US" smtClean="0"/>
              <a:pPr/>
              <a:t>34</a:t>
            </a:fld>
            <a:endParaRPr lang="en-US"/>
          </a:p>
        </p:txBody>
      </p:sp>
    </p:spTree>
    <p:extLst>
      <p:ext uri="{BB962C8B-B14F-4D97-AF65-F5344CB8AC3E}">
        <p14:creationId xmlns:p14="http://schemas.microsoft.com/office/powerpoint/2010/main" val="37720372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92394297-7149-3F48-AC8D-4200D8F84BCD}" type="slidenum">
              <a:rPr lang="en-US" smtClean="0"/>
              <a:pPr/>
              <a:t>35</a:t>
            </a:fld>
            <a:endParaRPr lang="en-US"/>
          </a:p>
        </p:txBody>
      </p:sp>
    </p:spTree>
    <p:extLst>
      <p:ext uri="{BB962C8B-B14F-4D97-AF65-F5344CB8AC3E}">
        <p14:creationId xmlns:p14="http://schemas.microsoft.com/office/powerpoint/2010/main" val="4470033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Master" Target="../slideMasters/slideMaster2.xml"/><Relationship Id="rId4" Type="http://schemas.openxmlformats.org/officeDocument/2006/relationships/image" Target="../media/image19.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Master" Target="../slideMasters/slideMaster2.xml"/><Relationship Id="rId4" Type="http://schemas.openxmlformats.org/officeDocument/2006/relationships/image" Target="../media/image20.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Master" Target="../slideMasters/slideMaster2.xml"/><Relationship Id="rId4" Type="http://schemas.openxmlformats.org/officeDocument/2006/relationships/image" Target="../media/image21.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Master" Target="../slideMasters/slideMaster3.xml"/><Relationship Id="rId4" Type="http://schemas.openxmlformats.org/officeDocument/2006/relationships/image" Target="../media/image22.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3.jpe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3.jpe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3.jpe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3.jpeg"/><Relationship Id="rId1" Type="http://schemas.openxmlformats.org/officeDocument/2006/relationships/slideMaster" Target="../slideMasters/slideMaster4.xml"/><Relationship Id="rId4" Type="http://schemas.openxmlformats.org/officeDocument/2006/relationships/image" Target="../media/image22.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4.jpeg"/><Relationship Id="rId1" Type="http://schemas.openxmlformats.org/officeDocument/2006/relationships/slideMaster" Target="../slideMasters/slideMaster5.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4.jpeg"/><Relationship Id="rId1" Type="http://schemas.openxmlformats.org/officeDocument/2006/relationships/slideMaster" Target="../slideMasters/slideMaster5.xml"/><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4.jpeg"/><Relationship Id="rId1" Type="http://schemas.openxmlformats.org/officeDocument/2006/relationships/slideMaster" Target="../slideMasters/slideMaster5.xml"/><Relationship Id="rId4" Type="http://schemas.openxmlformats.org/officeDocument/2006/relationships/image" Target="../media/image22.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5.jpeg"/><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5.jpeg"/><Relationship Id="rId1" Type="http://schemas.openxmlformats.org/officeDocument/2006/relationships/slideMaster" Target="../slideMasters/slideMaster6.xml"/><Relationship Id="rId4"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5.jpeg"/><Relationship Id="rId1" Type="http://schemas.openxmlformats.org/officeDocument/2006/relationships/slideMaster" Target="../slideMasters/slideMaster6.xml"/><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5.jpeg"/><Relationship Id="rId1" Type="http://schemas.openxmlformats.org/officeDocument/2006/relationships/slideMaster" Target="../slideMasters/slideMaster6.xml"/><Relationship Id="rId4" Type="http://schemas.openxmlformats.org/officeDocument/2006/relationships/image" Target="../media/image22.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7.xml"/><Relationship Id="rId4" Type="http://schemas.openxmlformats.org/officeDocument/2006/relationships/image" Target="../media/image19.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7.xml"/><Relationship Id="rId4" Type="http://schemas.openxmlformats.org/officeDocument/2006/relationships/image" Target="../media/image20.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7.xml"/><Relationship Id="rId4" Type="http://schemas.openxmlformats.org/officeDocument/2006/relationships/image" Target="../media/image21.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7.xml"/><Relationship Id="rId4" Type="http://schemas.openxmlformats.org/officeDocument/2006/relationships/image" Target="../media/image19.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7.xml"/><Relationship Id="rId4" Type="http://schemas.openxmlformats.org/officeDocument/2006/relationships/image" Target="../media/image20.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7.xml"/><Relationship Id="rId4" Type="http://schemas.openxmlformats.org/officeDocument/2006/relationships/image" Target="../media/image21.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6.jpeg"/><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6.jpeg"/><Relationship Id="rId1" Type="http://schemas.openxmlformats.org/officeDocument/2006/relationships/slideMaster" Target="../slideMasters/slideMaster8.xml"/><Relationship Id="rId4" Type="http://schemas.openxmlformats.org/officeDocument/2006/relationships/image" Target="../media/image19.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6.jpeg"/><Relationship Id="rId1" Type="http://schemas.openxmlformats.org/officeDocument/2006/relationships/slideMaster" Target="../slideMasters/slideMaster8.xml"/><Relationship Id="rId4" Type="http://schemas.openxmlformats.org/officeDocument/2006/relationships/image" Target="../media/image20.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6.jpeg"/><Relationship Id="rId1" Type="http://schemas.openxmlformats.org/officeDocument/2006/relationships/slideMaster" Target="../slideMasters/slideMaster8.xml"/><Relationship Id="rId4" Type="http://schemas.openxmlformats.org/officeDocument/2006/relationships/image" Target="../media/image21.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6.jpeg"/><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6.jpeg"/><Relationship Id="rId1" Type="http://schemas.openxmlformats.org/officeDocument/2006/relationships/slideMaster" Target="../slideMasters/slideMaster8.xml"/><Relationship Id="rId4" Type="http://schemas.openxmlformats.org/officeDocument/2006/relationships/image" Target="../media/image19.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6.jpeg"/><Relationship Id="rId1" Type="http://schemas.openxmlformats.org/officeDocument/2006/relationships/slideMaster" Target="../slideMasters/slideMaster8.xml"/><Relationship Id="rId4" Type="http://schemas.openxmlformats.org/officeDocument/2006/relationships/image" Target="../media/image20.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6.jpeg"/><Relationship Id="rId1" Type="http://schemas.openxmlformats.org/officeDocument/2006/relationships/slideMaster" Target="../slideMasters/slideMaster8.xml"/><Relationship Id="rId4" Type="http://schemas.openxmlformats.org/officeDocument/2006/relationships/image" Target="../media/image21.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jpeg"/><Relationship Id="rId1" Type="http://schemas.openxmlformats.org/officeDocument/2006/relationships/slideMaster" Target="../slideMasters/slideMaster9.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jpeg"/><Relationship Id="rId1" Type="http://schemas.openxmlformats.org/officeDocument/2006/relationships/slideMaster" Target="../slideMasters/slideMaster9.xml"/><Relationship Id="rId4" Type="http://schemas.openxmlformats.org/officeDocument/2006/relationships/image" Target="../media/image19.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jpeg"/><Relationship Id="rId1" Type="http://schemas.openxmlformats.org/officeDocument/2006/relationships/slideMaster" Target="../slideMasters/slideMaster9.xml"/><Relationship Id="rId4" Type="http://schemas.openxmlformats.org/officeDocument/2006/relationships/image" Target="../media/image20.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jpeg"/><Relationship Id="rId1" Type="http://schemas.openxmlformats.org/officeDocument/2006/relationships/slideMaster" Target="../slideMasters/slideMaster9.xml"/><Relationship Id="rId4" Type="http://schemas.openxmlformats.org/officeDocument/2006/relationships/image" Target="../media/image21.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jpeg"/><Relationship Id="rId1" Type="http://schemas.openxmlformats.org/officeDocument/2006/relationships/slideMaster" Target="../slideMasters/slideMaster9.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jpeg"/><Relationship Id="rId1" Type="http://schemas.openxmlformats.org/officeDocument/2006/relationships/slideMaster" Target="../slideMasters/slideMaster9.xml"/><Relationship Id="rId4" Type="http://schemas.openxmlformats.org/officeDocument/2006/relationships/image" Target="../media/image19.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jpeg"/><Relationship Id="rId1" Type="http://schemas.openxmlformats.org/officeDocument/2006/relationships/slideMaster" Target="../slideMasters/slideMaster9.xml"/><Relationship Id="rId4" Type="http://schemas.openxmlformats.org/officeDocument/2006/relationships/image" Target="../media/image20.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jpeg"/><Relationship Id="rId1" Type="http://schemas.openxmlformats.org/officeDocument/2006/relationships/slideMaster" Target="../slideMasters/slideMaster9.xml"/><Relationship Id="rId4" Type="http://schemas.openxmlformats.org/officeDocument/2006/relationships/image" Target="../media/image21.png"/></Relationships>
</file>

<file path=ppt/slideLayouts/_rels/slideLayout53.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jpeg"/><Relationship Id="rId1" Type="http://schemas.openxmlformats.org/officeDocument/2006/relationships/slideMaster" Target="../slideMasters/slideMaster10.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jpe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apa">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Text Placeholder 2"/>
          <p:cNvSpPr>
            <a:spLocks noGrp="1"/>
          </p:cNvSpPr>
          <p:nvPr>
            <p:ph type="body" idx="14" hasCustomPrompt="1"/>
          </p:nvPr>
        </p:nvSpPr>
        <p:spPr>
          <a:xfrm>
            <a:off x="1860129" y="1744394"/>
            <a:ext cx="12457383" cy="3404381"/>
          </a:xfrm>
          <a:prstGeom prst="rect">
            <a:avLst/>
          </a:prstGeom>
        </p:spPr>
        <p:txBody>
          <a:bodyPr lIns="91382" tIns="45691" rIns="91382" bIns="45691" anchor="ctr" anchorCtr="0"/>
          <a:lstStyle>
            <a:lvl1pPr marL="0" marR="0" indent="0" algn="ctr" defTabSz="725032" rtl="0" eaLnBrk="0" fontAlgn="base" latinLnBrk="0" hangingPunct="0">
              <a:lnSpc>
                <a:spcPct val="100000"/>
              </a:lnSpc>
              <a:spcBef>
                <a:spcPct val="20000"/>
              </a:spcBef>
              <a:spcAft>
                <a:spcPct val="0"/>
              </a:spcAft>
              <a:buClrTx/>
              <a:buSzTx/>
              <a:buFont typeface="Arial" pitchFamily="34" charset="0"/>
              <a:buNone/>
              <a:tabLst/>
              <a:defRPr lang="pt-BR" sz="7200" b="1"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marL="0" marR="0" lvl="0" indent="0" algn="ctr" defTabSz="725032" rtl="0" eaLnBrk="0" fontAlgn="base" latinLnBrk="0" hangingPunct="0">
              <a:lnSpc>
                <a:spcPct val="100000"/>
              </a:lnSpc>
              <a:spcBef>
                <a:spcPct val="20000"/>
              </a:spcBef>
              <a:spcAft>
                <a:spcPct val="0"/>
              </a:spcAft>
              <a:buClrTx/>
              <a:buSzTx/>
              <a:buFont typeface="Arial" pitchFamily="34" charset="0"/>
              <a:buNone/>
              <a:tabLst/>
              <a:defRPr/>
            </a:pPr>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de </a:t>
            </a:r>
            <a:r>
              <a:rPr lang="en-US" dirty="0" err="1" smtClean="0"/>
              <a:t>sua</a:t>
            </a:r>
            <a:r>
              <a:rPr lang="en-US" dirty="0" smtClean="0"/>
              <a:t> </a:t>
            </a:r>
            <a:r>
              <a:rPr lang="en-US" dirty="0" err="1" smtClean="0"/>
              <a:t>apresentação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pic>
        <p:nvPicPr>
          <p:cNvPr id="10" name="Picture 9" descr="TOTVS_po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1859644" y="7084145"/>
            <a:ext cx="3317537" cy="1331899"/>
          </a:xfrm>
          <a:prstGeom prst="rect">
            <a:avLst/>
          </a:prstGeom>
        </p:spPr>
      </p:pic>
      <p:sp>
        <p:nvSpPr>
          <p:cNvPr id="7" name="Title 1"/>
          <p:cNvSpPr>
            <a:spLocks noGrp="1"/>
          </p:cNvSpPr>
          <p:nvPr>
            <p:ph type="title" hasCustomPrompt="1"/>
          </p:nvPr>
        </p:nvSpPr>
        <p:spPr>
          <a:xfrm>
            <a:off x="3852947" y="5428641"/>
            <a:ext cx="8050455" cy="430213"/>
          </a:xfrm>
          <a:prstGeom prst="rect">
            <a:avLst/>
          </a:prstGeom>
        </p:spPr>
        <p:txBody>
          <a:bodyPr lIns="91382" tIns="45691" rIns="91382" bIns="45691" anchor="ctr"/>
          <a:lstStyle>
            <a:lvl1pPr algn="l">
              <a:defRPr sz="2100" b="1" baseline="0">
                <a:solidFill>
                  <a:srgbClr val="1CB5C5"/>
                </a:solidFill>
                <a:latin typeface="Arial Narrow"/>
                <a:cs typeface="Arial Narrow"/>
              </a:defRPr>
            </a:lvl1pPr>
          </a:lstStyle>
          <a:p>
            <a:r>
              <a:rPr lang="en-US" dirty="0" smtClean="0"/>
              <a:t>NOME DO AUTOR – MÊS / AAAA</a:t>
            </a:r>
            <a:endParaRPr lang="en-US" dirty="0"/>
          </a:p>
        </p:txBody>
      </p:sp>
    </p:spTree>
    <p:extLst>
      <p:ext uri="{BB962C8B-B14F-4D97-AF65-F5344CB8AC3E}">
        <p14:creationId xmlns:p14="http://schemas.microsoft.com/office/powerpoint/2010/main" val="273496102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Índice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sp>
        <p:nvSpPr>
          <p:cNvPr id="13" name="Text Placeholder 10"/>
          <p:cNvSpPr>
            <a:spLocks noGrp="1"/>
          </p:cNvSpPr>
          <p:nvPr>
            <p:ph type="body" idx="15" hasCustomPrompt="1"/>
          </p:nvPr>
        </p:nvSpPr>
        <p:spPr>
          <a:xfrm>
            <a:off x="1022317" y="56927"/>
            <a:ext cx="3280544" cy="711141"/>
          </a:xfrm>
          <a:prstGeom prst="rect">
            <a:avLst/>
          </a:prstGeom>
        </p:spPr>
        <p:txBody>
          <a:bodyPr/>
          <a:lstStyle>
            <a:lvl1pPr marL="0" indent="0">
              <a:buNone/>
              <a:defRPr sz="4000">
                <a:solidFill>
                  <a:srgbClr val="5CACB6"/>
                </a:solidFill>
                <a:latin typeface="Arial Narrow"/>
                <a:cs typeface="Arial Narrow"/>
              </a:defRPr>
            </a:lvl1pPr>
          </a:lstStyle>
          <a:p>
            <a:r>
              <a:rPr lang="en-US" dirty="0" smtClean="0"/>
              <a:t>ÍNDICE</a:t>
            </a:r>
            <a:endParaRPr lang="en-US" dirty="0"/>
          </a:p>
        </p:txBody>
      </p:sp>
      <p:pic>
        <p:nvPicPr>
          <p:cNvPr id="2" name="Picture 1" descr="selo_confidencial_dir.png"/>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grpSp>
        <p:nvGrpSpPr>
          <p:cNvPr id="10" name="Group 9"/>
          <p:cNvGrpSpPr/>
          <p:nvPr userDrawn="1"/>
        </p:nvGrpSpPr>
        <p:grpSpPr>
          <a:xfrm>
            <a:off x="1022319" y="848009"/>
            <a:ext cx="14951107" cy="0"/>
            <a:chOff x="1022319" y="848009"/>
            <a:chExt cx="14951107" cy="0"/>
          </a:xfrm>
        </p:grpSpPr>
        <p:cxnSp>
          <p:nvCxnSpPr>
            <p:cNvPr id="11" name="Straight Connector 10"/>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4" name="Text Placeholder 2"/>
          <p:cNvSpPr>
            <a:spLocks noGrp="1"/>
          </p:cNvSpPr>
          <p:nvPr>
            <p:ph type="body" idx="13" hasCustomPrompt="1"/>
          </p:nvPr>
        </p:nvSpPr>
        <p:spPr>
          <a:xfrm>
            <a:off x="8124840" y="3244663"/>
            <a:ext cx="5828227" cy="3012427"/>
          </a:xfrm>
          <a:prstGeom prst="rect">
            <a:avLst/>
          </a:prstGeom>
        </p:spPr>
        <p:txBody>
          <a:bodyPr lIns="91382" tIns="45691" rIns="91382" bIns="45691" anchor="t"/>
          <a:lstStyle>
            <a:lvl1pPr marL="742950" marR="0" indent="-742950" algn="l" defTabSz="725032" rtl="0" eaLnBrk="0" fontAlgn="base" latinLnBrk="0" hangingPunct="0">
              <a:lnSpc>
                <a:spcPct val="100000"/>
              </a:lnSpc>
              <a:spcBef>
                <a:spcPct val="20000"/>
              </a:spcBef>
              <a:spcAft>
                <a:spcPct val="0"/>
              </a:spcAft>
              <a:buClrTx/>
              <a:buSzTx/>
              <a:buFont typeface="Arial" pitchFamily="34" charset="0"/>
              <a:buAutoNum type="arabicPeriod"/>
              <a:tabLst/>
              <a:defRPr sz="3600" b="0" baseline="0">
                <a:solidFill>
                  <a:srgbClr val="00739C"/>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Item 1</a:t>
            </a:r>
          </a:p>
          <a:p>
            <a:pPr lvl="0"/>
            <a:r>
              <a:rPr lang="en-US" dirty="0" smtClean="0"/>
              <a:t>Item 2</a:t>
            </a:r>
          </a:p>
          <a:p>
            <a:pPr lvl="0"/>
            <a:r>
              <a:rPr lang="en-US" dirty="0" smtClean="0"/>
              <a:t>Item 3</a:t>
            </a:r>
          </a:p>
          <a:p>
            <a:pPr lvl="0"/>
            <a:r>
              <a:rPr lang="en-US" dirty="0" smtClean="0"/>
              <a:t>Item 4</a:t>
            </a:r>
          </a:p>
          <a:p>
            <a:pPr lvl="0"/>
            <a:r>
              <a:rPr lang="en-US" dirty="0" smtClean="0"/>
              <a:t>Item 5</a:t>
            </a:r>
          </a:p>
          <a:p>
            <a:pPr lvl="0"/>
            <a:endParaRPr lang="en-US" dirty="0" smtClean="0"/>
          </a:p>
        </p:txBody>
      </p:sp>
    </p:spTree>
    <p:extLst>
      <p:ext uri="{BB962C8B-B14F-4D97-AF65-F5344CB8AC3E}">
        <p14:creationId xmlns:p14="http://schemas.microsoft.com/office/powerpoint/2010/main" val="97092064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Índice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sp>
        <p:nvSpPr>
          <p:cNvPr id="13" name="Text Placeholder 10"/>
          <p:cNvSpPr>
            <a:spLocks noGrp="1"/>
          </p:cNvSpPr>
          <p:nvPr>
            <p:ph type="body" idx="15" hasCustomPrompt="1"/>
          </p:nvPr>
        </p:nvSpPr>
        <p:spPr>
          <a:xfrm>
            <a:off x="1022317" y="56927"/>
            <a:ext cx="3280544" cy="711141"/>
          </a:xfrm>
          <a:prstGeom prst="rect">
            <a:avLst/>
          </a:prstGeom>
        </p:spPr>
        <p:txBody>
          <a:bodyPr/>
          <a:lstStyle>
            <a:lvl1pPr marL="0" indent="0">
              <a:buNone/>
              <a:defRPr sz="4000">
                <a:solidFill>
                  <a:srgbClr val="5CACB6"/>
                </a:solidFill>
                <a:latin typeface="Arial Narrow"/>
                <a:cs typeface="Arial Narrow"/>
              </a:defRPr>
            </a:lvl1pPr>
          </a:lstStyle>
          <a:p>
            <a:r>
              <a:rPr lang="en-US" dirty="0" smtClean="0"/>
              <a:t>ÍNDICE</a:t>
            </a:r>
            <a:endParaRPr lang="en-US" dirty="0"/>
          </a:p>
        </p:txBody>
      </p:sp>
      <p:pic>
        <p:nvPicPr>
          <p:cNvPr id="2" name="Picture 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grpSp>
        <p:nvGrpSpPr>
          <p:cNvPr id="10" name="Group 9"/>
          <p:cNvGrpSpPr/>
          <p:nvPr userDrawn="1"/>
        </p:nvGrpSpPr>
        <p:grpSpPr>
          <a:xfrm>
            <a:off x="1022319" y="848009"/>
            <a:ext cx="14951107" cy="0"/>
            <a:chOff x="1022319" y="848009"/>
            <a:chExt cx="14951107" cy="0"/>
          </a:xfrm>
        </p:grpSpPr>
        <p:cxnSp>
          <p:nvCxnSpPr>
            <p:cNvPr id="11" name="Straight Connector 10"/>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4" name="Text Placeholder 2"/>
          <p:cNvSpPr>
            <a:spLocks noGrp="1"/>
          </p:cNvSpPr>
          <p:nvPr>
            <p:ph type="body" idx="13" hasCustomPrompt="1"/>
          </p:nvPr>
        </p:nvSpPr>
        <p:spPr>
          <a:xfrm>
            <a:off x="8124840" y="3244663"/>
            <a:ext cx="5828227" cy="3012427"/>
          </a:xfrm>
          <a:prstGeom prst="rect">
            <a:avLst/>
          </a:prstGeom>
        </p:spPr>
        <p:txBody>
          <a:bodyPr lIns="91382" tIns="45691" rIns="91382" bIns="45691" anchor="t"/>
          <a:lstStyle>
            <a:lvl1pPr marL="742950" marR="0" indent="-742950" algn="l" defTabSz="725032" rtl="0" eaLnBrk="0" fontAlgn="base" latinLnBrk="0" hangingPunct="0">
              <a:lnSpc>
                <a:spcPct val="100000"/>
              </a:lnSpc>
              <a:spcBef>
                <a:spcPct val="20000"/>
              </a:spcBef>
              <a:spcAft>
                <a:spcPct val="0"/>
              </a:spcAft>
              <a:buClrTx/>
              <a:buSzTx/>
              <a:buFont typeface="Arial" pitchFamily="34" charset="0"/>
              <a:buAutoNum type="arabicPeriod"/>
              <a:tabLst/>
              <a:defRPr sz="3600" b="0" baseline="0">
                <a:solidFill>
                  <a:srgbClr val="00739C"/>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Item 1</a:t>
            </a:r>
          </a:p>
          <a:p>
            <a:pPr lvl="0"/>
            <a:r>
              <a:rPr lang="en-US" dirty="0" smtClean="0"/>
              <a:t>Item 2</a:t>
            </a:r>
          </a:p>
          <a:p>
            <a:pPr lvl="0"/>
            <a:r>
              <a:rPr lang="en-US" dirty="0" smtClean="0"/>
              <a:t>Item 3</a:t>
            </a:r>
          </a:p>
          <a:p>
            <a:pPr lvl="0"/>
            <a:r>
              <a:rPr lang="en-US" dirty="0" smtClean="0"/>
              <a:t>Item 4</a:t>
            </a:r>
          </a:p>
          <a:p>
            <a:pPr lvl="0"/>
            <a:r>
              <a:rPr lang="en-US" dirty="0" smtClean="0"/>
              <a:t>Item 5</a:t>
            </a:r>
          </a:p>
          <a:p>
            <a:pPr lvl="0"/>
            <a:endParaRPr lang="en-US" dirty="0" smtClean="0"/>
          </a:p>
        </p:txBody>
      </p:sp>
    </p:spTree>
    <p:extLst>
      <p:ext uri="{BB962C8B-B14F-4D97-AF65-F5344CB8AC3E}">
        <p14:creationId xmlns:p14="http://schemas.microsoft.com/office/powerpoint/2010/main" val="359853942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Índice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sp>
        <p:nvSpPr>
          <p:cNvPr id="13" name="Text Placeholder 10"/>
          <p:cNvSpPr>
            <a:spLocks noGrp="1"/>
          </p:cNvSpPr>
          <p:nvPr>
            <p:ph type="body" idx="15" hasCustomPrompt="1"/>
          </p:nvPr>
        </p:nvSpPr>
        <p:spPr>
          <a:xfrm>
            <a:off x="1022317" y="56927"/>
            <a:ext cx="3280544" cy="711141"/>
          </a:xfrm>
          <a:prstGeom prst="rect">
            <a:avLst/>
          </a:prstGeom>
        </p:spPr>
        <p:txBody>
          <a:bodyPr/>
          <a:lstStyle>
            <a:lvl1pPr marL="0" indent="0">
              <a:buNone/>
              <a:defRPr sz="4000">
                <a:solidFill>
                  <a:srgbClr val="5CACB6"/>
                </a:solidFill>
                <a:latin typeface="Arial Narrow"/>
                <a:cs typeface="Arial Narrow"/>
              </a:defRPr>
            </a:lvl1pPr>
          </a:lstStyle>
          <a:p>
            <a:r>
              <a:rPr lang="en-US" dirty="0" smtClean="0"/>
              <a:t>ÍNDICE</a:t>
            </a:r>
            <a:endParaRPr lang="en-US" dirty="0"/>
          </a:p>
        </p:txBody>
      </p:sp>
      <p:pic>
        <p:nvPicPr>
          <p:cNvPr id="2" name="Picture 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grpSp>
        <p:nvGrpSpPr>
          <p:cNvPr id="10" name="Group 9"/>
          <p:cNvGrpSpPr/>
          <p:nvPr userDrawn="1"/>
        </p:nvGrpSpPr>
        <p:grpSpPr>
          <a:xfrm>
            <a:off x="1022319" y="848009"/>
            <a:ext cx="14951107" cy="0"/>
            <a:chOff x="1022319" y="848009"/>
            <a:chExt cx="14951107" cy="0"/>
          </a:xfrm>
        </p:grpSpPr>
        <p:cxnSp>
          <p:nvCxnSpPr>
            <p:cNvPr id="11" name="Straight Connector 10"/>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4" name="Text Placeholder 2"/>
          <p:cNvSpPr>
            <a:spLocks noGrp="1"/>
          </p:cNvSpPr>
          <p:nvPr>
            <p:ph type="body" idx="13" hasCustomPrompt="1"/>
          </p:nvPr>
        </p:nvSpPr>
        <p:spPr>
          <a:xfrm>
            <a:off x="8124840" y="3244663"/>
            <a:ext cx="5828227" cy="3012427"/>
          </a:xfrm>
          <a:prstGeom prst="rect">
            <a:avLst/>
          </a:prstGeom>
        </p:spPr>
        <p:txBody>
          <a:bodyPr lIns="91382" tIns="45691" rIns="91382" bIns="45691" anchor="t"/>
          <a:lstStyle>
            <a:lvl1pPr marL="742950" marR="0" indent="-742950" algn="l" defTabSz="725032" rtl="0" eaLnBrk="0" fontAlgn="base" latinLnBrk="0" hangingPunct="0">
              <a:lnSpc>
                <a:spcPct val="100000"/>
              </a:lnSpc>
              <a:spcBef>
                <a:spcPct val="20000"/>
              </a:spcBef>
              <a:spcAft>
                <a:spcPct val="0"/>
              </a:spcAft>
              <a:buClrTx/>
              <a:buSzTx/>
              <a:buFont typeface="Arial" pitchFamily="34" charset="0"/>
              <a:buAutoNum type="arabicPeriod"/>
              <a:tabLst/>
              <a:defRPr sz="3600" b="0" baseline="0">
                <a:solidFill>
                  <a:srgbClr val="00739C"/>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Item 1</a:t>
            </a:r>
          </a:p>
          <a:p>
            <a:pPr lvl="0"/>
            <a:r>
              <a:rPr lang="en-US" dirty="0" smtClean="0"/>
              <a:t>Item 2</a:t>
            </a:r>
          </a:p>
          <a:p>
            <a:pPr lvl="0"/>
            <a:r>
              <a:rPr lang="en-US" dirty="0" smtClean="0"/>
              <a:t>Item 3</a:t>
            </a:r>
          </a:p>
          <a:p>
            <a:pPr lvl="0"/>
            <a:r>
              <a:rPr lang="en-US" dirty="0" smtClean="0"/>
              <a:t>Item 4</a:t>
            </a:r>
          </a:p>
          <a:p>
            <a:pPr lvl="0"/>
            <a:r>
              <a:rPr lang="en-US" dirty="0" smtClean="0"/>
              <a:t>Item 5</a:t>
            </a:r>
          </a:p>
          <a:p>
            <a:pPr lvl="0"/>
            <a:endParaRPr lang="en-US" dirty="0" smtClean="0"/>
          </a:p>
        </p:txBody>
      </p:sp>
    </p:spTree>
    <p:extLst>
      <p:ext uri="{BB962C8B-B14F-4D97-AF65-F5344CB8AC3E}">
        <p14:creationId xmlns:p14="http://schemas.microsoft.com/office/powerpoint/2010/main" val="283551592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parata 01">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74205"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12"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363934659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parata 01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7"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
        <p:nvSpPr>
          <p:cNvPr id="9" name="Picture Placeholder 9"/>
          <p:cNvSpPr>
            <a:spLocks noGrp="1"/>
          </p:cNvSpPr>
          <p:nvPr>
            <p:ph type="pic" sz="quarter" idx="16" hasCustomPrompt="1"/>
          </p:nvPr>
        </p:nvSpPr>
        <p:spPr>
          <a:xfrm>
            <a:off x="4874205"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Tree>
    <p:extLst>
      <p:ext uri="{BB962C8B-B14F-4D97-AF65-F5344CB8AC3E}">
        <p14:creationId xmlns:p14="http://schemas.microsoft.com/office/powerpoint/2010/main" val="235072127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parata 01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74205"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13"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201098102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parata 01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74205"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13"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126830850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parata 02">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74206"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12"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411019977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parata 02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74206"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13"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312967368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parata 02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74206"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13"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233113831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pa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pic>
        <p:nvPicPr>
          <p:cNvPr id="10" name="Picture 9" descr="TOTVS_po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1859644" y="7084145"/>
            <a:ext cx="3317537" cy="1331899"/>
          </a:xfrm>
          <a:prstGeom prst="rect">
            <a:avLst/>
          </a:prstGeom>
        </p:spPr>
      </p:pic>
      <p:pic>
        <p:nvPicPr>
          <p:cNvPr id="2" name="Picture 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8" name="Text Placeholder 2"/>
          <p:cNvSpPr>
            <a:spLocks noGrp="1"/>
          </p:cNvSpPr>
          <p:nvPr>
            <p:ph type="body" idx="14" hasCustomPrompt="1"/>
          </p:nvPr>
        </p:nvSpPr>
        <p:spPr>
          <a:xfrm>
            <a:off x="1860129" y="1744394"/>
            <a:ext cx="12457383" cy="3404381"/>
          </a:xfrm>
          <a:prstGeom prst="rect">
            <a:avLst/>
          </a:prstGeom>
        </p:spPr>
        <p:txBody>
          <a:bodyPr lIns="91382" tIns="45691" rIns="91382" bIns="45691" anchor="ctr" anchorCtr="0"/>
          <a:lstStyle>
            <a:lvl1pPr marL="0" marR="0" indent="0" algn="ctr" defTabSz="725032" rtl="0" eaLnBrk="0" fontAlgn="base" latinLnBrk="0" hangingPunct="0">
              <a:lnSpc>
                <a:spcPct val="100000"/>
              </a:lnSpc>
              <a:spcBef>
                <a:spcPct val="20000"/>
              </a:spcBef>
              <a:spcAft>
                <a:spcPct val="0"/>
              </a:spcAft>
              <a:buClrTx/>
              <a:buSzTx/>
              <a:buFont typeface="Arial" pitchFamily="34" charset="0"/>
              <a:buNone/>
              <a:tabLst/>
              <a:defRPr lang="pt-BR" sz="7200" b="1"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marL="0" marR="0" lvl="0" indent="0" algn="ctr" defTabSz="725032" rtl="0" eaLnBrk="0" fontAlgn="base" latinLnBrk="0" hangingPunct="0">
              <a:lnSpc>
                <a:spcPct val="100000"/>
              </a:lnSpc>
              <a:spcBef>
                <a:spcPct val="20000"/>
              </a:spcBef>
              <a:spcAft>
                <a:spcPct val="0"/>
              </a:spcAft>
              <a:buClrTx/>
              <a:buSzTx/>
              <a:buFont typeface="Arial" pitchFamily="34" charset="0"/>
              <a:buNone/>
              <a:tabLst/>
              <a:defRPr/>
            </a:pPr>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de </a:t>
            </a:r>
            <a:r>
              <a:rPr lang="en-US" dirty="0" err="1" smtClean="0"/>
              <a:t>sua</a:t>
            </a:r>
            <a:r>
              <a:rPr lang="en-US" dirty="0" smtClean="0"/>
              <a:t> </a:t>
            </a:r>
            <a:r>
              <a:rPr lang="en-US" dirty="0" err="1" smtClean="0"/>
              <a:t>apresentação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
        <p:nvSpPr>
          <p:cNvPr id="9" name="Title 1"/>
          <p:cNvSpPr>
            <a:spLocks noGrp="1"/>
          </p:cNvSpPr>
          <p:nvPr>
            <p:ph type="title" hasCustomPrompt="1"/>
          </p:nvPr>
        </p:nvSpPr>
        <p:spPr>
          <a:xfrm>
            <a:off x="3852947" y="5428641"/>
            <a:ext cx="8050455" cy="430213"/>
          </a:xfrm>
          <a:prstGeom prst="rect">
            <a:avLst/>
          </a:prstGeom>
        </p:spPr>
        <p:txBody>
          <a:bodyPr lIns="91382" tIns="45691" rIns="91382" bIns="45691" anchor="ctr"/>
          <a:lstStyle>
            <a:lvl1pPr algn="l">
              <a:defRPr sz="2100" b="1" baseline="0">
                <a:solidFill>
                  <a:srgbClr val="1CB5C5"/>
                </a:solidFill>
                <a:latin typeface="Arial Narrow"/>
                <a:cs typeface="Arial Narrow"/>
              </a:defRPr>
            </a:lvl1pPr>
          </a:lstStyle>
          <a:p>
            <a:r>
              <a:rPr lang="en-US" dirty="0" smtClean="0"/>
              <a:t>NOME DO AUTOR – MÊS / AAAA</a:t>
            </a:r>
            <a:endParaRPr lang="en-US" dirty="0"/>
          </a:p>
        </p:txBody>
      </p:sp>
    </p:spTree>
    <p:extLst>
      <p:ext uri="{BB962C8B-B14F-4D97-AF65-F5344CB8AC3E}">
        <p14:creationId xmlns:p14="http://schemas.microsoft.com/office/powerpoint/2010/main" val="20075586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parata 02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74206"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13"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109907280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parata 03">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91366"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12"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2669786517"/>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parata 03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91366"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13"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404762064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parata 03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91366"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13"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86361536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parata 03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91366"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13"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306017779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parata 04">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741468"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7"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84089206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parata 04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741468"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8"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4106539179"/>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parata 04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741468"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8"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3702022414"/>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parata 04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741468"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8"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352249466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údo 02">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8" name="Text Placeholder 2"/>
          <p:cNvSpPr>
            <a:spLocks noGrp="1"/>
          </p:cNvSpPr>
          <p:nvPr>
            <p:ph type="body" idx="13" hasCustomPrompt="1"/>
          </p:nvPr>
        </p:nvSpPr>
        <p:spPr>
          <a:xfrm>
            <a:off x="7310731" y="1842298"/>
            <a:ext cx="8288931" cy="51978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000" b="0">
                <a:solidFill>
                  <a:srgbClr val="297BB5"/>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3" name="Content Placeholder 2"/>
          <p:cNvSpPr>
            <a:spLocks noGrp="1"/>
          </p:cNvSpPr>
          <p:nvPr>
            <p:ph idx="14" hasCustomPrompt="1"/>
          </p:nvPr>
        </p:nvSpPr>
        <p:spPr>
          <a:xfrm>
            <a:off x="7310730" y="2542564"/>
            <a:ext cx="8288931" cy="5181133"/>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4A5C61"/>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a:t>
            </a:r>
          </a:p>
          <a:p>
            <a:pPr lvl="0"/>
            <a:r>
              <a:rPr lang="en-US" dirty="0" smtClean="0"/>
              <a:t>Txt</a:t>
            </a:r>
          </a:p>
          <a:p>
            <a:pPr lvl="0"/>
            <a:r>
              <a:rPr lang="en-US" dirty="0" smtClean="0"/>
              <a:t>txt</a:t>
            </a:r>
          </a:p>
        </p:txBody>
      </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spTree>
    <p:extLst>
      <p:ext uri="{BB962C8B-B14F-4D97-AF65-F5344CB8AC3E}">
        <p14:creationId xmlns:p14="http://schemas.microsoft.com/office/powerpoint/2010/main" val="393158336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apa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pic>
        <p:nvPicPr>
          <p:cNvPr id="10" name="Picture 9" descr="TOTVS_po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1859644" y="7084145"/>
            <a:ext cx="3317537" cy="1331899"/>
          </a:xfrm>
          <a:prstGeom prst="rect">
            <a:avLst/>
          </a:prstGeom>
        </p:spPr>
      </p:pic>
      <p:pic>
        <p:nvPicPr>
          <p:cNvPr id="2" name="Picture 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8" name="Text Placeholder 2"/>
          <p:cNvSpPr>
            <a:spLocks noGrp="1"/>
          </p:cNvSpPr>
          <p:nvPr>
            <p:ph type="body" idx="14" hasCustomPrompt="1"/>
          </p:nvPr>
        </p:nvSpPr>
        <p:spPr>
          <a:xfrm>
            <a:off x="1860129" y="1744394"/>
            <a:ext cx="12457383" cy="3404381"/>
          </a:xfrm>
          <a:prstGeom prst="rect">
            <a:avLst/>
          </a:prstGeom>
        </p:spPr>
        <p:txBody>
          <a:bodyPr lIns="91382" tIns="45691" rIns="91382" bIns="45691" anchor="ctr" anchorCtr="0"/>
          <a:lstStyle>
            <a:lvl1pPr marL="0" marR="0" indent="0" algn="ctr" defTabSz="725032" rtl="0" eaLnBrk="0" fontAlgn="base" latinLnBrk="0" hangingPunct="0">
              <a:lnSpc>
                <a:spcPct val="100000"/>
              </a:lnSpc>
              <a:spcBef>
                <a:spcPct val="20000"/>
              </a:spcBef>
              <a:spcAft>
                <a:spcPct val="0"/>
              </a:spcAft>
              <a:buClrTx/>
              <a:buSzTx/>
              <a:buFont typeface="Arial" pitchFamily="34" charset="0"/>
              <a:buNone/>
              <a:tabLst/>
              <a:defRPr lang="pt-BR" sz="7200" b="1"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marL="0" marR="0" lvl="0" indent="0" algn="ctr" defTabSz="725032" rtl="0" eaLnBrk="0" fontAlgn="base" latinLnBrk="0" hangingPunct="0">
              <a:lnSpc>
                <a:spcPct val="100000"/>
              </a:lnSpc>
              <a:spcBef>
                <a:spcPct val="20000"/>
              </a:spcBef>
              <a:spcAft>
                <a:spcPct val="0"/>
              </a:spcAft>
              <a:buClrTx/>
              <a:buSzTx/>
              <a:buFont typeface="Arial" pitchFamily="34" charset="0"/>
              <a:buNone/>
              <a:tabLst/>
              <a:defRPr/>
            </a:pPr>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de </a:t>
            </a:r>
            <a:r>
              <a:rPr lang="en-US" dirty="0" err="1" smtClean="0"/>
              <a:t>sua</a:t>
            </a:r>
            <a:r>
              <a:rPr lang="en-US" dirty="0" smtClean="0"/>
              <a:t> </a:t>
            </a:r>
            <a:r>
              <a:rPr lang="en-US" dirty="0" err="1" smtClean="0"/>
              <a:t>apresentação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
        <p:nvSpPr>
          <p:cNvPr id="9" name="Title 1"/>
          <p:cNvSpPr>
            <a:spLocks noGrp="1"/>
          </p:cNvSpPr>
          <p:nvPr>
            <p:ph type="title" hasCustomPrompt="1"/>
          </p:nvPr>
        </p:nvSpPr>
        <p:spPr>
          <a:xfrm>
            <a:off x="3852947" y="5428641"/>
            <a:ext cx="8050455" cy="430213"/>
          </a:xfrm>
          <a:prstGeom prst="rect">
            <a:avLst/>
          </a:prstGeom>
        </p:spPr>
        <p:txBody>
          <a:bodyPr lIns="91382" tIns="45691" rIns="91382" bIns="45691" anchor="ctr"/>
          <a:lstStyle>
            <a:lvl1pPr algn="l">
              <a:defRPr sz="2100" b="1" baseline="0">
                <a:solidFill>
                  <a:srgbClr val="1CB5C5"/>
                </a:solidFill>
                <a:latin typeface="Arial Narrow"/>
                <a:cs typeface="Arial Narrow"/>
              </a:defRPr>
            </a:lvl1pPr>
          </a:lstStyle>
          <a:p>
            <a:r>
              <a:rPr lang="en-US" dirty="0" smtClean="0"/>
              <a:t>NOME DO AUTOR – MÊS / AAAA</a:t>
            </a:r>
            <a:endParaRPr lang="en-US" dirty="0"/>
          </a:p>
        </p:txBody>
      </p:sp>
    </p:spTree>
    <p:extLst>
      <p:ext uri="{BB962C8B-B14F-4D97-AF65-F5344CB8AC3E}">
        <p14:creationId xmlns:p14="http://schemas.microsoft.com/office/powerpoint/2010/main" val="1741706737"/>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údo 02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7" name="Content Placeholder 2"/>
          <p:cNvSpPr>
            <a:spLocks noGrp="1"/>
          </p:cNvSpPr>
          <p:nvPr>
            <p:ph idx="1" hasCustomPrompt="1"/>
          </p:nvPr>
        </p:nvSpPr>
        <p:spPr>
          <a:xfrm>
            <a:off x="7310733" y="2572615"/>
            <a:ext cx="8288930" cy="5151083"/>
          </a:xfrm>
          <a:prstGeom prst="rect">
            <a:avLst/>
          </a:prstGeom>
        </p:spPr>
        <p:txBody>
          <a:bodyPr lIns="91382" tIns="45691" rIns="91382" bIns="45691"/>
          <a:lstStyle>
            <a:lvl1pPr marL="0" indent="0">
              <a:spcBef>
                <a:spcPts val="52"/>
              </a:spcBef>
              <a:spcAft>
                <a:spcPts val="2400"/>
              </a:spcAft>
              <a:buFont typeface="+mj-lt"/>
              <a:buNone/>
              <a:defRPr sz="2400" b="0" i="0" baseline="0">
                <a:solidFill>
                  <a:srgbClr val="4A5C61"/>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a:t>
            </a:r>
            <a:r>
              <a:rPr lang="en-US" dirty="0" err="1" smtClean="0"/>
              <a:t>introdutório</a:t>
            </a:r>
            <a:endParaRPr lang="en-US" dirty="0" smtClean="0"/>
          </a:p>
        </p:txBody>
      </p:sp>
      <p:sp>
        <p:nvSpPr>
          <p:cNvPr id="8" name="Text Placeholder 2"/>
          <p:cNvSpPr>
            <a:spLocks noGrp="1"/>
          </p:cNvSpPr>
          <p:nvPr>
            <p:ph type="body" idx="13" hasCustomPrompt="1"/>
          </p:nvPr>
        </p:nvSpPr>
        <p:spPr>
          <a:xfrm>
            <a:off x="7310733" y="1791686"/>
            <a:ext cx="8288931" cy="51978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000" b="0">
                <a:solidFill>
                  <a:srgbClr val="297BB5"/>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2" name="Picture 11" descr="selo_confidencial_dir.png"/>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622503092"/>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údo 02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7" name="Content Placeholder 2"/>
          <p:cNvSpPr>
            <a:spLocks noGrp="1"/>
          </p:cNvSpPr>
          <p:nvPr>
            <p:ph idx="1" hasCustomPrompt="1"/>
          </p:nvPr>
        </p:nvSpPr>
        <p:spPr>
          <a:xfrm>
            <a:off x="7310734" y="2497294"/>
            <a:ext cx="8288930" cy="5226404"/>
          </a:xfrm>
          <a:prstGeom prst="rect">
            <a:avLst/>
          </a:prstGeom>
        </p:spPr>
        <p:txBody>
          <a:bodyPr lIns="91382" tIns="45691" rIns="91382" bIns="45691"/>
          <a:lstStyle>
            <a:lvl1pPr marL="0" indent="0">
              <a:spcBef>
                <a:spcPts val="52"/>
              </a:spcBef>
              <a:spcAft>
                <a:spcPts val="2400"/>
              </a:spcAft>
              <a:buFont typeface="+mj-lt"/>
              <a:buNone/>
              <a:defRPr sz="2400" b="0" i="0" baseline="0">
                <a:solidFill>
                  <a:srgbClr val="4A5C61"/>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a:t>
            </a:r>
            <a:r>
              <a:rPr lang="en-US" dirty="0" err="1" smtClean="0"/>
              <a:t>introdutório</a:t>
            </a:r>
            <a:endParaRPr lang="en-US" dirty="0" smtClean="0"/>
          </a:p>
        </p:txBody>
      </p:sp>
      <p:sp>
        <p:nvSpPr>
          <p:cNvPr id="8" name="Text Placeholder 2"/>
          <p:cNvSpPr>
            <a:spLocks noGrp="1"/>
          </p:cNvSpPr>
          <p:nvPr>
            <p:ph type="body" idx="13" hasCustomPrompt="1"/>
          </p:nvPr>
        </p:nvSpPr>
        <p:spPr>
          <a:xfrm>
            <a:off x="7310733" y="1758646"/>
            <a:ext cx="8288931" cy="51978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000" b="0">
                <a:solidFill>
                  <a:srgbClr val="297BB5"/>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62250309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údo 02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7" name="Content Placeholder 2"/>
          <p:cNvSpPr>
            <a:spLocks noGrp="1"/>
          </p:cNvSpPr>
          <p:nvPr>
            <p:ph idx="1" hasCustomPrompt="1"/>
          </p:nvPr>
        </p:nvSpPr>
        <p:spPr>
          <a:xfrm>
            <a:off x="7310734" y="2488320"/>
            <a:ext cx="8288930" cy="5235378"/>
          </a:xfrm>
          <a:prstGeom prst="rect">
            <a:avLst/>
          </a:prstGeom>
        </p:spPr>
        <p:txBody>
          <a:bodyPr lIns="91382" tIns="45691" rIns="91382" bIns="45691"/>
          <a:lstStyle>
            <a:lvl1pPr marL="0" indent="0">
              <a:spcBef>
                <a:spcPts val="52"/>
              </a:spcBef>
              <a:spcAft>
                <a:spcPts val="2400"/>
              </a:spcAft>
              <a:buFont typeface="+mj-lt"/>
              <a:buNone/>
              <a:defRPr sz="2400" b="0" i="0" baseline="0">
                <a:solidFill>
                  <a:srgbClr val="4A5C61"/>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a:t>
            </a:r>
            <a:r>
              <a:rPr lang="en-US" dirty="0" err="1" smtClean="0"/>
              <a:t>introdutório</a:t>
            </a:r>
            <a:endParaRPr lang="en-US" dirty="0" smtClean="0"/>
          </a:p>
        </p:txBody>
      </p:sp>
      <p:sp>
        <p:nvSpPr>
          <p:cNvPr id="8" name="Text Placeholder 2"/>
          <p:cNvSpPr>
            <a:spLocks noGrp="1"/>
          </p:cNvSpPr>
          <p:nvPr>
            <p:ph type="body" idx="13" hasCustomPrompt="1"/>
          </p:nvPr>
        </p:nvSpPr>
        <p:spPr>
          <a:xfrm>
            <a:off x="7310733" y="1740698"/>
            <a:ext cx="8288931" cy="51978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000" b="0">
                <a:solidFill>
                  <a:srgbClr val="297BB5"/>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62250309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údo 02 (vazi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spTree>
    <p:extLst>
      <p:ext uri="{BB962C8B-B14F-4D97-AF65-F5344CB8AC3E}">
        <p14:creationId xmlns:p14="http://schemas.microsoft.com/office/powerpoint/2010/main" val="2081253027"/>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údo 02 (vazio)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2" name="Picture 11" descr="selo_confidencial_dir.png"/>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3476667931"/>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údo 02 (vazio)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2166392415"/>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údo 02 (vazio)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1432312487"/>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údo 03">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4" name="Picture 13"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2" name="Text Placeholder 2"/>
          <p:cNvSpPr>
            <a:spLocks noGrp="1"/>
          </p:cNvSpPr>
          <p:nvPr>
            <p:ph type="body" idx="13" hasCustomPrompt="1"/>
          </p:nvPr>
        </p:nvSpPr>
        <p:spPr>
          <a:xfrm>
            <a:off x="7310730" y="1758646"/>
            <a:ext cx="8288932" cy="51978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sp>
        <p:nvSpPr>
          <p:cNvPr id="15" name="Content Placeholder 2"/>
          <p:cNvSpPr>
            <a:spLocks noGrp="1"/>
          </p:cNvSpPr>
          <p:nvPr>
            <p:ph idx="1" hasCustomPrompt="1"/>
          </p:nvPr>
        </p:nvSpPr>
        <p:spPr>
          <a:xfrm>
            <a:off x="7310732" y="2497294"/>
            <a:ext cx="8288930" cy="681051"/>
          </a:xfrm>
          <a:prstGeom prst="rect">
            <a:avLst/>
          </a:prstGeom>
        </p:spPr>
        <p:txBody>
          <a:bodyPr lIns="91382" tIns="45691" rIns="91382" bIns="45691"/>
          <a:lstStyle>
            <a:lvl1pPr marL="0" indent="0">
              <a:spcBef>
                <a:spcPts val="52"/>
              </a:spcBef>
              <a:spcAft>
                <a:spcPts val="2400"/>
              </a:spcAft>
              <a:buFont typeface="+mj-lt"/>
              <a:buNone/>
              <a:defRPr sz="2400" b="1" i="0" baseline="0">
                <a:solidFill>
                  <a:srgbClr val="F59528"/>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err="1" smtClean="0"/>
              <a:t>Subtítulo</a:t>
            </a:r>
            <a:endParaRPr lang="en-US" dirty="0" smtClean="0"/>
          </a:p>
        </p:txBody>
      </p:sp>
      <p:sp>
        <p:nvSpPr>
          <p:cNvPr id="17" name="Content Placeholder 2"/>
          <p:cNvSpPr>
            <a:spLocks noGrp="1"/>
          </p:cNvSpPr>
          <p:nvPr>
            <p:ph idx="14" hasCustomPrompt="1"/>
          </p:nvPr>
        </p:nvSpPr>
        <p:spPr>
          <a:xfrm>
            <a:off x="7310732" y="3432517"/>
            <a:ext cx="8288930" cy="2510504"/>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a:t>
            </a:r>
          </a:p>
          <a:p>
            <a:pPr lvl="0"/>
            <a:r>
              <a:rPr lang="en-US" dirty="0" smtClean="0"/>
              <a:t>Txt</a:t>
            </a:r>
          </a:p>
          <a:p>
            <a:pPr lvl="0"/>
            <a:r>
              <a:rPr lang="en-US" dirty="0" smtClean="0"/>
              <a:t>Txt</a:t>
            </a:r>
          </a:p>
        </p:txBody>
      </p:sp>
    </p:spTree>
    <p:extLst>
      <p:ext uri="{BB962C8B-B14F-4D97-AF65-F5344CB8AC3E}">
        <p14:creationId xmlns:p14="http://schemas.microsoft.com/office/powerpoint/2010/main" val="1599953713"/>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údo 03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17" name="Text Placeholder 2"/>
          <p:cNvSpPr>
            <a:spLocks noGrp="1"/>
          </p:cNvSpPr>
          <p:nvPr>
            <p:ph type="body" idx="13" hasCustomPrompt="1"/>
          </p:nvPr>
        </p:nvSpPr>
        <p:spPr>
          <a:xfrm>
            <a:off x="7310730" y="1758646"/>
            <a:ext cx="8288932" cy="51978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4" name="Picture 13"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pic>
        <p:nvPicPr>
          <p:cNvPr id="12" name="Picture 11" descr="selo_confidencial_dir.png"/>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
        <p:nvSpPr>
          <p:cNvPr id="15" name="Content Placeholder 2"/>
          <p:cNvSpPr>
            <a:spLocks noGrp="1"/>
          </p:cNvSpPr>
          <p:nvPr>
            <p:ph idx="1" hasCustomPrompt="1"/>
          </p:nvPr>
        </p:nvSpPr>
        <p:spPr>
          <a:xfrm>
            <a:off x="7310732" y="2497294"/>
            <a:ext cx="8288930" cy="681051"/>
          </a:xfrm>
          <a:prstGeom prst="rect">
            <a:avLst/>
          </a:prstGeom>
        </p:spPr>
        <p:txBody>
          <a:bodyPr lIns="91382" tIns="45691" rIns="91382" bIns="45691"/>
          <a:lstStyle>
            <a:lvl1pPr marL="0" indent="0">
              <a:spcBef>
                <a:spcPts val="52"/>
              </a:spcBef>
              <a:spcAft>
                <a:spcPts val="2400"/>
              </a:spcAft>
              <a:buFont typeface="+mj-lt"/>
              <a:buNone/>
              <a:defRPr sz="2400" b="1" i="0" baseline="0">
                <a:solidFill>
                  <a:srgbClr val="F59528"/>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err="1" smtClean="0"/>
              <a:t>Subtítulo</a:t>
            </a:r>
            <a:endParaRPr lang="en-US" dirty="0" smtClean="0"/>
          </a:p>
        </p:txBody>
      </p:sp>
      <p:sp>
        <p:nvSpPr>
          <p:cNvPr id="18" name="Content Placeholder 2"/>
          <p:cNvSpPr>
            <a:spLocks noGrp="1"/>
          </p:cNvSpPr>
          <p:nvPr>
            <p:ph idx="14" hasCustomPrompt="1"/>
          </p:nvPr>
        </p:nvSpPr>
        <p:spPr>
          <a:xfrm>
            <a:off x="7310732" y="3432517"/>
            <a:ext cx="8288930" cy="2510504"/>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a:t>
            </a:r>
          </a:p>
          <a:p>
            <a:pPr lvl="0"/>
            <a:r>
              <a:rPr lang="en-US" dirty="0" smtClean="0"/>
              <a:t>Txt</a:t>
            </a:r>
          </a:p>
          <a:p>
            <a:pPr lvl="0"/>
            <a:r>
              <a:rPr lang="en-US" dirty="0" smtClean="0"/>
              <a:t>Txt</a:t>
            </a:r>
          </a:p>
        </p:txBody>
      </p:sp>
    </p:spTree>
    <p:extLst>
      <p:ext uri="{BB962C8B-B14F-4D97-AF65-F5344CB8AC3E}">
        <p14:creationId xmlns:p14="http://schemas.microsoft.com/office/powerpoint/2010/main" val="2476279181"/>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eúdo 03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4" name="Picture 13"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pic>
        <p:nvPicPr>
          <p:cNvPr id="15" name="Picture 14"/>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
        <p:nvSpPr>
          <p:cNvPr id="13" name="Text Placeholder 2"/>
          <p:cNvSpPr>
            <a:spLocks noGrp="1"/>
          </p:cNvSpPr>
          <p:nvPr>
            <p:ph type="body" idx="13" hasCustomPrompt="1"/>
          </p:nvPr>
        </p:nvSpPr>
        <p:spPr>
          <a:xfrm>
            <a:off x="7310730" y="1758646"/>
            <a:ext cx="8288932" cy="51978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sp>
        <p:nvSpPr>
          <p:cNvPr id="19" name="Content Placeholder 2"/>
          <p:cNvSpPr>
            <a:spLocks noGrp="1"/>
          </p:cNvSpPr>
          <p:nvPr>
            <p:ph idx="1" hasCustomPrompt="1"/>
          </p:nvPr>
        </p:nvSpPr>
        <p:spPr>
          <a:xfrm>
            <a:off x="7310732" y="2497294"/>
            <a:ext cx="8288930" cy="681051"/>
          </a:xfrm>
          <a:prstGeom prst="rect">
            <a:avLst/>
          </a:prstGeom>
        </p:spPr>
        <p:txBody>
          <a:bodyPr lIns="91382" tIns="45691" rIns="91382" bIns="45691"/>
          <a:lstStyle>
            <a:lvl1pPr marL="0" indent="0">
              <a:spcBef>
                <a:spcPts val="52"/>
              </a:spcBef>
              <a:spcAft>
                <a:spcPts val="2400"/>
              </a:spcAft>
              <a:buFont typeface="+mj-lt"/>
              <a:buNone/>
              <a:defRPr sz="2400" b="1" i="0" baseline="0">
                <a:solidFill>
                  <a:srgbClr val="F59528"/>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err="1" smtClean="0"/>
              <a:t>Subtítulo</a:t>
            </a:r>
            <a:endParaRPr lang="en-US" dirty="0" smtClean="0"/>
          </a:p>
        </p:txBody>
      </p:sp>
      <p:sp>
        <p:nvSpPr>
          <p:cNvPr id="20" name="Content Placeholder 2"/>
          <p:cNvSpPr>
            <a:spLocks noGrp="1"/>
          </p:cNvSpPr>
          <p:nvPr>
            <p:ph idx="14" hasCustomPrompt="1"/>
          </p:nvPr>
        </p:nvSpPr>
        <p:spPr>
          <a:xfrm>
            <a:off x="7310732" y="3432517"/>
            <a:ext cx="8288930" cy="2510504"/>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a:t>
            </a:r>
          </a:p>
          <a:p>
            <a:pPr lvl="0"/>
            <a:r>
              <a:rPr lang="en-US" dirty="0" smtClean="0"/>
              <a:t>Txt</a:t>
            </a:r>
          </a:p>
          <a:p>
            <a:pPr lvl="0"/>
            <a:r>
              <a:rPr lang="en-US" dirty="0" smtClean="0"/>
              <a:t>Txt</a:t>
            </a:r>
          </a:p>
        </p:txBody>
      </p:sp>
    </p:spTree>
    <p:extLst>
      <p:ext uri="{BB962C8B-B14F-4D97-AF65-F5344CB8AC3E}">
        <p14:creationId xmlns:p14="http://schemas.microsoft.com/office/powerpoint/2010/main" val="247627918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nteúdo 02">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8" name="Text Placeholder 2"/>
          <p:cNvSpPr>
            <a:spLocks noGrp="1"/>
          </p:cNvSpPr>
          <p:nvPr>
            <p:ph type="body" idx="13" hasCustomPrompt="1"/>
          </p:nvPr>
        </p:nvSpPr>
        <p:spPr>
          <a:xfrm>
            <a:off x="7310731" y="1842298"/>
            <a:ext cx="8288931" cy="51978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000" b="0">
                <a:solidFill>
                  <a:srgbClr val="297BB5"/>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3" name="Content Placeholder 2"/>
          <p:cNvSpPr>
            <a:spLocks noGrp="1"/>
          </p:cNvSpPr>
          <p:nvPr>
            <p:ph idx="14" hasCustomPrompt="1"/>
          </p:nvPr>
        </p:nvSpPr>
        <p:spPr>
          <a:xfrm>
            <a:off x="7310730" y="2542564"/>
            <a:ext cx="8288931" cy="5181133"/>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4A5C61"/>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a:t>
            </a:r>
          </a:p>
          <a:p>
            <a:pPr lvl="0"/>
            <a:r>
              <a:rPr lang="en-US" dirty="0" smtClean="0"/>
              <a:t>Txt</a:t>
            </a:r>
          </a:p>
          <a:p>
            <a:pPr lvl="0"/>
            <a:r>
              <a:rPr lang="en-US" dirty="0" smtClean="0"/>
              <a:t>txt</a:t>
            </a:r>
          </a:p>
        </p:txBody>
      </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spTree>
    <p:extLst>
      <p:ext uri="{BB962C8B-B14F-4D97-AF65-F5344CB8AC3E}">
        <p14:creationId xmlns:p14="http://schemas.microsoft.com/office/powerpoint/2010/main" val="3931583361"/>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nteúdo 03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4" name="Picture 13"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
        <p:nvSpPr>
          <p:cNvPr id="13" name="Text Placeholder 2"/>
          <p:cNvSpPr>
            <a:spLocks noGrp="1"/>
          </p:cNvSpPr>
          <p:nvPr>
            <p:ph type="body" idx="13" hasCustomPrompt="1"/>
          </p:nvPr>
        </p:nvSpPr>
        <p:spPr>
          <a:xfrm>
            <a:off x="7310730" y="1758646"/>
            <a:ext cx="8288932" cy="51978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sp>
        <p:nvSpPr>
          <p:cNvPr id="19" name="Content Placeholder 2"/>
          <p:cNvSpPr>
            <a:spLocks noGrp="1"/>
          </p:cNvSpPr>
          <p:nvPr>
            <p:ph idx="1" hasCustomPrompt="1"/>
          </p:nvPr>
        </p:nvSpPr>
        <p:spPr>
          <a:xfrm>
            <a:off x="7310732" y="2497294"/>
            <a:ext cx="8288930" cy="681051"/>
          </a:xfrm>
          <a:prstGeom prst="rect">
            <a:avLst/>
          </a:prstGeom>
        </p:spPr>
        <p:txBody>
          <a:bodyPr lIns="91382" tIns="45691" rIns="91382" bIns="45691"/>
          <a:lstStyle>
            <a:lvl1pPr marL="0" indent="0">
              <a:spcBef>
                <a:spcPts val="52"/>
              </a:spcBef>
              <a:spcAft>
                <a:spcPts val="2400"/>
              </a:spcAft>
              <a:buFont typeface="+mj-lt"/>
              <a:buNone/>
              <a:defRPr sz="2400" b="1" i="0" baseline="0">
                <a:solidFill>
                  <a:srgbClr val="F59528"/>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err="1" smtClean="0"/>
              <a:t>Subtítulo</a:t>
            </a:r>
            <a:endParaRPr lang="en-US" dirty="0" smtClean="0"/>
          </a:p>
        </p:txBody>
      </p:sp>
      <p:sp>
        <p:nvSpPr>
          <p:cNvPr id="20" name="Content Placeholder 2"/>
          <p:cNvSpPr>
            <a:spLocks noGrp="1"/>
          </p:cNvSpPr>
          <p:nvPr>
            <p:ph idx="14" hasCustomPrompt="1"/>
          </p:nvPr>
        </p:nvSpPr>
        <p:spPr>
          <a:xfrm>
            <a:off x="7310732" y="3432517"/>
            <a:ext cx="8288930" cy="2510504"/>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a:t>
            </a:r>
          </a:p>
          <a:p>
            <a:pPr lvl="0"/>
            <a:r>
              <a:rPr lang="en-US" dirty="0" smtClean="0"/>
              <a:t>Txt</a:t>
            </a:r>
          </a:p>
          <a:p>
            <a:pPr lvl="0"/>
            <a:r>
              <a:rPr lang="en-US" dirty="0" smtClean="0"/>
              <a:t>Txt</a:t>
            </a:r>
          </a:p>
        </p:txBody>
      </p:sp>
    </p:spTree>
    <p:extLst>
      <p:ext uri="{BB962C8B-B14F-4D97-AF65-F5344CB8AC3E}">
        <p14:creationId xmlns:p14="http://schemas.microsoft.com/office/powerpoint/2010/main" val="2476279181"/>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nteúdo 03 (vazi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4" name="Picture 13"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Tree>
    <p:extLst>
      <p:ext uri="{BB962C8B-B14F-4D97-AF65-F5344CB8AC3E}">
        <p14:creationId xmlns:p14="http://schemas.microsoft.com/office/powerpoint/2010/main" val="962904882"/>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údo 03 (vazio)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4" name="Picture 13"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pic>
        <p:nvPicPr>
          <p:cNvPr id="12" name="Picture 11" descr="selo_confidencial_dir.png"/>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377455513"/>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údo 03 (vazio)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4" name="Picture 13"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pic>
        <p:nvPicPr>
          <p:cNvPr id="15" name="Picture 14"/>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3720301871"/>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údo 03 (vazio)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4" name="Picture 13"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1535189444"/>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nteúdo 04">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0" y="0"/>
            <a:ext cx="5525954" cy="9144000"/>
          </a:xfrm>
          <a:prstGeom prst="rect">
            <a:avLst/>
          </a:prstGeom>
          <a:solidFill>
            <a:srgbClr val="2C475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8" name="Text Placeholder 2"/>
          <p:cNvSpPr>
            <a:spLocks noGrp="1"/>
          </p:cNvSpPr>
          <p:nvPr>
            <p:ph type="body" idx="13" hasCustomPrompt="1"/>
          </p:nvPr>
        </p:nvSpPr>
        <p:spPr>
          <a:xfrm>
            <a:off x="5993618" y="1493524"/>
            <a:ext cx="9508787"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600" b="0">
                <a:solidFill>
                  <a:srgbClr val="297BB5"/>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9230022"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3" name="Content Placeholder 2"/>
          <p:cNvSpPr>
            <a:spLocks noGrp="1"/>
          </p:cNvSpPr>
          <p:nvPr>
            <p:ph idx="14" hasCustomPrompt="1"/>
          </p:nvPr>
        </p:nvSpPr>
        <p:spPr>
          <a:xfrm>
            <a:off x="5993618" y="2237396"/>
            <a:ext cx="9508787" cy="2733634"/>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4A5C61"/>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a:t>
            </a:r>
            <a:r>
              <a:rPr lang="en-US" dirty="0" err="1" smtClean="0"/>
              <a:t>introdutório</a:t>
            </a:r>
            <a:endParaRPr lang="en-US" dirty="0" smtClean="0"/>
          </a:p>
          <a:p>
            <a:pPr lvl="0"/>
            <a:r>
              <a:rPr lang="en-US" dirty="0" smtClean="0"/>
              <a:t>Txt</a:t>
            </a:r>
          </a:p>
        </p:txBody>
      </p:sp>
      <p:sp>
        <p:nvSpPr>
          <p:cNvPr id="16" name="Text Placeholder 2"/>
          <p:cNvSpPr>
            <a:spLocks noGrp="1"/>
          </p:cNvSpPr>
          <p:nvPr>
            <p:ph type="body" idx="15" hasCustomPrompt="1"/>
          </p:nvPr>
        </p:nvSpPr>
        <p:spPr>
          <a:xfrm>
            <a:off x="5761135" y="56927"/>
            <a:ext cx="8531164"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sp>
        <p:nvSpPr>
          <p:cNvPr id="14" name="Content Placeholder 2"/>
          <p:cNvSpPr>
            <a:spLocks noGrp="1"/>
          </p:cNvSpPr>
          <p:nvPr>
            <p:ph idx="16" hasCustomPrompt="1"/>
          </p:nvPr>
        </p:nvSpPr>
        <p:spPr>
          <a:xfrm>
            <a:off x="1022319" y="3545052"/>
            <a:ext cx="3825087" cy="2130354"/>
          </a:xfrm>
          <a:prstGeom prst="rect">
            <a:avLst/>
          </a:prstGeom>
        </p:spPr>
        <p:txBody>
          <a:bodyPr lIns="91382" tIns="45691" rIns="91382" bIns="45691"/>
          <a:lstStyle>
            <a:lvl1pPr marL="0" indent="0" algn="ctr">
              <a:spcBef>
                <a:spcPts val="52"/>
              </a:spcBef>
              <a:spcAft>
                <a:spcPts val="600"/>
              </a:spcAft>
              <a:buFont typeface="+mj-lt"/>
              <a:buNone/>
              <a:defRPr sz="28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INTRODUTÓRIO</a:t>
            </a:r>
          </a:p>
          <a:p>
            <a:pPr lvl="0"/>
            <a:r>
              <a:rPr lang="en-US" dirty="0" smtClean="0"/>
              <a:t>TXT</a:t>
            </a:r>
          </a:p>
        </p:txBody>
      </p:sp>
      <p:sp>
        <p:nvSpPr>
          <p:cNvPr id="15" name="Picture Placeholder 9"/>
          <p:cNvSpPr>
            <a:spLocks noGrp="1"/>
          </p:cNvSpPr>
          <p:nvPr>
            <p:ph type="pic" sz="quarter" idx="17" hasCustomPrompt="1"/>
          </p:nvPr>
        </p:nvSpPr>
        <p:spPr>
          <a:xfrm>
            <a:off x="2021228" y="1508035"/>
            <a:ext cx="1819528" cy="1819530"/>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spTree>
    <p:extLst>
      <p:ext uri="{BB962C8B-B14F-4D97-AF65-F5344CB8AC3E}">
        <p14:creationId xmlns:p14="http://schemas.microsoft.com/office/powerpoint/2010/main" val="2210544703"/>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onteúdo 04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0" y="0"/>
            <a:ext cx="5525954" cy="9144000"/>
          </a:xfrm>
          <a:prstGeom prst="rect">
            <a:avLst/>
          </a:prstGeom>
          <a:solidFill>
            <a:srgbClr val="2C475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8" name="Text Placeholder 2"/>
          <p:cNvSpPr>
            <a:spLocks noGrp="1"/>
          </p:cNvSpPr>
          <p:nvPr>
            <p:ph type="body" idx="13" hasCustomPrompt="1"/>
          </p:nvPr>
        </p:nvSpPr>
        <p:spPr>
          <a:xfrm>
            <a:off x="5993618" y="1493524"/>
            <a:ext cx="9508787"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600" b="0">
                <a:solidFill>
                  <a:srgbClr val="297BB5"/>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9230022"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3" name="Content Placeholder 2"/>
          <p:cNvSpPr>
            <a:spLocks noGrp="1"/>
          </p:cNvSpPr>
          <p:nvPr>
            <p:ph idx="14" hasCustomPrompt="1"/>
          </p:nvPr>
        </p:nvSpPr>
        <p:spPr>
          <a:xfrm>
            <a:off x="5993618" y="2237396"/>
            <a:ext cx="9508787" cy="2733634"/>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4A5C61"/>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a:t>
            </a:r>
            <a:r>
              <a:rPr lang="en-US" dirty="0" err="1" smtClean="0"/>
              <a:t>introdutório</a:t>
            </a:r>
            <a:endParaRPr lang="en-US" dirty="0" smtClean="0"/>
          </a:p>
          <a:p>
            <a:pPr lvl="0"/>
            <a:r>
              <a:rPr lang="en-US" dirty="0" smtClean="0"/>
              <a:t>Txt</a:t>
            </a:r>
          </a:p>
        </p:txBody>
      </p:sp>
      <p:sp>
        <p:nvSpPr>
          <p:cNvPr id="16" name="Text Placeholder 2"/>
          <p:cNvSpPr>
            <a:spLocks noGrp="1"/>
          </p:cNvSpPr>
          <p:nvPr>
            <p:ph type="body" idx="15" hasCustomPrompt="1"/>
          </p:nvPr>
        </p:nvSpPr>
        <p:spPr>
          <a:xfrm>
            <a:off x="5761135" y="56927"/>
            <a:ext cx="8531164"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sp>
        <p:nvSpPr>
          <p:cNvPr id="14" name="Content Placeholder 2"/>
          <p:cNvSpPr>
            <a:spLocks noGrp="1"/>
          </p:cNvSpPr>
          <p:nvPr>
            <p:ph idx="16" hasCustomPrompt="1"/>
          </p:nvPr>
        </p:nvSpPr>
        <p:spPr>
          <a:xfrm>
            <a:off x="1022319" y="3545052"/>
            <a:ext cx="3825087" cy="2130354"/>
          </a:xfrm>
          <a:prstGeom prst="rect">
            <a:avLst/>
          </a:prstGeom>
        </p:spPr>
        <p:txBody>
          <a:bodyPr lIns="91382" tIns="45691" rIns="91382" bIns="45691"/>
          <a:lstStyle>
            <a:lvl1pPr marL="0" indent="0" algn="ctr">
              <a:spcBef>
                <a:spcPts val="52"/>
              </a:spcBef>
              <a:spcAft>
                <a:spcPts val="600"/>
              </a:spcAft>
              <a:buFont typeface="+mj-lt"/>
              <a:buNone/>
              <a:defRPr sz="28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INTRODUTÓRIO</a:t>
            </a:r>
          </a:p>
          <a:p>
            <a:pPr lvl="0"/>
            <a:r>
              <a:rPr lang="en-US" dirty="0" smtClean="0"/>
              <a:t>TXT</a:t>
            </a:r>
          </a:p>
        </p:txBody>
      </p:sp>
      <p:sp>
        <p:nvSpPr>
          <p:cNvPr id="15" name="Picture Placeholder 9"/>
          <p:cNvSpPr>
            <a:spLocks noGrp="1"/>
          </p:cNvSpPr>
          <p:nvPr>
            <p:ph type="pic" sz="quarter" idx="17" hasCustomPrompt="1"/>
          </p:nvPr>
        </p:nvSpPr>
        <p:spPr>
          <a:xfrm>
            <a:off x="2021228" y="1508035"/>
            <a:ext cx="1819528" cy="1819530"/>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7" name="Picture 16" descr="selo_confidencial_dir.png"/>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657277372"/>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údo 04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0" y="0"/>
            <a:ext cx="5525954" cy="9144000"/>
          </a:xfrm>
          <a:prstGeom prst="rect">
            <a:avLst/>
          </a:prstGeom>
          <a:solidFill>
            <a:srgbClr val="2C475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8" name="Text Placeholder 2"/>
          <p:cNvSpPr>
            <a:spLocks noGrp="1"/>
          </p:cNvSpPr>
          <p:nvPr>
            <p:ph type="body" idx="13" hasCustomPrompt="1"/>
          </p:nvPr>
        </p:nvSpPr>
        <p:spPr>
          <a:xfrm>
            <a:off x="5993618" y="1493524"/>
            <a:ext cx="9508787"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600" b="0">
                <a:solidFill>
                  <a:srgbClr val="297BB5"/>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9230022"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3" name="Content Placeholder 2"/>
          <p:cNvSpPr>
            <a:spLocks noGrp="1"/>
          </p:cNvSpPr>
          <p:nvPr>
            <p:ph idx="14" hasCustomPrompt="1"/>
          </p:nvPr>
        </p:nvSpPr>
        <p:spPr>
          <a:xfrm>
            <a:off x="5993618" y="2237396"/>
            <a:ext cx="9508787" cy="2733634"/>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4A5C61"/>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a:t>
            </a:r>
            <a:r>
              <a:rPr lang="en-US" dirty="0" err="1" smtClean="0"/>
              <a:t>introdutório</a:t>
            </a:r>
            <a:endParaRPr lang="en-US" dirty="0" smtClean="0"/>
          </a:p>
          <a:p>
            <a:pPr lvl="0"/>
            <a:r>
              <a:rPr lang="en-US" dirty="0" smtClean="0"/>
              <a:t>Txt</a:t>
            </a:r>
          </a:p>
        </p:txBody>
      </p:sp>
      <p:sp>
        <p:nvSpPr>
          <p:cNvPr id="16" name="Text Placeholder 2"/>
          <p:cNvSpPr>
            <a:spLocks noGrp="1"/>
          </p:cNvSpPr>
          <p:nvPr>
            <p:ph type="body" idx="15" hasCustomPrompt="1"/>
          </p:nvPr>
        </p:nvSpPr>
        <p:spPr>
          <a:xfrm>
            <a:off x="5761135" y="56927"/>
            <a:ext cx="8531164"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sp>
        <p:nvSpPr>
          <p:cNvPr id="14" name="Content Placeholder 2"/>
          <p:cNvSpPr>
            <a:spLocks noGrp="1"/>
          </p:cNvSpPr>
          <p:nvPr>
            <p:ph idx="16" hasCustomPrompt="1"/>
          </p:nvPr>
        </p:nvSpPr>
        <p:spPr>
          <a:xfrm>
            <a:off x="1022319" y="3545052"/>
            <a:ext cx="3825087" cy="2130354"/>
          </a:xfrm>
          <a:prstGeom prst="rect">
            <a:avLst/>
          </a:prstGeom>
        </p:spPr>
        <p:txBody>
          <a:bodyPr lIns="91382" tIns="45691" rIns="91382" bIns="45691"/>
          <a:lstStyle>
            <a:lvl1pPr marL="0" indent="0" algn="ctr">
              <a:spcBef>
                <a:spcPts val="52"/>
              </a:spcBef>
              <a:spcAft>
                <a:spcPts val="600"/>
              </a:spcAft>
              <a:buFont typeface="+mj-lt"/>
              <a:buNone/>
              <a:defRPr sz="28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INTRODUTÓRIO</a:t>
            </a:r>
          </a:p>
          <a:p>
            <a:pPr lvl="0"/>
            <a:r>
              <a:rPr lang="en-US" dirty="0" smtClean="0"/>
              <a:t>TXT</a:t>
            </a:r>
          </a:p>
        </p:txBody>
      </p:sp>
      <p:sp>
        <p:nvSpPr>
          <p:cNvPr id="15" name="Picture Placeholder 9"/>
          <p:cNvSpPr>
            <a:spLocks noGrp="1"/>
          </p:cNvSpPr>
          <p:nvPr>
            <p:ph type="pic" sz="quarter" idx="17" hasCustomPrompt="1"/>
          </p:nvPr>
        </p:nvSpPr>
        <p:spPr>
          <a:xfrm>
            <a:off x="2021228" y="1508035"/>
            <a:ext cx="1819528" cy="1819530"/>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7" name="Picture 16"/>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657277372"/>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nteúdo 04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0" y="0"/>
            <a:ext cx="5525954" cy="9144000"/>
          </a:xfrm>
          <a:prstGeom prst="rect">
            <a:avLst/>
          </a:prstGeom>
          <a:solidFill>
            <a:srgbClr val="2C475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8" name="Text Placeholder 2"/>
          <p:cNvSpPr>
            <a:spLocks noGrp="1"/>
          </p:cNvSpPr>
          <p:nvPr>
            <p:ph type="body" idx="13" hasCustomPrompt="1"/>
          </p:nvPr>
        </p:nvSpPr>
        <p:spPr>
          <a:xfrm>
            <a:off x="5993618" y="1493524"/>
            <a:ext cx="9508787"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600" b="0">
                <a:solidFill>
                  <a:srgbClr val="297BB5"/>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9230022"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3" name="Content Placeholder 2"/>
          <p:cNvSpPr>
            <a:spLocks noGrp="1"/>
          </p:cNvSpPr>
          <p:nvPr>
            <p:ph idx="14" hasCustomPrompt="1"/>
          </p:nvPr>
        </p:nvSpPr>
        <p:spPr>
          <a:xfrm>
            <a:off x="5993618" y="2237396"/>
            <a:ext cx="9508787" cy="2733634"/>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4A5C61"/>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a:t>
            </a:r>
            <a:r>
              <a:rPr lang="en-US" dirty="0" err="1" smtClean="0"/>
              <a:t>introdutório</a:t>
            </a:r>
            <a:endParaRPr lang="en-US" dirty="0" smtClean="0"/>
          </a:p>
          <a:p>
            <a:pPr lvl="0"/>
            <a:r>
              <a:rPr lang="en-US" dirty="0" smtClean="0"/>
              <a:t>Txt</a:t>
            </a:r>
          </a:p>
        </p:txBody>
      </p:sp>
      <p:sp>
        <p:nvSpPr>
          <p:cNvPr id="16" name="Text Placeholder 2"/>
          <p:cNvSpPr>
            <a:spLocks noGrp="1"/>
          </p:cNvSpPr>
          <p:nvPr>
            <p:ph type="body" idx="15" hasCustomPrompt="1"/>
          </p:nvPr>
        </p:nvSpPr>
        <p:spPr>
          <a:xfrm>
            <a:off x="5761135" y="56927"/>
            <a:ext cx="8531164"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sp>
        <p:nvSpPr>
          <p:cNvPr id="14" name="Content Placeholder 2"/>
          <p:cNvSpPr>
            <a:spLocks noGrp="1"/>
          </p:cNvSpPr>
          <p:nvPr>
            <p:ph idx="16" hasCustomPrompt="1"/>
          </p:nvPr>
        </p:nvSpPr>
        <p:spPr>
          <a:xfrm>
            <a:off x="1022319" y="3545052"/>
            <a:ext cx="3825087" cy="2130354"/>
          </a:xfrm>
          <a:prstGeom prst="rect">
            <a:avLst/>
          </a:prstGeom>
        </p:spPr>
        <p:txBody>
          <a:bodyPr lIns="91382" tIns="45691" rIns="91382" bIns="45691"/>
          <a:lstStyle>
            <a:lvl1pPr marL="0" indent="0" algn="ctr">
              <a:spcBef>
                <a:spcPts val="52"/>
              </a:spcBef>
              <a:spcAft>
                <a:spcPts val="600"/>
              </a:spcAft>
              <a:buFont typeface="+mj-lt"/>
              <a:buNone/>
              <a:defRPr sz="28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INTRODUTÓRIO</a:t>
            </a:r>
          </a:p>
          <a:p>
            <a:pPr lvl="0"/>
            <a:r>
              <a:rPr lang="en-US" dirty="0" smtClean="0"/>
              <a:t>TXT</a:t>
            </a:r>
          </a:p>
        </p:txBody>
      </p:sp>
      <p:sp>
        <p:nvSpPr>
          <p:cNvPr id="15" name="Picture Placeholder 9"/>
          <p:cNvSpPr>
            <a:spLocks noGrp="1"/>
          </p:cNvSpPr>
          <p:nvPr>
            <p:ph type="pic" sz="quarter" idx="17" hasCustomPrompt="1"/>
          </p:nvPr>
        </p:nvSpPr>
        <p:spPr>
          <a:xfrm>
            <a:off x="2021228" y="1508035"/>
            <a:ext cx="1819528" cy="1819530"/>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7" name="Picture 16"/>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657277372"/>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teúdo 04 (vazi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0" y="0"/>
            <a:ext cx="5525954" cy="9144000"/>
          </a:xfrm>
          <a:prstGeom prst="rect">
            <a:avLst/>
          </a:prstGeom>
          <a:solidFill>
            <a:srgbClr val="2C475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9230022"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5761135" y="56927"/>
            <a:ext cx="8531164"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spTree>
    <p:extLst>
      <p:ext uri="{BB962C8B-B14F-4D97-AF65-F5344CB8AC3E}">
        <p14:creationId xmlns:p14="http://schemas.microsoft.com/office/powerpoint/2010/main" val="28378593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Índice">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8" name="Text Placeholder 2"/>
          <p:cNvSpPr>
            <a:spLocks noGrp="1"/>
          </p:cNvSpPr>
          <p:nvPr>
            <p:ph type="body" idx="13" hasCustomPrompt="1"/>
          </p:nvPr>
        </p:nvSpPr>
        <p:spPr>
          <a:xfrm>
            <a:off x="8124840" y="3244663"/>
            <a:ext cx="5828227" cy="3012427"/>
          </a:xfrm>
          <a:prstGeom prst="rect">
            <a:avLst/>
          </a:prstGeom>
        </p:spPr>
        <p:txBody>
          <a:bodyPr lIns="91382" tIns="45691" rIns="91382" bIns="45691" anchor="t"/>
          <a:lstStyle>
            <a:lvl1pPr marL="742950" marR="0" indent="-742950" algn="l" defTabSz="725032" rtl="0" eaLnBrk="0" fontAlgn="base" latinLnBrk="0" hangingPunct="0">
              <a:lnSpc>
                <a:spcPct val="100000"/>
              </a:lnSpc>
              <a:spcBef>
                <a:spcPct val="20000"/>
              </a:spcBef>
              <a:spcAft>
                <a:spcPct val="0"/>
              </a:spcAft>
              <a:buClrTx/>
              <a:buSzTx/>
              <a:buFont typeface="Arial" pitchFamily="34" charset="0"/>
              <a:buAutoNum type="arabicPeriod"/>
              <a:tabLst/>
              <a:defRPr sz="3600" b="0" baseline="0">
                <a:solidFill>
                  <a:srgbClr val="00739C"/>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Item 1</a:t>
            </a:r>
          </a:p>
          <a:p>
            <a:pPr lvl="0"/>
            <a:r>
              <a:rPr lang="en-US" dirty="0" smtClean="0"/>
              <a:t>Item 2</a:t>
            </a:r>
          </a:p>
          <a:p>
            <a:pPr lvl="0"/>
            <a:r>
              <a:rPr lang="en-US" dirty="0" smtClean="0"/>
              <a:t>Item 3</a:t>
            </a:r>
          </a:p>
          <a:p>
            <a:pPr lvl="0"/>
            <a:r>
              <a:rPr lang="en-US" dirty="0" smtClean="0"/>
              <a:t>Item 4</a:t>
            </a:r>
          </a:p>
          <a:p>
            <a:pPr lvl="0"/>
            <a:r>
              <a:rPr lang="en-US" dirty="0" smtClean="0"/>
              <a:t>Item 5</a:t>
            </a:r>
          </a:p>
          <a:p>
            <a:pPr lvl="0"/>
            <a:endParaRPr lang="en-US" dirty="0" smtClean="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sp>
        <p:nvSpPr>
          <p:cNvPr id="13" name="Text Placeholder 10"/>
          <p:cNvSpPr>
            <a:spLocks noGrp="1"/>
          </p:cNvSpPr>
          <p:nvPr>
            <p:ph type="body" idx="15" hasCustomPrompt="1"/>
          </p:nvPr>
        </p:nvSpPr>
        <p:spPr>
          <a:xfrm>
            <a:off x="1022317" y="56927"/>
            <a:ext cx="3280544" cy="711141"/>
          </a:xfrm>
          <a:prstGeom prst="rect">
            <a:avLst/>
          </a:prstGeom>
        </p:spPr>
        <p:txBody>
          <a:bodyPr/>
          <a:lstStyle>
            <a:lvl1pPr marL="0" indent="0">
              <a:buNone/>
              <a:defRPr sz="4000">
                <a:solidFill>
                  <a:srgbClr val="5CACB6"/>
                </a:solidFill>
                <a:latin typeface="Arial Narrow"/>
                <a:cs typeface="Arial Narrow"/>
              </a:defRPr>
            </a:lvl1pPr>
          </a:lstStyle>
          <a:p>
            <a:r>
              <a:rPr lang="en-US" dirty="0" smtClean="0"/>
              <a:t>ÍNDICE</a:t>
            </a:r>
            <a:endParaRPr lang="en-US" dirty="0"/>
          </a:p>
        </p:txBody>
      </p:sp>
      <p:grpSp>
        <p:nvGrpSpPr>
          <p:cNvPr id="11" name="Group 10"/>
          <p:cNvGrpSpPr/>
          <p:nvPr userDrawn="1"/>
        </p:nvGrpSpPr>
        <p:grpSpPr>
          <a:xfrm>
            <a:off x="1022319" y="848009"/>
            <a:ext cx="14951107" cy="0"/>
            <a:chOff x="1022319" y="848009"/>
            <a:chExt cx="14951107" cy="0"/>
          </a:xfrm>
        </p:grpSpPr>
        <p:cxnSp>
          <p:nvCxnSpPr>
            <p:cNvPr id="12" name="Straight Connector 11"/>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21701203"/>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nteúdo 04 (vazio)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0" y="0"/>
            <a:ext cx="5525954" cy="9144000"/>
          </a:xfrm>
          <a:prstGeom prst="rect">
            <a:avLst/>
          </a:prstGeom>
          <a:solidFill>
            <a:srgbClr val="2C475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9230022"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5761135" y="56927"/>
            <a:ext cx="8531164"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7" name="Picture 16" descr="selo_confidencial_dir.png"/>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2664913888"/>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nteúdo 04 (vazio)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0" y="0"/>
            <a:ext cx="5525954" cy="9144000"/>
          </a:xfrm>
          <a:prstGeom prst="rect">
            <a:avLst/>
          </a:prstGeom>
          <a:solidFill>
            <a:srgbClr val="2C475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9230022"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5761135" y="56927"/>
            <a:ext cx="8531164"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7" name="Picture 16"/>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1245049737"/>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nteúdo 04 (vazio)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0" y="0"/>
            <a:ext cx="5525954" cy="9144000"/>
          </a:xfrm>
          <a:prstGeom prst="rect">
            <a:avLst/>
          </a:prstGeom>
          <a:solidFill>
            <a:srgbClr val="2C475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9230022"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5761135" y="56927"/>
            <a:ext cx="8531164"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7" name="Picture 16"/>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2351791858"/>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ontracapa">
    <p:bg>
      <p:bgPr>
        <a:blipFill rotWithShape="1">
          <a:blip r:embed="rId2" cstate="screen"/>
          <a:stretch>
            <a:fillRect/>
          </a:stretch>
        </a:blipFill>
        <a:effectLst/>
      </p:bgPr>
    </p:bg>
    <p:spTree>
      <p:nvGrpSpPr>
        <p:cNvPr id="1" name=""/>
        <p:cNvGrpSpPr/>
        <p:nvPr/>
      </p:nvGrpSpPr>
      <p:grpSpPr>
        <a:xfrm>
          <a:off x="0" y="0"/>
          <a:ext cx="0" cy="0"/>
          <a:chOff x="0" y="0"/>
          <a:chExt cx="0" cy="0"/>
        </a:xfrm>
      </p:grpSpPr>
      <p:pic>
        <p:nvPicPr>
          <p:cNvPr id="10" name="Picture 9" descr="TOTVS_po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768979" y="2246742"/>
            <a:ext cx="3875068" cy="1555730"/>
          </a:xfrm>
          <a:prstGeom prst="rect">
            <a:avLst/>
          </a:prstGeom>
        </p:spPr>
      </p:pic>
      <p:pic>
        <p:nvPicPr>
          <p:cNvPr id="4" name="Picture 3" descr="icone_face.png"/>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2007123" y="4487409"/>
            <a:ext cx="438225" cy="438225"/>
          </a:xfrm>
          <a:prstGeom prst="rect">
            <a:avLst/>
          </a:prstGeom>
        </p:spPr>
      </p:pic>
      <p:sp>
        <p:nvSpPr>
          <p:cNvPr id="12" name="Content Placeholder 2"/>
          <p:cNvSpPr>
            <a:spLocks noGrp="1"/>
          </p:cNvSpPr>
          <p:nvPr>
            <p:ph idx="14" hasCustomPrompt="1"/>
          </p:nvPr>
        </p:nvSpPr>
        <p:spPr>
          <a:xfrm>
            <a:off x="2700317" y="4589007"/>
            <a:ext cx="3875068" cy="438225"/>
          </a:xfrm>
          <a:prstGeom prst="rect">
            <a:avLst/>
          </a:prstGeom>
        </p:spPr>
        <p:txBody>
          <a:bodyPr lIns="91382" tIns="45691" rIns="91382" bIns="45691" anchor="ctr" anchorCtr="0"/>
          <a:lstStyle>
            <a:lvl1pPr marL="0" indent="0" algn="l" rtl="0">
              <a:spcBef>
                <a:spcPts val="52"/>
              </a:spcBef>
              <a:spcAft>
                <a:spcPts val="600"/>
              </a:spcAft>
              <a:buFont typeface="+mj-lt"/>
              <a:buNone/>
              <a:defRPr lang="en-US" sz="4400" b="0" i="0" u="none" strike="noStrike" baseline="30000" smtClean="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a:t>
            </a:r>
            <a:r>
              <a:rPr lang="en-US" dirty="0" err="1" smtClean="0"/>
              <a:t>totvs</a:t>
            </a:r>
            <a:endParaRPr lang="en-US" dirty="0" smtClean="0"/>
          </a:p>
        </p:txBody>
      </p:sp>
      <p:pic>
        <p:nvPicPr>
          <p:cNvPr id="13" name="Picture 12"/>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2007123" y="5367939"/>
            <a:ext cx="438225" cy="438225"/>
          </a:xfrm>
          <a:prstGeom prst="rect">
            <a:avLst/>
          </a:prstGeom>
        </p:spPr>
      </p:pic>
      <p:sp>
        <p:nvSpPr>
          <p:cNvPr id="14" name="Content Placeholder 2"/>
          <p:cNvSpPr>
            <a:spLocks noGrp="1"/>
          </p:cNvSpPr>
          <p:nvPr>
            <p:ph idx="15" hasCustomPrompt="1"/>
          </p:nvPr>
        </p:nvSpPr>
        <p:spPr>
          <a:xfrm>
            <a:off x="2700317" y="5469537"/>
            <a:ext cx="3875068" cy="438225"/>
          </a:xfrm>
          <a:prstGeom prst="rect">
            <a:avLst/>
          </a:prstGeom>
        </p:spPr>
        <p:txBody>
          <a:bodyPr lIns="91382" tIns="45691" rIns="91382" bIns="45691" anchor="ctr" anchorCtr="0"/>
          <a:lstStyle>
            <a:lvl1pPr marL="0" indent="0" algn="l" rtl="0">
              <a:spcBef>
                <a:spcPts val="52"/>
              </a:spcBef>
              <a:spcAft>
                <a:spcPts val="600"/>
              </a:spcAft>
              <a:buFont typeface="+mj-lt"/>
              <a:buNone/>
              <a:defRPr lang="en-US" sz="4400" b="0" i="0" u="none" strike="noStrike" baseline="30000" smtClean="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a:t>
            </a:r>
            <a:r>
              <a:rPr lang="en-US" dirty="0" err="1" smtClean="0"/>
              <a:t>totvs</a:t>
            </a:r>
            <a:endParaRPr lang="en-US" dirty="0" smtClean="0"/>
          </a:p>
        </p:txBody>
      </p:sp>
      <p:pic>
        <p:nvPicPr>
          <p:cNvPr id="15" name="Picture 14"/>
          <p:cNvPicPr>
            <a:picLocks noChangeAspect="1"/>
          </p:cNvPicPr>
          <p:nvPr userDrawn="1"/>
        </p:nvPicPr>
        <p:blipFill>
          <a:blip r:embed="rId6" cstate="screen">
            <a:extLst>
              <a:ext uri="{28A0092B-C50C-407E-A947-70E740481C1C}">
                <a14:useLocalDpi xmlns:a14="http://schemas.microsoft.com/office/drawing/2010/main" val="0"/>
              </a:ext>
            </a:extLst>
          </a:blip>
          <a:stretch>
            <a:fillRect/>
          </a:stretch>
        </p:blipFill>
        <p:spPr>
          <a:xfrm>
            <a:off x="2007123" y="6248468"/>
            <a:ext cx="438225" cy="438225"/>
          </a:xfrm>
          <a:prstGeom prst="rect">
            <a:avLst/>
          </a:prstGeom>
        </p:spPr>
      </p:pic>
      <p:sp>
        <p:nvSpPr>
          <p:cNvPr id="17" name="Content Placeholder 2"/>
          <p:cNvSpPr>
            <a:spLocks noGrp="1"/>
          </p:cNvSpPr>
          <p:nvPr>
            <p:ph idx="16" hasCustomPrompt="1"/>
          </p:nvPr>
        </p:nvSpPr>
        <p:spPr>
          <a:xfrm>
            <a:off x="2700317" y="6350066"/>
            <a:ext cx="3875068" cy="438225"/>
          </a:xfrm>
          <a:prstGeom prst="rect">
            <a:avLst/>
          </a:prstGeom>
        </p:spPr>
        <p:txBody>
          <a:bodyPr lIns="91382" tIns="45691" rIns="91382" bIns="45691" anchor="ctr" anchorCtr="0"/>
          <a:lstStyle>
            <a:lvl1pPr marL="0" indent="0" algn="l" rtl="0">
              <a:spcBef>
                <a:spcPts val="52"/>
              </a:spcBef>
              <a:spcAft>
                <a:spcPts val="600"/>
              </a:spcAft>
              <a:buFont typeface="+mj-lt"/>
              <a:buNone/>
              <a:defRPr lang="en-US" sz="4400" b="0" i="0" u="none" strike="noStrike" baseline="30000" smtClean="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err="1" smtClean="0"/>
              <a:t>blog.totvs.com</a:t>
            </a:r>
            <a:endParaRPr lang="en-US" dirty="0" smtClean="0"/>
          </a:p>
        </p:txBody>
      </p:sp>
      <p:pic>
        <p:nvPicPr>
          <p:cNvPr id="18" name="Picture 17"/>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2007123" y="7145930"/>
            <a:ext cx="438225" cy="438225"/>
          </a:xfrm>
          <a:prstGeom prst="rect">
            <a:avLst/>
          </a:prstGeom>
        </p:spPr>
      </p:pic>
      <p:sp>
        <p:nvSpPr>
          <p:cNvPr id="19" name="Content Placeholder 2"/>
          <p:cNvSpPr>
            <a:spLocks noGrp="1"/>
          </p:cNvSpPr>
          <p:nvPr>
            <p:ph idx="17" hasCustomPrompt="1"/>
          </p:nvPr>
        </p:nvSpPr>
        <p:spPr>
          <a:xfrm>
            <a:off x="2700317" y="7247528"/>
            <a:ext cx="3875068" cy="438225"/>
          </a:xfrm>
          <a:prstGeom prst="rect">
            <a:avLst/>
          </a:prstGeom>
        </p:spPr>
        <p:txBody>
          <a:bodyPr lIns="91382" tIns="45691" rIns="91382" bIns="45691" anchor="ctr" anchorCtr="0"/>
          <a:lstStyle>
            <a:lvl1pPr marL="0" indent="0" algn="l" rtl="0">
              <a:spcBef>
                <a:spcPts val="52"/>
              </a:spcBef>
              <a:spcAft>
                <a:spcPts val="600"/>
              </a:spcAft>
              <a:buFont typeface="+mj-lt"/>
              <a:buNone/>
              <a:defRPr lang="en-US" sz="4400" b="0" i="0" u="none" strike="noStrike" baseline="30000" smtClean="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company/</a:t>
            </a:r>
            <a:r>
              <a:rPr lang="en-US" dirty="0" err="1" smtClean="0"/>
              <a:t>totvs</a:t>
            </a:r>
            <a:endParaRPr lang="en-US" dirty="0" smtClean="0"/>
          </a:p>
        </p:txBody>
      </p:sp>
      <p:sp>
        <p:nvSpPr>
          <p:cNvPr id="23" name="Text Placeholder 2"/>
          <p:cNvSpPr>
            <a:spLocks noGrp="1"/>
          </p:cNvSpPr>
          <p:nvPr>
            <p:ph type="body" idx="13" hasCustomPrompt="1"/>
          </p:nvPr>
        </p:nvSpPr>
        <p:spPr>
          <a:xfrm>
            <a:off x="9398000" y="4372077"/>
            <a:ext cx="6104405" cy="711141"/>
          </a:xfrm>
          <a:prstGeom prst="rect">
            <a:avLst/>
          </a:prstGeom>
        </p:spPr>
        <p:txBody>
          <a:bodyPr lIns="91382" tIns="45691" rIns="91382" bIns="45691" anchor="t"/>
          <a:lstStyle>
            <a:lvl1pPr marL="0" marR="0" indent="0" algn="r" defTabSz="725032" rtl="0" eaLnBrk="0" fontAlgn="base" latinLnBrk="0" hangingPunct="0">
              <a:lnSpc>
                <a:spcPct val="100000"/>
              </a:lnSpc>
              <a:spcBef>
                <a:spcPct val="20000"/>
              </a:spcBef>
              <a:spcAft>
                <a:spcPct val="0"/>
              </a:spcAft>
              <a:buClrTx/>
              <a:buSzTx/>
              <a:buFont typeface="Arial" pitchFamily="34" charset="0"/>
              <a:buNone/>
              <a:tabLst/>
              <a:defRPr sz="3600" b="0">
                <a:solidFill>
                  <a:srgbClr val="FFFFFF"/>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Nome </a:t>
            </a:r>
            <a:r>
              <a:rPr lang="en-US" dirty="0" err="1" smtClean="0"/>
              <a:t>Sobrenome</a:t>
            </a:r>
            <a:endParaRPr lang="en-US" dirty="0" smtClean="0"/>
          </a:p>
        </p:txBody>
      </p:sp>
      <p:sp>
        <p:nvSpPr>
          <p:cNvPr id="24" name="Content Placeholder 2"/>
          <p:cNvSpPr>
            <a:spLocks noGrp="1"/>
          </p:cNvSpPr>
          <p:nvPr>
            <p:ph idx="18" hasCustomPrompt="1"/>
          </p:nvPr>
        </p:nvSpPr>
        <p:spPr>
          <a:xfrm>
            <a:off x="9398000" y="6163733"/>
            <a:ext cx="6104405" cy="897467"/>
          </a:xfrm>
          <a:prstGeom prst="rect">
            <a:avLst/>
          </a:prstGeom>
        </p:spPr>
        <p:txBody>
          <a:bodyPr lIns="91382" tIns="45691" rIns="91382" bIns="45691"/>
          <a:lstStyle>
            <a:lvl1pPr marL="0" marR="0" indent="0" algn="r" defTabSz="725531" rtl="0" eaLnBrk="1" fontAlgn="auto" latinLnBrk="0" hangingPunct="1">
              <a:lnSpc>
                <a:spcPct val="100000"/>
              </a:lnSpc>
              <a:spcBef>
                <a:spcPts val="52"/>
              </a:spcBef>
              <a:spcAft>
                <a:spcPts val="600"/>
              </a:spcAft>
              <a:buClrTx/>
              <a:buSzTx/>
              <a:buFont typeface="+mj-lt"/>
              <a:buNone/>
              <a:tabLst/>
              <a:defRPr sz="2400" b="0" i="0" baseline="0">
                <a:solidFill>
                  <a:srgbClr val="5BB3CA"/>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marL="0" marR="0" lvl="0" indent="0" algn="r" defTabSz="725531" rtl="0" eaLnBrk="1" fontAlgn="auto" latinLnBrk="0" hangingPunct="1">
              <a:lnSpc>
                <a:spcPct val="100000"/>
              </a:lnSpc>
              <a:spcBef>
                <a:spcPts val="52"/>
              </a:spcBef>
              <a:spcAft>
                <a:spcPts val="600"/>
              </a:spcAft>
              <a:buClrTx/>
              <a:buSzTx/>
              <a:buFont typeface="+mj-lt"/>
              <a:buNone/>
              <a:tabLst/>
              <a:defRPr/>
            </a:pPr>
            <a:r>
              <a:rPr lang="en-US" dirty="0" err="1" smtClean="0"/>
              <a:t>Nome.sobrenome@totvs.com.br</a:t>
            </a:r>
            <a:endParaRPr lang="en-US" dirty="0" smtClean="0"/>
          </a:p>
          <a:p>
            <a:pPr lvl="0"/>
            <a:endParaRPr lang="en-US" dirty="0" smtClean="0"/>
          </a:p>
        </p:txBody>
      </p:sp>
      <p:sp>
        <p:nvSpPr>
          <p:cNvPr id="25" name="Text Placeholder 2"/>
          <p:cNvSpPr>
            <a:spLocks noGrp="1"/>
          </p:cNvSpPr>
          <p:nvPr>
            <p:ph type="body" idx="19" hasCustomPrompt="1"/>
          </p:nvPr>
        </p:nvSpPr>
        <p:spPr>
          <a:xfrm>
            <a:off x="9398000" y="7777304"/>
            <a:ext cx="6104405" cy="711141"/>
          </a:xfrm>
          <a:prstGeom prst="rect">
            <a:avLst/>
          </a:prstGeom>
        </p:spPr>
        <p:txBody>
          <a:bodyPr lIns="91382" tIns="45691" rIns="91382" bIns="45691" anchor="t"/>
          <a:lstStyle>
            <a:lvl1pPr marL="0" marR="0" indent="0" algn="r" defTabSz="725032" rtl="0" eaLnBrk="0" fontAlgn="base" latinLnBrk="0" hangingPunct="0">
              <a:lnSpc>
                <a:spcPct val="100000"/>
              </a:lnSpc>
              <a:spcBef>
                <a:spcPct val="20000"/>
              </a:spcBef>
              <a:spcAft>
                <a:spcPct val="0"/>
              </a:spcAft>
              <a:buClrTx/>
              <a:buSzTx/>
              <a:buFont typeface="Arial" pitchFamily="34" charset="0"/>
              <a:buNone/>
              <a:tabLst/>
              <a:defRPr sz="3600" b="0" baseline="0">
                <a:solidFill>
                  <a:srgbClr val="FFFFFF"/>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Obrigado ;)</a:t>
            </a:r>
          </a:p>
        </p:txBody>
      </p:sp>
      <p:pic>
        <p:nvPicPr>
          <p:cNvPr id="26" name="Picture 7"/>
          <p:cNvPicPr>
            <a:picLocks noChangeAspect="1"/>
          </p:cNvPicPr>
          <p:nvPr userDrawn="1"/>
        </p:nvPicPr>
        <p:blipFill>
          <a:blip r:embed="rId8" cstate="screen"/>
          <a:srcRect/>
          <a:stretch>
            <a:fillRect/>
          </a:stretch>
        </p:blipFill>
        <p:spPr bwMode="auto">
          <a:xfrm>
            <a:off x="13795843" y="2246742"/>
            <a:ext cx="1706562" cy="1706562"/>
          </a:xfrm>
          <a:prstGeom prst="rect">
            <a:avLst/>
          </a:prstGeom>
          <a:noFill/>
          <a:ln w="9525">
            <a:noFill/>
            <a:miter lim="800000"/>
            <a:headEnd/>
            <a:tailEnd/>
          </a:ln>
        </p:spPr>
      </p:pic>
      <p:sp>
        <p:nvSpPr>
          <p:cNvPr id="30" name="Content Placeholder 2"/>
          <p:cNvSpPr>
            <a:spLocks noGrp="1"/>
          </p:cNvSpPr>
          <p:nvPr>
            <p:ph idx="22" hasCustomPrompt="1"/>
          </p:nvPr>
        </p:nvSpPr>
        <p:spPr>
          <a:xfrm>
            <a:off x="9398000" y="5257793"/>
            <a:ext cx="6104405" cy="397941"/>
          </a:xfrm>
          <a:prstGeom prst="rect">
            <a:avLst/>
          </a:prstGeom>
        </p:spPr>
        <p:txBody>
          <a:bodyPr lIns="91382" tIns="45691" rIns="91382" bIns="45691"/>
          <a:lstStyle>
            <a:lvl1pPr marL="0" marR="0" indent="0" algn="r" defTabSz="725531" rtl="0" eaLnBrk="1" fontAlgn="auto" latinLnBrk="0" hangingPunct="1">
              <a:lnSpc>
                <a:spcPct val="100000"/>
              </a:lnSpc>
              <a:spcBef>
                <a:spcPts val="52"/>
              </a:spcBef>
              <a:spcAft>
                <a:spcPts val="600"/>
              </a:spcAft>
              <a:buClrTx/>
              <a:buSzTx/>
              <a:buFont typeface="+mj-lt"/>
              <a:buNone/>
              <a:tabLst/>
              <a:defRPr sz="24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err="1" smtClean="0"/>
              <a:t>Área</a:t>
            </a:r>
            <a:r>
              <a:rPr lang="en-US" dirty="0" smtClean="0"/>
              <a:t> de </a:t>
            </a:r>
            <a:r>
              <a:rPr lang="en-US" dirty="0" err="1" smtClean="0"/>
              <a:t>atuação</a:t>
            </a:r>
            <a:endParaRPr lang="en-US" dirty="0" smtClean="0"/>
          </a:p>
          <a:p>
            <a:pPr marL="0" marR="0" lvl="0" indent="0" algn="r" defTabSz="725531" rtl="0" eaLnBrk="1" fontAlgn="auto" latinLnBrk="0" hangingPunct="1">
              <a:lnSpc>
                <a:spcPct val="100000"/>
              </a:lnSpc>
              <a:spcBef>
                <a:spcPts val="52"/>
              </a:spcBef>
              <a:spcAft>
                <a:spcPts val="600"/>
              </a:spcAft>
              <a:buClrTx/>
              <a:buSzTx/>
              <a:buFont typeface="+mj-lt"/>
              <a:buNone/>
              <a:tabLst/>
              <a:defRPr/>
            </a:pPr>
            <a:r>
              <a:rPr lang="en-US" dirty="0" smtClean="0"/>
              <a:t>+55 (00) 0000-0000</a:t>
            </a:r>
          </a:p>
        </p:txBody>
      </p:sp>
      <p:pic>
        <p:nvPicPr>
          <p:cNvPr id="16" name="Picture 15"/>
          <p:cNvPicPr>
            <a:picLocks noChangeAspect="1"/>
          </p:cNvPicPr>
          <p:nvPr userDrawn="1"/>
        </p:nvPicPr>
        <p:blipFill rotWithShape="1">
          <a:blip r:embed="rId9" cstate="screen">
            <a:extLst>
              <a:ext uri="{28A0092B-C50C-407E-A947-70E740481C1C}">
                <a14:useLocalDpi xmlns:a14="http://schemas.microsoft.com/office/drawing/2010/main" val="0"/>
              </a:ext>
            </a:extLst>
          </a:blip>
          <a:srcRect/>
          <a:stretch/>
        </p:blipFill>
        <p:spPr>
          <a:xfrm>
            <a:off x="2007123" y="7992920"/>
            <a:ext cx="438225" cy="438225"/>
          </a:xfrm>
          <a:prstGeom prst="rect">
            <a:avLst/>
          </a:prstGeom>
        </p:spPr>
      </p:pic>
      <p:sp>
        <p:nvSpPr>
          <p:cNvPr id="20" name="Content Placeholder 2"/>
          <p:cNvSpPr>
            <a:spLocks noGrp="1"/>
          </p:cNvSpPr>
          <p:nvPr>
            <p:ph idx="23" hasCustomPrompt="1"/>
          </p:nvPr>
        </p:nvSpPr>
        <p:spPr>
          <a:xfrm>
            <a:off x="2700317" y="8094518"/>
            <a:ext cx="3875068" cy="438225"/>
          </a:xfrm>
          <a:prstGeom prst="rect">
            <a:avLst/>
          </a:prstGeom>
        </p:spPr>
        <p:txBody>
          <a:bodyPr lIns="91382" tIns="45691" rIns="91382" bIns="45691" anchor="ctr" anchorCtr="0"/>
          <a:lstStyle>
            <a:lvl1pPr marL="0" indent="0" algn="l" rtl="0">
              <a:spcBef>
                <a:spcPts val="52"/>
              </a:spcBef>
              <a:spcAft>
                <a:spcPts val="600"/>
              </a:spcAft>
              <a:buFont typeface="+mj-lt"/>
              <a:buNone/>
              <a:defRPr lang="en-US" sz="4400" b="0" i="0" u="none" strike="noStrike" baseline="30000" smtClean="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err="1" smtClean="0"/>
              <a:t>fluig.com</a:t>
            </a:r>
            <a:endParaRPr lang="en-US" dirty="0" smtClean="0"/>
          </a:p>
        </p:txBody>
      </p:sp>
    </p:spTree>
    <p:extLst>
      <p:ext uri="{BB962C8B-B14F-4D97-AF65-F5344CB8AC3E}">
        <p14:creationId xmlns:p14="http://schemas.microsoft.com/office/powerpoint/2010/main" val="234094485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ntracapa">
    <p:bg>
      <p:bgPr>
        <a:blipFill rotWithShape="1">
          <a:blip r:embed="rId2" cstate="screen"/>
          <a:stretch>
            <a:fillRect/>
          </a:stretch>
        </a:blipFill>
        <a:effectLst/>
      </p:bgPr>
    </p:bg>
    <p:spTree>
      <p:nvGrpSpPr>
        <p:cNvPr id="1" name=""/>
        <p:cNvGrpSpPr/>
        <p:nvPr/>
      </p:nvGrpSpPr>
      <p:grpSpPr>
        <a:xfrm>
          <a:off x="0" y="0"/>
          <a:ext cx="0" cy="0"/>
          <a:chOff x="0" y="0"/>
          <a:chExt cx="0" cy="0"/>
        </a:xfrm>
      </p:grpSpPr>
      <p:pic>
        <p:nvPicPr>
          <p:cNvPr id="10" name="Picture 9" descr="TOTVS_po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768979" y="2246742"/>
            <a:ext cx="3875068" cy="1555730"/>
          </a:xfrm>
          <a:prstGeom prst="rect">
            <a:avLst/>
          </a:prstGeom>
        </p:spPr>
      </p:pic>
      <p:pic>
        <p:nvPicPr>
          <p:cNvPr id="4" name="Picture 3" descr="icone_face.png"/>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2007123" y="4487409"/>
            <a:ext cx="438225" cy="438225"/>
          </a:xfrm>
          <a:prstGeom prst="rect">
            <a:avLst/>
          </a:prstGeom>
        </p:spPr>
      </p:pic>
      <p:sp>
        <p:nvSpPr>
          <p:cNvPr id="12" name="Content Placeholder 2"/>
          <p:cNvSpPr>
            <a:spLocks noGrp="1"/>
          </p:cNvSpPr>
          <p:nvPr>
            <p:ph idx="14" hasCustomPrompt="1"/>
          </p:nvPr>
        </p:nvSpPr>
        <p:spPr>
          <a:xfrm>
            <a:off x="2700317" y="4589007"/>
            <a:ext cx="3875068" cy="438225"/>
          </a:xfrm>
          <a:prstGeom prst="rect">
            <a:avLst/>
          </a:prstGeom>
        </p:spPr>
        <p:txBody>
          <a:bodyPr lIns="91382" tIns="45691" rIns="91382" bIns="45691" anchor="ctr" anchorCtr="0"/>
          <a:lstStyle>
            <a:lvl1pPr marL="0" indent="0" algn="l" rtl="0">
              <a:spcBef>
                <a:spcPts val="52"/>
              </a:spcBef>
              <a:spcAft>
                <a:spcPts val="600"/>
              </a:spcAft>
              <a:buFont typeface="+mj-lt"/>
              <a:buNone/>
              <a:defRPr lang="en-US" sz="4400" b="0" i="0" u="none" strike="noStrike" baseline="30000" smtClean="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a:t>
            </a:r>
            <a:r>
              <a:rPr lang="en-US" dirty="0" err="1" smtClean="0"/>
              <a:t>totvs</a:t>
            </a:r>
            <a:endParaRPr lang="en-US" dirty="0" smtClean="0"/>
          </a:p>
        </p:txBody>
      </p:sp>
      <p:pic>
        <p:nvPicPr>
          <p:cNvPr id="13" name="Picture 12"/>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2007123" y="5367939"/>
            <a:ext cx="438225" cy="438225"/>
          </a:xfrm>
          <a:prstGeom prst="rect">
            <a:avLst/>
          </a:prstGeom>
        </p:spPr>
      </p:pic>
      <p:sp>
        <p:nvSpPr>
          <p:cNvPr id="14" name="Content Placeholder 2"/>
          <p:cNvSpPr>
            <a:spLocks noGrp="1"/>
          </p:cNvSpPr>
          <p:nvPr>
            <p:ph idx="15" hasCustomPrompt="1"/>
          </p:nvPr>
        </p:nvSpPr>
        <p:spPr>
          <a:xfrm>
            <a:off x="2700317" y="5469537"/>
            <a:ext cx="3875068" cy="438225"/>
          </a:xfrm>
          <a:prstGeom prst="rect">
            <a:avLst/>
          </a:prstGeom>
        </p:spPr>
        <p:txBody>
          <a:bodyPr lIns="91382" tIns="45691" rIns="91382" bIns="45691" anchor="ctr" anchorCtr="0"/>
          <a:lstStyle>
            <a:lvl1pPr marL="0" indent="0" algn="l" rtl="0">
              <a:spcBef>
                <a:spcPts val="52"/>
              </a:spcBef>
              <a:spcAft>
                <a:spcPts val="600"/>
              </a:spcAft>
              <a:buFont typeface="+mj-lt"/>
              <a:buNone/>
              <a:defRPr lang="en-US" sz="4400" b="0" i="0" u="none" strike="noStrike" baseline="30000" smtClean="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a:t>
            </a:r>
            <a:r>
              <a:rPr lang="en-US" dirty="0" err="1" smtClean="0"/>
              <a:t>totvs</a:t>
            </a:r>
            <a:endParaRPr lang="en-US" dirty="0" smtClean="0"/>
          </a:p>
        </p:txBody>
      </p:sp>
      <p:pic>
        <p:nvPicPr>
          <p:cNvPr id="15" name="Picture 14"/>
          <p:cNvPicPr>
            <a:picLocks noChangeAspect="1"/>
          </p:cNvPicPr>
          <p:nvPr userDrawn="1"/>
        </p:nvPicPr>
        <p:blipFill>
          <a:blip r:embed="rId6" cstate="screen">
            <a:extLst>
              <a:ext uri="{28A0092B-C50C-407E-A947-70E740481C1C}">
                <a14:useLocalDpi xmlns:a14="http://schemas.microsoft.com/office/drawing/2010/main" val="0"/>
              </a:ext>
            </a:extLst>
          </a:blip>
          <a:stretch>
            <a:fillRect/>
          </a:stretch>
        </p:blipFill>
        <p:spPr>
          <a:xfrm>
            <a:off x="2007123" y="6248468"/>
            <a:ext cx="438225" cy="438225"/>
          </a:xfrm>
          <a:prstGeom prst="rect">
            <a:avLst/>
          </a:prstGeom>
        </p:spPr>
      </p:pic>
      <p:sp>
        <p:nvSpPr>
          <p:cNvPr id="17" name="Content Placeholder 2"/>
          <p:cNvSpPr>
            <a:spLocks noGrp="1"/>
          </p:cNvSpPr>
          <p:nvPr>
            <p:ph idx="16" hasCustomPrompt="1"/>
          </p:nvPr>
        </p:nvSpPr>
        <p:spPr>
          <a:xfrm>
            <a:off x="2700317" y="6350066"/>
            <a:ext cx="3875068" cy="438225"/>
          </a:xfrm>
          <a:prstGeom prst="rect">
            <a:avLst/>
          </a:prstGeom>
        </p:spPr>
        <p:txBody>
          <a:bodyPr lIns="91382" tIns="45691" rIns="91382" bIns="45691" anchor="ctr" anchorCtr="0"/>
          <a:lstStyle>
            <a:lvl1pPr marL="0" indent="0" algn="l" rtl="0">
              <a:spcBef>
                <a:spcPts val="52"/>
              </a:spcBef>
              <a:spcAft>
                <a:spcPts val="600"/>
              </a:spcAft>
              <a:buFont typeface="+mj-lt"/>
              <a:buNone/>
              <a:defRPr lang="en-US" sz="4400" b="0" i="0" u="none" strike="noStrike" baseline="30000" smtClean="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err="1" smtClean="0"/>
              <a:t>blog.totvs.com</a:t>
            </a:r>
            <a:endParaRPr lang="en-US" dirty="0" smtClean="0"/>
          </a:p>
        </p:txBody>
      </p:sp>
      <p:pic>
        <p:nvPicPr>
          <p:cNvPr id="18" name="Picture 17"/>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2007123" y="7145930"/>
            <a:ext cx="438225" cy="438225"/>
          </a:xfrm>
          <a:prstGeom prst="rect">
            <a:avLst/>
          </a:prstGeom>
        </p:spPr>
      </p:pic>
      <p:sp>
        <p:nvSpPr>
          <p:cNvPr id="19" name="Content Placeholder 2"/>
          <p:cNvSpPr>
            <a:spLocks noGrp="1"/>
          </p:cNvSpPr>
          <p:nvPr>
            <p:ph idx="17" hasCustomPrompt="1"/>
          </p:nvPr>
        </p:nvSpPr>
        <p:spPr>
          <a:xfrm>
            <a:off x="2700317" y="7247528"/>
            <a:ext cx="3875068" cy="438225"/>
          </a:xfrm>
          <a:prstGeom prst="rect">
            <a:avLst/>
          </a:prstGeom>
        </p:spPr>
        <p:txBody>
          <a:bodyPr lIns="91382" tIns="45691" rIns="91382" bIns="45691" anchor="ctr" anchorCtr="0"/>
          <a:lstStyle>
            <a:lvl1pPr marL="0" indent="0" algn="l" rtl="0">
              <a:spcBef>
                <a:spcPts val="52"/>
              </a:spcBef>
              <a:spcAft>
                <a:spcPts val="600"/>
              </a:spcAft>
              <a:buFont typeface="+mj-lt"/>
              <a:buNone/>
              <a:defRPr lang="en-US" sz="4400" b="0" i="0" u="none" strike="noStrike" baseline="30000" smtClean="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company/</a:t>
            </a:r>
            <a:r>
              <a:rPr lang="en-US" dirty="0" err="1" smtClean="0"/>
              <a:t>totvs</a:t>
            </a:r>
            <a:endParaRPr lang="en-US" dirty="0" smtClean="0"/>
          </a:p>
        </p:txBody>
      </p:sp>
      <p:sp>
        <p:nvSpPr>
          <p:cNvPr id="23" name="Text Placeholder 2"/>
          <p:cNvSpPr>
            <a:spLocks noGrp="1"/>
          </p:cNvSpPr>
          <p:nvPr>
            <p:ph type="body" idx="13" hasCustomPrompt="1"/>
          </p:nvPr>
        </p:nvSpPr>
        <p:spPr>
          <a:xfrm>
            <a:off x="9398000" y="4372077"/>
            <a:ext cx="6104405" cy="711141"/>
          </a:xfrm>
          <a:prstGeom prst="rect">
            <a:avLst/>
          </a:prstGeom>
        </p:spPr>
        <p:txBody>
          <a:bodyPr lIns="91382" tIns="45691" rIns="91382" bIns="45691" anchor="t"/>
          <a:lstStyle>
            <a:lvl1pPr marL="0" marR="0" indent="0" algn="r" defTabSz="725032" rtl="0" eaLnBrk="0" fontAlgn="base" latinLnBrk="0" hangingPunct="0">
              <a:lnSpc>
                <a:spcPct val="100000"/>
              </a:lnSpc>
              <a:spcBef>
                <a:spcPct val="20000"/>
              </a:spcBef>
              <a:spcAft>
                <a:spcPct val="0"/>
              </a:spcAft>
              <a:buClrTx/>
              <a:buSzTx/>
              <a:buFont typeface="Arial" pitchFamily="34" charset="0"/>
              <a:buNone/>
              <a:tabLst/>
              <a:defRPr sz="3600" b="0">
                <a:solidFill>
                  <a:srgbClr val="FFFFFF"/>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Nome </a:t>
            </a:r>
            <a:r>
              <a:rPr lang="en-US" dirty="0" err="1" smtClean="0"/>
              <a:t>Sobrenome</a:t>
            </a:r>
            <a:endParaRPr lang="en-US" dirty="0" smtClean="0"/>
          </a:p>
        </p:txBody>
      </p:sp>
      <p:sp>
        <p:nvSpPr>
          <p:cNvPr id="24" name="Content Placeholder 2"/>
          <p:cNvSpPr>
            <a:spLocks noGrp="1"/>
          </p:cNvSpPr>
          <p:nvPr>
            <p:ph idx="18" hasCustomPrompt="1"/>
          </p:nvPr>
        </p:nvSpPr>
        <p:spPr>
          <a:xfrm>
            <a:off x="9398000" y="6163733"/>
            <a:ext cx="6104405" cy="897467"/>
          </a:xfrm>
          <a:prstGeom prst="rect">
            <a:avLst/>
          </a:prstGeom>
        </p:spPr>
        <p:txBody>
          <a:bodyPr lIns="91382" tIns="45691" rIns="91382" bIns="45691"/>
          <a:lstStyle>
            <a:lvl1pPr marL="0" marR="0" indent="0" algn="r" defTabSz="725531" rtl="0" eaLnBrk="1" fontAlgn="auto" latinLnBrk="0" hangingPunct="1">
              <a:lnSpc>
                <a:spcPct val="100000"/>
              </a:lnSpc>
              <a:spcBef>
                <a:spcPts val="52"/>
              </a:spcBef>
              <a:spcAft>
                <a:spcPts val="600"/>
              </a:spcAft>
              <a:buClrTx/>
              <a:buSzTx/>
              <a:buFont typeface="+mj-lt"/>
              <a:buNone/>
              <a:tabLst/>
              <a:defRPr sz="2400" b="0" i="0" baseline="0">
                <a:solidFill>
                  <a:srgbClr val="5BB3CA"/>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marL="0" marR="0" lvl="0" indent="0" algn="r" defTabSz="725531" rtl="0" eaLnBrk="1" fontAlgn="auto" latinLnBrk="0" hangingPunct="1">
              <a:lnSpc>
                <a:spcPct val="100000"/>
              </a:lnSpc>
              <a:spcBef>
                <a:spcPts val="52"/>
              </a:spcBef>
              <a:spcAft>
                <a:spcPts val="600"/>
              </a:spcAft>
              <a:buClrTx/>
              <a:buSzTx/>
              <a:buFont typeface="+mj-lt"/>
              <a:buNone/>
              <a:tabLst/>
              <a:defRPr/>
            </a:pPr>
            <a:r>
              <a:rPr lang="en-US" dirty="0" err="1" smtClean="0"/>
              <a:t>Nome.sobrenome@totvs.com.br</a:t>
            </a:r>
            <a:endParaRPr lang="en-US" dirty="0" smtClean="0"/>
          </a:p>
          <a:p>
            <a:pPr lvl="0"/>
            <a:endParaRPr lang="en-US" dirty="0" smtClean="0"/>
          </a:p>
        </p:txBody>
      </p:sp>
      <p:sp>
        <p:nvSpPr>
          <p:cNvPr id="25" name="Text Placeholder 2"/>
          <p:cNvSpPr>
            <a:spLocks noGrp="1"/>
          </p:cNvSpPr>
          <p:nvPr>
            <p:ph type="body" idx="19" hasCustomPrompt="1"/>
          </p:nvPr>
        </p:nvSpPr>
        <p:spPr>
          <a:xfrm>
            <a:off x="9398000" y="7777304"/>
            <a:ext cx="6104405" cy="711141"/>
          </a:xfrm>
          <a:prstGeom prst="rect">
            <a:avLst/>
          </a:prstGeom>
        </p:spPr>
        <p:txBody>
          <a:bodyPr lIns="91382" tIns="45691" rIns="91382" bIns="45691" anchor="t"/>
          <a:lstStyle>
            <a:lvl1pPr marL="0" marR="0" indent="0" algn="r" defTabSz="725032" rtl="0" eaLnBrk="0" fontAlgn="base" latinLnBrk="0" hangingPunct="0">
              <a:lnSpc>
                <a:spcPct val="100000"/>
              </a:lnSpc>
              <a:spcBef>
                <a:spcPct val="20000"/>
              </a:spcBef>
              <a:spcAft>
                <a:spcPct val="0"/>
              </a:spcAft>
              <a:buClrTx/>
              <a:buSzTx/>
              <a:buFont typeface="Arial" pitchFamily="34" charset="0"/>
              <a:buNone/>
              <a:tabLst/>
              <a:defRPr sz="3600" b="0" baseline="0">
                <a:solidFill>
                  <a:srgbClr val="FFFFFF"/>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Obrigado ;)</a:t>
            </a:r>
          </a:p>
        </p:txBody>
      </p:sp>
      <p:pic>
        <p:nvPicPr>
          <p:cNvPr id="26" name="Picture 7"/>
          <p:cNvPicPr>
            <a:picLocks noChangeAspect="1"/>
          </p:cNvPicPr>
          <p:nvPr userDrawn="1"/>
        </p:nvPicPr>
        <p:blipFill>
          <a:blip r:embed="rId8" cstate="screen"/>
          <a:srcRect/>
          <a:stretch>
            <a:fillRect/>
          </a:stretch>
        </p:blipFill>
        <p:spPr bwMode="auto">
          <a:xfrm>
            <a:off x="13795843" y="2246742"/>
            <a:ext cx="1706562" cy="1706562"/>
          </a:xfrm>
          <a:prstGeom prst="rect">
            <a:avLst/>
          </a:prstGeom>
          <a:noFill/>
          <a:ln w="9525">
            <a:noFill/>
            <a:miter lim="800000"/>
            <a:headEnd/>
            <a:tailEnd/>
          </a:ln>
        </p:spPr>
      </p:pic>
      <p:sp>
        <p:nvSpPr>
          <p:cNvPr id="30" name="Content Placeholder 2"/>
          <p:cNvSpPr>
            <a:spLocks noGrp="1"/>
          </p:cNvSpPr>
          <p:nvPr>
            <p:ph idx="22" hasCustomPrompt="1"/>
          </p:nvPr>
        </p:nvSpPr>
        <p:spPr>
          <a:xfrm>
            <a:off x="9398000" y="5257793"/>
            <a:ext cx="6104405" cy="397941"/>
          </a:xfrm>
          <a:prstGeom prst="rect">
            <a:avLst/>
          </a:prstGeom>
        </p:spPr>
        <p:txBody>
          <a:bodyPr lIns="91382" tIns="45691" rIns="91382" bIns="45691"/>
          <a:lstStyle>
            <a:lvl1pPr marL="0" marR="0" indent="0" algn="r" defTabSz="725531" rtl="0" eaLnBrk="1" fontAlgn="auto" latinLnBrk="0" hangingPunct="1">
              <a:lnSpc>
                <a:spcPct val="100000"/>
              </a:lnSpc>
              <a:spcBef>
                <a:spcPts val="52"/>
              </a:spcBef>
              <a:spcAft>
                <a:spcPts val="600"/>
              </a:spcAft>
              <a:buClrTx/>
              <a:buSzTx/>
              <a:buFont typeface="+mj-lt"/>
              <a:buNone/>
              <a:tabLst/>
              <a:defRPr sz="24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err="1" smtClean="0"/>
              <a:t>Área</a:t>
            </a:r>
            <a:r>
              <a:rPr lang="en-US" dirty="0" smtClean="0"/>
              <a:t> de </a:t>
            </a:r>
            <a:r>
              <a:rPr lang="en-US" dirty="0" err="1" smtClean="0"/>
              <a:t>atuação</a:t>
            </a:r>
            <a:endParaRPr lang="en-US" dirty="0" smtClean="0"/>
          </a:p>
          <a:p>
            <a:pPr marL="0" marR="0" lvl="0" indent="0" algn="r" defTabSz="725531" rtl="0" eaLnBrk="1" fontAlgn="auto" latinLnBrk="0" hangingPunct="1">
              <a:lnSpc>
                <a:spcPct val="100000"/>
              </a:lnSpc>
              <a:spcBef>
                <a:spcPts val="52"/>
              </a:spcBef>
              <a:spcAft>
                <a:spcPts val="600"/>
              </a:spcAft>
              <a:buClrTx/>
              <a:buSzTx/>
              <a:buFont typeface="+mj-lt"/>
              <a:buNone/>
              <a:tabLst/>
              <a:defRPr/>
            </a:pPr>
            <a:r>
              <a:rPr lang="en-US" dirty="0" smtClean="0"/>
              <a:t>+55 (00) 0000-0000</a:t>
            </a:r>
          </a:p>
        </p:txBody>
      </p:sp>
      <p:pic>
        <p:nvPicPr>
          <p:cNvPr id="16" name="Picture 15"/>
          <p:cNvPicPr>
            <a:picLocks noChangeAspect="1"/>
          </p:cNvPicPr>
          <p:nvPr userDrawn="1"/>
        </p:nvPicPr>
        <p:blipFill rotWithShape="1">
          <a:blip r:embed="rId9" cstate="screen">
            <a:extLst>
              <a:ext uri="{28A0092B-C50C-407E-A947-70E740481C1C}">
                <a14:useLocalDpi xmlns:a14="http://schemas.microsoft.com/office/drawing/2010/main" val="0"/>
              </a:ext>
            </a:extLst>
          </a:blip>
          <a:srcRect/>
          <a:stretch/>
        </p:blipFill>
        <p:spPr>
          <a:xfrm>
            <a:off x="2007123" y="7992920"/>
            <a:ext cx="438225" cy="438225"/>
          </a:xfrm>
          <a:prstGeom prst="rect">
            <a:avLst/>
          </a:prstGeom>
        </p:spPr>
      </p:pic>
      <p:sp>
        <p:nvSpPr>
          <p:cNvPr id="20" name="Content Placeholder 2"/>
          <p:cNvSpPr>
            <a:spLocks noGrp="1"/>
          </p:cNvSpPr>
          <p:nvPr>
            <p:ph idx="23" hasCustomPrompt="1"/>
          </p:nvPr>
        </p:nvSpPr>
        <p:spPr>
          <a:xfrm>
            <a:off x="2700317" y="8094518"/>
            <a:ext cx="3875068" cy="438225"/>
          </a:xfrm>
          <a:prstGeom prst="rect">
            <a:avLst/>
          </a:prstGeom>
        </p:spPr>
        <p:txBody>
          <a:bodyPr lIns="91382" tIns="45691" rIns="91382" bIns="45691" anchor="ctr" anchorCtr="0"/>
          <a:lstStyle>
            <a:lvl1pPr marL="0" indent="0" algn="l" rtl="0">
              <a:spcBef>
                <a:spcPts val="52"/>
              </a:spcBef>
              <a:spcAft>
                <a:spcPts val="600"/>
              </a:spcAft>
              <a:buFont typeface="+mj-lt"/>
              <a:buNone/>
              <a:defRPr lang="en-US" sz="4400" b="0" i="0" u="none" strike="noStrike" baseline="30000" smtClean="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err="1" smtClean="0"/>
              <a:t>fluig.com</a:t>
            </a:r>
            <a:endParaRPr lang="en-US" dirty="0" smtClean="0"/>
          </a:p>
        </p:txBody>
      </p:sp>
    </p:spTree>
    <p:extLst>
      <p:ext uri="{BB962C8B-B14F-4D97-AF65-F5344CB8AC3E}">
        <p14:creationId xmlns:p14="http://schemas.microsoft.com/office/powerpoint/2010/main" val="230599154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eparata 01">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74205"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12"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177022755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nteúdo 04">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0" y="0"/>
            <a:ext cx="5525954" cy="9144000"/>
          </a:xfrm>
          <a:prstGeom prst="rect">
            <a:avLst/>
          </a:prstGeom>
          <a:solidFill>
            <a:srgbClr val="2C475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8" name="Text Placeholder 2"/>
          <p:cNvSpPr>
            <a:spLocks noGrp="1"/>
          </p:cNvSpPr>
          <p:nvPr>
            <p:ph type="body" idx="13" hasCustomPrompt="1"/>
          </p:nvPr>
        </p:nvSpPr>
        <p:spPr>
          <a:xfrm>
            <a:off x="5993618" y="1493524"/>
            <a:ext cx="9508787"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600" b="0">
                <a:solidFill>
                  <a:srgbClr val="297BB5"/>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9230022"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3" name="Content Placeholder 2"/>
          <p:cNvSpPr>
            <a:spLocks noGrp="1"/>
          </p:cNvSpPr>
          <p:nvPr>
            <p:ph idx="14" hasCustomPrompt="1"/>
          </p:nvPr>
        </p:nvSpPr>
        <p:spPr>
          <a:xfrm>
            <a:off x="5993618" y="2237396"/>
            <a:ext cx="9508787" cy="2733634"/>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4A5C61"/>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a:t>
            </a:r>
            <a:r>
              <a:rPr lang="en-US" dirty="0" err="1" smtClean="0"/>
              <a:t>introdutório</a:t>
            </a:r>
            <a:endParaRPr lang="en-US" dirty="0" smtClean="0"/>
          </a:p>
          <a:p>
            <a:pPr lvl="0"/>
            <a:r>
              <a:rPr lang="en-US" dirty="0" smtClean="0"/>
              <a:t>Txt</a:t>
            </a:r>
          </a:p>
        </p:txBody>
      </p:sp>
      <p:sp>
        <p:nvSpPr>
          <p:cNvPr id="16" name="Text Placeholder 2"/>
          <p:cNvSpPr>
            <a:spLocks noGrp="1"/>
          </p:cNvSpPr>
          <p:nvPr>
            <p:ph type="body" idx="15" hasCustomPrompt="1"/>
          </p:nvPr>
        </p:nvSpPr>
        <p:spPr>
          <a:xfrm>
            <a:off x="5761135" y="56927"/>
            <a:ext cx="8531164"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sp>
        <p:nvSpPr>
          <p:cNvPr id="14" name="Content Placeholder 2"/>
          <p:cNvSpPr>
            <a:spLocks noGrp="1"/>
          </p:cNvSpPr>
          <p:nvPr>
            <p:ph idx="16" hasCustomPrompt="1"/>
          </p:nvPr>
        </p:nvSpPr>
        <p:spPr>
          <a:xfrm>
            <a:off x="1022319" y="3545052"/>
            <a:ext cx="3825087" cy="2130354"/>
          </a:xfrm>
          <a:prstGeom prst="rect">
            <a:avLst/>
          </a:prstGeom>
        </p:spPr>
        <p:txBody>
          <a:bodyPr lIns="91382" tIns="45691" rIns="91382" bIns="45691"/>
          <a:lstStyle>
            <a:lvl1pPr marL="0" indent="0" algn="ctr">
              <a:spcBef>
                <a:spcPts val="52"/>
              </a:spcBef>
              <a:spcAft>
                <a:spcPts val="600"/>
              </a:spcAft>
              <a:buFont typeface="+mj-lt"/>
              <a:buNone/>
              <a:defRPr sz="28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INTRODUTÓRIO</a:t>
            </a:r>
          </a:p>
          <a:p>
            <a:pPr lvl="0"/>
            <a:r>
              <a:rPr lang="en-US" dirty="0" smtClean="0"/>
              <a:t>TXT</a:t>
            </a:r>
          </a:p>
        </p:txBody>
      </p:sp>
      <p:sp>
        <p:nvSpPr>
          <p:cNvPr id="15" name="Picture Placeholder 9"/>
          <p:cNvSpPr>
            <a:spLocks noGrp="1"/>
          </p:cNvSpPr>
          <p:nvPr>
            <p:ph type="pic" sz="quarter" idx="17" hasCustomPrompt="1"/>
          </p:nvPr>
        </p:nvSpPr>
        <p:spPr>
          <a:xfrm>
            <a:off x="2021228" y="1508035"/>
            <a:ext cx="1819528" cy="1819530"/>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spTree>
    <p:extLst>
      <p:ext uri="{BB962C8B-B14F-4D97-AF65-F5344CB8AC3E}">
        <p14:creationId xmlns:p14="http://schemas.microsoft.com/office/powerpoint/2010/main" val="21300850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Índice">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8" name="Text Placeholder 2"/>
          <p:cNvSpPr>
            <a:spLocks noGrp="1"/>
          </p:cNvSpPr>
          <p:nvPr>
            <p:ph type="body" idx="13" hasCustomPrompt="1"/>
          </p:nvPr>
        </p:nvSpPr>
        <p:spPr>
          <a:xfrm>
            <a:off x="8124840" y="3244663"/>
            <a:ext cx="5828227" cy="3012427"/>
          </a:xfrm>
          <a:prstGeom prst="rect">
            <a:avLst/>
          </a:prstGeom>
        </p:spPr>
        <p:txBody>
          <a:bodyPr lIns="91382" tIns="45691" rIns="91382" bIns="45691" anchor="t"/>
          <a:lstStyle>
            <a:lvl1pPr marL="742950" marR="0" indent="-742950" algn="l" defTabSz="725032" rtl="0" eaLnBrk="0" fontAlgn="base" latinLnBrk="0" hangingPunct="0">
              <a:lnSpc>
                <a:spcPct val="100000"/>
              </a:lnSpc>
              <a:spcBef>
                <a:spcPct val="20000"/>
              </a:spcBef>
              <a:spcAft>
                <a:spcPct val="0"/>
              </a:spcAft>
              <a:buClrTx/>
              <a:buSzTx/>
              <a:buFont typeface="Arial" pitchFamily="34" charset="0"/>
              <a:buAutoNum type="arabicPeriod"/>
              <a:tabLst/>
              <a:defRPr sz="3600" b="0" baseline="0">
                <a:solidFill>
                  <a:srgbClr val="00739C"/>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Item 1</a:t>
            </a:r>
          </a:p>
          <a:p>
            <a:pPr lvl="0"/>
            <a:r>
              <a:rPr lang="en-US" dirty="0" smtClean="0"/>
              <a:t>Item 2</a:t>
            </a:r>
          </a:p>
          <a:p>
            <a:pPr lvl="0"/>
            <a:r>
              <a:rPr lang="en-US" dirty="0" smtClean="0"/>
              <a:t>Item 3</a:t>
            </a:r>
          </a:p>
          <a:p>
            <a:pPr lvl="0"/>
            <a:r>
              <a:rPr lang="en-US" dirty="0" smtClean="0"/>
              <a:t>Item 4</a:t>
            </a:r>
          </a:p>
          <a:p>
            <a:pPr lvl="0"/>
            <a:r>
              <a:rPr lang="en-US" dirty="0" smtClean="0"/>
              <a:t>Item 5</a:t>
            </a:r>
          </a:p>
          <a:p>
            <a:pPr lvl="0"/>
            <a:endParaRPr lang="en-US" dirty="0" smtClean="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sp>
        <p:nvSpPr>
          <p:cNvPr id="13" name="Text Placeholder 10"/>
          <p:cNvSpPr>
            <a:spLocks noGrp="1"/>
          </p:cNvSpPr>
          <p:nvPr>
            <p:ph type="body" idx="15" hasCustomPrompt="1"/>
          </p:nvPr>
        </p:nvSpPr>
        <p:spPr>
          <a:xfrm>
            <a:off x="1022317" y="56927"/>
            <a:ext cx="3280544" cy="711141"/>
          </a:xfrm>
          <a:prstGeom prst="rect">
            <a:avLst/>
          </a:prstGeom>
        </p:spPr>
        <p:txBody>
          <a:bodyPr/>
          <a:lstStyle>
            <a:lvl1pPr marL="0" indent="0">
              <a:buNone/>
              <a:defRPr sz="4000">
                <a:solidFill>
                  <a:srgbClr val="5CACB6"/>
                </a:solidFill>
                <a:latin typeface="Arial Narrow"/>
                <a:cs typeface="Arial Narrow"/>
              </a:defRPr>
            </a:lvl1pPr>
          </a:lstStyle>
          <a:p>
            <a:r>
              <a:rPr lang="en-US" dirty="0" smtClean="0"/>
              <a:t>ÍNDICE</a:t>
            </a:r>
            <a:endParaRPr lang="en-US" dirty="0"/>
          </a:p>
        </p:txBody>
      </p:sp>
      <p:grpSp>
        <p:nvGrpSpPr>
          <p:cNvPr id="11" name="Group 10"/>
          <p:cNvGrpSpPr/>
          <p:nvPr userDrawn="1"/>
        </p:nvGrpSpPr>
        <p:grpSpPr>
          <a:xfrm>
            <a:off x="1022319" y="848009"/>
            <a:ext cx="14951107" cy="0"/>
            <a:chOff x="1022319" y="848009"/>
            <a:chExt cx="14951107" cy="0"/>
          </a:xfrm>
        </p:grpSpPr>
        <p:cxnSp>
          <p:nvCxnSpPr>
            <p:cNvPr id="12" name="Straight Connector 11"/>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03262564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53.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5" Type="http://schemas.openxmlformats.org/officeDocument/2006/relationships/theme" Target="../theme/theme2.xml"/><Relationship Id="rId4"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theme" Target="../theme/theme3.xml"/><Relationship Id="rId4"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5" Type="http://schemas.openxmlformats.org/officeDocument/2006/relationships/theme" Target="../theme/theme4.xml"/><Relationship Id="rId4" Type="http://schemas.openxmlformats.org/officeDocument/2006/relationships/slideLayout" Target="../slideLayouts/slideLayout20.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5" Type="http://schemas.openxmlformats.org/officeDocument/2006/relationships/theme" Target="../theme/theme5.xml"/><Relationship Id="rId4" Type="http://schemas.openxmlformats.org/officeDocument/2006/relationships/slideLayout" Target="../slideLayouts/slideLayout24.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5" Type="http://schemas.openxmlformats.org/officeDocument/2006/relationships/theme" Target="../theme/theme6.xml"/><Relationship Id="rId4" Type="http://schemas.openxmlformats.org/officeDocument/2006/relationships/slideLayout" Target="../slideLayouts/slideLayout2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5" Type="http://schemas.openxmlformats.org/officeDocument/2006/relationships/slideLayout" Target="../slideLayouts/slideLayout33.xml"/><Relationship Id="rId4" Type="http://schemas.openxmlformats.org/officeDocument/2006/relationships/slideLayout" Target="../slideLayouts/slideLayout32.xml"/><Relationship Id="rId9"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 Id="rId9"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 Id="rId9"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28623"/>
      </p:ext>
    </p:extLst>
  </p:cSld>
  <p:clrMap bg1="lt1" tx1="dk1" bg2="lt2" tx2="dk2" accent1="accent1" accent2="accent2" accent3="accent3" accent4="accent4" accent5="accent5" accent6="accent6" hlink="hlink" folHlink="folHlink"/>
  <p:sldLayoutIdLst>
    <p:sldLayoutId id="2147483649" r:id="rId1"/>
    <p:sldLayoutId id="2147483682" r:id="rId2"/>
    <p:sldLayoutId id="2147483681" r:id="rId3"/>
    <p:sldLayoutId id="2147483770" r:id="rId4"/>
    <p:sldLayoutId id="2147483771" r:id="rId5"/>
    <p:sldLayoutId id="2147483772" r:id="rId6"/>
    <p:sldLayoutId id="2147483773" r:id="rId7"/>
    <p:sldLayoutId id="2147483774" r:id="rId8"/>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7956745"/>
      </p:ext>
    </p:extLst>
  </p:cSld>
  <p:clrMap bg1="lt1" tx1="dk1" bg2="lt2" tx2="dk2" accent1="accent1" accent2="accent2" accent3="accent3" accent4="accent4" accent5="accent5" accent6="accent6" hlink="hlink" folHlink="folHlink"/>
  <p:sldLayoutIdLst>
    <p:sldLayoutId id="2147483673" r:id="rId1"/>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p:cNvSpPr txBox="1">
            <a:spLocks/>
          </p:cNvSpPr>
          <p:nvPr/>
        </p:nvSpPr>
        <p:spPr>
          <a:xfrm>
            <a:off x="7921569" y="8718550"/>
            <a:ext cx="1259749" cy="486833"/>
          </a:xfrm>
          <a:prstGeom prst="rect">
            <a:avLst/>
          </a:prstGeom>
        </p:spPr>
        <p:txBody>
          <a:bodyPr/>
          <a:lstStyle>
            <a:defPPr>
              <a:defRPr lang="en-US"/>
            </a:defPPr>
            <a:lvl1pPr marL="0" algn="ctr" defTabSz="725531" rtl="0" eaLnBrk="1" latinLnBrk="0" hangingPunct="1">
              <a:defRPr sz="1800" kern="1200">
                <a:solidFill>
                  <a:srgbClr val="FFFFFF"/>
                </a:solidFill>
                <a:latin typeface="Arial Narrow"/>
                <a:ea typeface="+mn-ea"/>
                <a:cs typeface="Arial Narrow"/>
              </a:defRPr>
            </a:lvl1pPr>
            <a:lvl2pPr marL="725531" algn="l" defTabSz="725531" rtl="0" eaLnBrk="1" latinLnBrk="0" hangingPunct="1">
              <a:defRPr sz="2900" kern="1200">
                <a:solidFill>
                  <a:schemeClr val="tx1"/>
                </a:solidFill>
                <a:latin typeface="+mn-lt"/>
                <a:ea typeface="+mn-ea"/>
                <a:cs typeface="+mn-cs"/>
              </a:defRPr>
            </a:lvl2pPr>
            <a:lvl3pPr marL="1451061" algn="l" defTabSz="725531" rtl="0" eaLnBrk="1" latinLnBrk="0" hangingPunct="1">
              <a:defRPr sz="2900" kern="1200">
                <a:solidFill>
                  <a:schemeClr val="tx1"/>
                </a:solidFill>
                <a:latin typeface="+mn-lt"/>
                <a:ea typeface="+mn-ea"/>
                <a:cs typeface="+mn-cs"/>
              </a:defRPr>
            </a:lvl3pPr>
            <a:lvl4pPr marL="2176592" algn="l" defTabSz="725531" rtl="0" eaLnBrk="1" latinLnBrk="0" hangingPunct="1">
              <a:defRPr sz="2900" kern="1200">
                <a:solidFill>
                  <a:schemeClr val="tx1"/>
                </a:solidFill>
                <a:latin typeface="+mn-lt"/>
                <a:ea typeface="+mn-ea"/>
                <a:cs typeface="+mn-cs"/>
              </a:defRPr>
            </a:lvl4pPr>
            <a:lvl5pPr marL="2902123" algn="l" defTabSz="725531" rtl="0" eaLnBrk="1" latinLnBrk="0" hangingPunct="1">
              <a:defRPr sz="2900" kern="1200">
                <a:solidFill>
                  <a:schemeClr val="tx1"/>
                </a:solidFill>
                <a:latin typeface="+mn-lt"/>
                <a:ea typeface="+mn-ea"/>
                <a:cs typeface="+mn-cs"/>
              </a:defRPr>
            </a:lvl5pPr>
            <a:lvl6pPr marL="3627653" algn="l" defTabSz="725531" rtl="0" eaLnBrk="1" latinLnBrk="0" hangingPunct="1">
              <a:defRPr sz="2900" kern="1200">
                <a:solidFill>
                  <a:schemeClr val="tx1"/>
                </a:solidFill>
                <a:latin typeface="+mn-lt"/>
                <a:ea typeface="+mn-ea"/>
                <a:cs typeface="+mn-cs"/>
              </a:defRPr>
            </a:lvl6pPr>
            <a:lvl7pPr marL="4353184" algn="l" defTabSz="725531" rtl="0" eaLnBrk="1" latinLnBrk="0" hangingPunct="1">
              <a:defRPr sz="2900" kern="1200">
                <a:solidFill>
                  <a:schemeClr val="tx1"/>
                </a:solidFill>
                <a:latin typeface="+mn-lt"/>
                <a:ea typeface="+mn-ea"/>
                <a:cs typeface="+mn-cs"/>
              </a:defRPr>
            </a:lvl7pPr>
            <a:lvl8pPr marL="5078715" algn="l" defTabSz="725531" rtl="0" eaLnBrk="1" latinLnBrk="0" hangingPunct="1">
              <a:defRPr sz="2900" kern="1200">
                <a:solidFill>
                  <a:schemeClr val="tx1"/>
                </a:solidFill>
                <a:latin typeface="+mn-lt"/>
                <a:ea typeface="+mn-ea"/>
                <a:cs typeface="+mn-cs"/>
              </a:defRPr>
            </a:lvl8pPr>
            <a:lvl9pPr marL="5804245" algn="l" defTabSz="725531" rtl="0" eaLnBrk="1" latinLnBrk="0" hangingPunct="1">
              <a:defRPr sz="2900" kern="1200">
                <a:solidFill>
                  <a:schemeClr val="tx1"/>
                </a:solidFill>
                <a:latin typeface="+mn-lt"/>
                <a:ea typeface="+mn-ea"/>
                <a:cs typeface="+mn-cs"/>
              </a:defRPr>
            </a:lvl9pPr>
          </a:lstStyle>
          <a:p>
            <a:fld id="{CA7CDB50-8774-184B-A66B-D0F244FA425D}" type="slidenum">
              <a:rPr lang="en-US" smtClean="0"/>
              <a:pPr/>
              <a:t>‹nº›</a:t>
            </a:fld>
            <a:endParaRPr lang="en-US" dirty="0"/>
          </a:p>
        </p:txBody>
      </p:sp>
    </p:spTree>
    <p:extLst>
      <p:ext uri="{BB962C8B-B14F-4D97-AF65-F5344CB8AC3E}">
        <p14:creationId xmlns:p14="http://schemas.microsoft.com/office/powerpoint/2010/main" val="2466769408"/>
      </p:ext>
    </p:extLst>
  </p:cSld>
  <p:clrMap bg1="lt1" tx1="dk1" bg2="lt2" tx2="dk2" accent1="accent1" accent2="accent2" accent3="accent3" accent4="accent4" accent5="accent5" accent6="accent6" hlink="hlink" folHlink="folHlink"/>
  <p:sldLayoutIdLst>
    <p:sldLayoutId id="2147483650" r:id="rId1"/>
    <p:sldLayoutId id="2147483683" r:id="rId2"/>
    <p:sldLayoutId id="2147483684" r:id="rId3"/>
    <p:sldLayoutId id="2147483685" r:id="rId4"/>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Slide Number Placeholder 5"/>
          <p:cNvSpPr txBox="1">
            <a:spLocks/>
          </p:cNvSpPr>
          <p:nvPr/>
        </p:nvSpPr>
        <p:spPr>
          <a:xfrm>
            <a:off x="7921569" y="8718550"/>
            <a:ext cx="1259749" cy="486833"/>
          </a:xfrm>
          <a:prstGeom prst="rect">
            <a:avLst/>
          </a:prstGeom>
        </p:spPr>
        <p:txBody>
          <a:bodyPr/>
          <a:lstStyle>
            <a:defPPr>
              <a:defRPr lang="en-US"/>
            </a:defPPr>
            <a:lvl1pPr marL="0" algn="ctr" defTabSz="725531" rtl="0" eaLnBrk="1" latinLnBrk="0" hangingPunct="1">
              <a:defRPr sz="1800" kern="1200">
                <a:solidFill>
                  <a:srgbClr val="FFFFFF"/>
                </a:solidFill>
                <a:latin typeface="Arial Narrow"/>
                <a:ea typeface="+mn-ea"/>
                <a:cs typeface="Arial Narrow"/>
              </a:defRPr>
            </a:lvl1pPr>
            <a:lvl2pPr marL="725531" algn="l" defTabSz="725531" rtl="0" eaLnBrk="1" latinLnBrk="0" hangingPunct="1">
              <a:defRPr sz="2900" kern="1200">
                <a:solidFill>
                  <a:schemeClr val="tx1"/>
                </a:solidFill>
                <a:latin typeface="+mn-lt"/>
                <a:ea typeface="+mn-ea"/>
                <a:cs typeface="+mn-cs"/>
              </a:defRPr>
            </a:lvl2pPr>
            <a:lvl3pPr marL="1451061" algn="l" defTabSz="725531" rtl="0" eaLnBrk="1" latinLnBrk="0" hangingPunct="1">
              <a:defRPr sz="2900" kern="1200">
                <a:solidFill>
                  <a:schemeClr val="tx1"/>
                </a:solidFill>
                <a:latin typeface="+mn-lt"/>
                <a:ea typeface="+mn-ea"/>
                <a:cs typeface="+mn-cs"/>
              </a:defRPr>
            </a:lvl3pPr>
            <a:lvl4pPr marL="2176592" algn="l" defTabSz="725531" rtl="0" eaLnBrk="1" latinLnBrk="0" hangingPunct="1">
              <a:defRPr sz="2900" kern="1200">
                <a:solidFill>
                  <a:schemeClr val="tx1"/>
                </a:solidFill>
                <a:latin typeface="+mn-lt"/>
                <a:ea typeface="+mn-ea"/>
                <a:cs typeface="+mn-cs"/>
              </a:defRPr>
            </a:lvl4pPr>
            <a:lvl5pPr marL="2902123" algn="l" defTabSz="725531" rtl="0" eaLnBrk="1" latinLnBrk="0" hangingPunct="1">
              <a:defRPr sz="2900" kern="1200">
                <a:solidFill>
                  <a:schemeClr val="tx1"/>
                </a:solidFill>
                <a:latin typeface="+mn-lt"/>
                <a:ea typeface="+mn-ea"/>
                <a:cs typeface="+mn-cs"/>
              </a:defRPr>
            </a:lvl5pPr>
            <a:lvl6pPr marL="3627653" algn="l" defTabSz="725531" rtl="0" eaLnBrk="1" latinLnBrk="0" hangingPunct="1">
              <a:defRPr sz="2900" kern="1200">
                <a:solidFill>
                  <a:schemeClr val="tx1"/>
                </a:solidFill>
                <a:latin typeface="+mn-lt"/>
                <a:ea typeface="+mn-ea"/>
                <a:cs typeface="+mn-cs"/>
              </a:defRPr>
            </a:lvl6pPr>
            <a:lvl7pPr marL="4353184" algn="l" defTabSz="725531" rtl="0" eaLnBrk="1" latinLnBrk="0" hangingPunct="1">
              <a:defRPr sz="2900" kern="1200">
                <a:solidFill>
                  <a:schemeClr val="tx1"/>
                </a:solidFill>
                <a:latin typeface="+mn-lt"/>
                <a:ea typeface="+mn-ea"/>
                <a:cs typeface="+mn-cs"/>
              </a:defRPr>
            </a:lvl7pPr>
            <a:lvl8pPr marL="5078715" algn="l" defTabSz="725531" rtl="0" eaLnBrk="1" latinLnBrk="0" hangingPunct="1">
              <a:defRPr sz="2900" kern="1200">
                <a:solidFill>
                  <a:schemeClr val="tx1"/>
                </a:solidFill>
                <a:latin typeface="+mn-lt"/>
                <a:ea typeface="+mn-ea"/>
                <a:cs typeface="+mn-cs"/>
              </a:defRPr>
            </a:lvl8pPr>
            <a:lvl9pPr marL="5804245" algn="l" defTabSz="725531" rtl="0" eaLnBrk="1" latinLnBrk="0" hangingPunct="1">
              <a:defRPr sz="2900" kern="1200">
                <a:solidFill>
                  <a:schemeClr val="tx1"/>
                </a:solidFill>
                <a:latin typeface="+mn-lt"/>
                <a:ea typeface="+mn-ea"/>
                <a:cs typeface="+mn-cs"/>
              </a:defRPr>
            </a:lvl9pPr>
          </a:lstStyle>
          <a:p>
            <a:fld id="{CA7CDB50-8774-184B-A66B-D0F244FA425D}" type="slidenum">
              <a:rPr lang="en-US" smtClean="0"/>
              <a:pPr/>
              <a:t>‹nº›</a:t>
            </a:fld>
            <a:endParaRPr lang="en-US" dirty="0"/>
          </a:p>
        </p:txBody>
      </p:sp>
    </p:spTree>
    <p:extLst>
      <p:ext uri="{BB962C8B-B14F-4D97-AF65-F5344CB8AC3E}">
        <p14:creationId xmlns:p14="http://schemas.microsoft.com/office/powerpoint/2010/main" val="133187256"/>
      </p:ext>
    </p:extLst>
  </p:cSld>
  <p:clrMap bg1="lt1" tx1="dk1" bg2="lt2" tx2="dk2" accent1="accent1" accent2="accent2" accent3="accent3" accent4="accent4" accent5="accent5" accent6="accent6" hlink="hlink" folHlink="folHlink"/>
  <p:sldLayoutIdLst>
    <p:sldLayoutId id="2147483651" r:id="rId1"/>
    <p:sldLayoutId id="2147483686" r:id="rId2"/>
    <p:sldLayoutId id="2147483687" r:id="rId3"/>
    <p:sldLayoutId id="2147483688" r:id="rId4"/>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Slide Number Placeholder 5"/>
          <p:cNvSpPr txBox="1">
            <a:spLocks/>
          </p:cNvSpPr>
          <p:nvPr/>
        </p:nvSpPr>
        <p:spPr>
          <a:xfrm>
            <a:off x="7921569" y="8718550"/>
            <a:ext cx="1259749" cy="486833"/>
          </a:xfrm>
          <a:prstGeom prst="rect">
            <a:avLst/>
          </a:prstGeom>
        </p:spPr>
        <p:txBody>
          <a:bodyPr/>
          <a:lstStyle>
            <a:defPPr>
              <a:defRPr lang="en-US"/>
            </a:defPPr>
            <a:lvl1pPr marL="0" algn="ctr" defTabSz="725531" rtl="0" eaLnBrk="1" latinLnBrk="0" hangingPunct="1">
              <a:defRPr sz="1800" kern="1200">
                <a:solidFill>
                  <a:srgbClr val="FFFFFF"/>
                </a:solidFill>
                <a:latin typeface="Arial Narrow"/>
                <a:ea typeface="+mn-ea"/>
                <a:cs typeface="Arial Narrow"/>
              </a:defRPr>
            </a:lvl1pPr>
            <a:lvl2pPr marL="725531" algn="l" defTabSz="725531" rtl="0" eaLnBrk="1" latinLnBrk="0" hangingPunct="1">
              <a:defRPr sz="2900" kern="1200">
                <a:solidFill>
                  <a:schemeClr val="tx1"/>
                </a:solidFill>
                <a:latin typeface="+mn-lt"/>
                <a:ea typeface="+mn-ea"/>
                <a:cs typeface="+mn-cs"/>
              </a:defRPr>
            </a:lvl2pPr>
            <a:lvl3pPr marL="1451061" algn="l" defTabSz="725531" rtl="0" eaLnBrk="1" latinLnBrk="0" hangingPunct="1">
              <a:defRPr sz="2900" kern="1200">
                <a:solidFill>
                  <a:schemeClr val="tx1"/>
                </a:solidFill>
                <a:latin typeface="+mn-lt"/>
                <a:ea typeface="+mn-ea"/>
                <a:cs typeface="+mn-cs"/>
              </a:defRPr>
            </a:lvl3pPr>
            <a:lvl4pPr marL="2176592" algn="l" defTabSz="725531" rtl="0" eaLnBrk="1" latinLnBrk="0" hangingPunct="1">
              <a:defRPr sz="2900" kern="1200">
                <a:solidFill>
                  <a:schemeClr val="tx1"/>
                </a:solidFill>
                <a:latin typeface="+mn-lt"/>
                <a:ea typeface="+mn-ea"/>
                <a:cs typeface="+mn-cs"/>
              </a:defRPr>
            </a:lvl4pPr>
            <a:lvl5pPr marL="2902123" algn="l" defTabSz="725531" rtl="0" eaLnBrk="1" latinLnBrk="0" hangingPunct="1">
              <a:defRPr sz="2900" kern="1200">
                <a:solidFill>
                  <a:schemeClr val="tx1"/>
                </a:solidFill>
                <a:latin typeface="+mn-lt"/>
                <a:ea typeface="+mn-ea"/>
                <a:cs typeface="+mn-cs"/>
              </a:defRPr>
            </a:lvl5pPr>
            <a:lvl6pPr marL="3627653" algn="l" defTabSz="725531" rtl="0" eaLnBrk="1" latinLnBrk="0" hangingPunct="1">
              <a:defRPr sz="2900" kern="1200">
                <a:solidFill>
                  <a:schemeClr val="tx1"/>
                </a:solidFill>
                <a:latin typeface="+mn-lt"/>
                <a:ea typeface="+mn-ea"/>
                <a:cs typeface="+mn-cs"/>
              </a:defRPr>
            </a:lvl6pPr>
            <a:lvl7pPr marL="4353184" algn="l" defTabSz="725531" rtl="0" eaLnBrk="1" latinLnBrk="0" hangingPunct="1">
              <a:defRPr sz="2900" kern="1200">
                <a:solidFill>
                  <a:schemeClr val="tx1"/>
                </a:solidFill>
                <a:latin typeface="+mn-lt"/>
                <a:ea typeface="+mn-ea"/>
                <a:cs typeface="+mn-cs"/>
              </a:defRPr>
            </a:lvl7pPr>
            <a:lvl8pPr marL="5078715" algn="l" defTabSz="725531" rtl="0" eaLnBrk="1" latinLnBrk="0" hangingPunct="1">
              <a:defRPr sz="2900" kern="1200">
                <a:solidFill>
                  <a:schemeClr val="tx1"/>
                </a:solidFill>
                <a:latin typeface="+mn-lt"/>
                <a:ea typeface="+mn-ea"/>
                <a:cs typeface="+mn-cs"/>
              </a:defRPr>
            </a:lvl8pPr>
            <a:lvl9pPr marL="5804245" algn="l" defTabSz="725531" rtl="0" eaLnBrk="1" latinLnBrk="0" hangingPunct="1">
              <a:defRPr sz="2900" kern="1200">
                <a:solidFill>
                  <a:schemeClr val="tx1"/>
                </a:solidFill>
                <a:latin typeface="+mn-lt"/>
                <a:ea typeface="+mn-ea"/>
                <a:cs typeface="+mn-cs"/>
              </a:defRPr>
            </a:lvl9pPr>
          </a:lstStyle>
          <a:p>
            <a:fld id="{CA7CDB50-8774-184B-A66B-D0F244FA425D}" type="slidenum">
              <a:rPr lang="en-US" smtClean="0"/>
              <a:pPr/>
              <a:t>‹nº›</a:t>
            </a:fld>
            <a:endParaRPr lang="en-US" dirty="0"/>
          </a:p>
        </p:txBody>
      </p:sp>
    </p:spTree>
    <p:extLst>
      <p:ext uri="{BB962C8B-B14F-4D97-AF65-F5344CB8AC3E}">
        <p14:creationId xmlns:p14="http://schemas.microsoft.com/office/powerpoint/2010/main" val="918856315"/>
      </p:ext>
    </p:extLst>
  </p:cSld>
  <p:clrMap bg1="lt1" tx1="dk1" bg2="lt2" tx2="dk2" accent1="accent1" accent2="accent2" accent3="accent3" accent4="accent4" accent5="accent5" accent6="accent6" hlink="hlink" folHlink="folHlink"/>
  <p:sldLayoutIdLst>
    <p:sldLayoutId id="2147483660" r:id="rId1"/>
    <p:sldLayoutId id="2147483689" r:id="rId2"/>
    <p:sldLayoutId id="2147483690" r:id="rId3"/>
    <p:sldLayoutId id="2147483691" r:id="rId4"/>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Slide Number Placeholder 5"/>
          <p:cNvSpPr txBox="1">
            <a:spLocks/>
          </p:cNvSpPr>
          <p:nvPr/>
        </p:nvSpPr>
        <p:spPr>
          <a:xfrm>
            <a:off x="7921569" y="8718550"/>
            <a:ext cx="1259749" cy="486833"/>
          </a:xfrm>
          <a:prstGeom prst="rect">
            <a:avLst/>
          </a:prstGeom>
        </p:spPr>
        <p:txBody>
          <a:bodyPr/>
          <a:lstStyle>
            <a:defPPr>
              <a:defRPr lang="en-US"/>
            </a:defPPr>
            <a:lvl1pPr marL="0" algn="ctr" defTabSz="725531" rtl="0" eaLnBrk="1" latinLnBrk="0" hangingPunct="1">
              <a:defRPr sz="1800" kern="1200">
                <a:solidFill>
                  <a:srgbClr val="FFFFFF"/>
                </a:solidFill>
                <a:latin typeface="Arial Narrow"/>
                <a:ea typeface="+mn-ea"/>
                <a:cs typeface="Arial Narrow"/>
              </a:defRPr>
            </a:lvl1pPr>
            <a:lvl2pPr marL="725531" algn="l" defTabSz="725531" rtl="0" eaLnBrk="1" latinLnBrk="0" hangingPunct="1">
              <a:defRPr sz="2900" kern="1200">
                <a:solidFill>
                  <a:schemeClr val="tx1"/>
                </a:solidFill>
                <a:latin typeface="+mn-lt"/>
                <a:ea typeface="+mn-ea"/>
                <a:cs typeface="+mn-cs"/>
              </a:defRPr>
            </a:lvl2pPr>
            <a:lvl3pPr marL="1451061" algn="l" defTabSz="725531" rtl="0" eaLnBrk="1" latinLnBrk="0" hangingPunct="1">
              <a:defRPr sz="2900" kern="1200">
                <a:solidFill>
                  <a:schemeClr val="tx1"/>
                </a:solidFill>
                <a:latin typeface="+mn-lt"/>
                <a:ea typeface="+mn-ea"/>
                <a:cs typeface="+mn-cs"/>
              </a:defRPr>
            </a:lvl3pPr>
            <a:lvl4pPr marL="2176592" algn="l" defTabSz="725531" rtl="0" eaLnBrk="1" latinLnBrk="0" hangingPunct="1">
              <a:defRPr sz="2900" kern="1200">
                <a:solidFill>
                  <a:schemeClr val="tx1"/>
                </a:solidFill>
                <a:latin typeface="+mn-lt"/>
                <a:ea typeface="+mn-ea"/>
                <a:cs typeface="+mn-cs"/>
              </a:defRPr>
            </a:lvl4pPr>
            <a:lvl5pPr marL="2902123" algn="l" defTabSz="725531" rtl="0" eaLnBrk="1" latinLnBrk="0" hangingPunct="1">
              <a:defRPr sz="2900" kern="1200">
                <a:solidFill>
                  <a:schemeClr val="tx1"/>
                </a:solidFill>
                <a:latin typeface="+mn-lt"/>
                <a:ea typeface="+mn-ea"/>
                <a:cs typeface="+mn-cs"/>
              </a:defRPr>
            </a:lvl5pPr>
            <a:lvl6pPr marL="3627653" algn="l" defTabSz="725531" rtl="0" eaLnBrk="1" latinLnBrk="0" hangingPunct="1">
              <a:defRPr sz="2900" kern="1200">
                <a:solidFill>
                  <a:schemeClr val="tx1"/>
                </a:solidFill>
                <a:latin typeface="+mn-lt"/>
                <a:ea typeface="+mn-ea"/>
                <a:cs typeface="+mn-cs"/>
              </a:defRPr>
            </a:lvl6pPr>
            <a:lvl7pPr marL="4353184" algn="l" defTabSz="725531" rtl="0" eaLnBrk="1" latinLnBrk="0" hangingPunct="1">
              <a:defRPr sz="2900" kern="1200">
                <a:solidFill>
                  <a:schemeClr val="tx1"/>
                </a:solidFill>
                <a:latin typeface="+mn-lt"/>
                <a:ea typeface="+mn-ea"/>
                <a:cs typeface="+mn-cs"/>
              </a:defRPr>
            </a:lvl7pPr>
            <a:lvl8pPr marL="5078715" algn="l" defTabSz="725531" rtl="0" eaLnBrk="1" latinLnBrk="0" hangingPunct="1">
              <a:defRPr sz="2900" kern="1200">
                <a:solidFill>
                  <a:schemeClr val="tx1"/>
                </a:solidFill>
                <a:latin typeface="+mn-lt"/>
                <a:ea typeface="+mn-ea"/>
                <a:cs typeface="+mn-cs"/>
              </a:defRPr>
            </a:lvl8pPr>
            <a:lvl9pPr marL="5804245" algn="l" defTabSz="725531" rtl="0" eaLnBrk="1" latinLnBrk="0" hangingPunct="1">
              <a:defRPr sz="2900" kern="1200">
                <a:solidFill>
                  <a:schemeClr val="tx1"/>
                </a:solidFill>
                <a:latin typeface="+mn-lt"/>
                <a:ea typeface="+mn-ea"/>
                <a:cs typeface="+mn-cs"/>
              </a:defRPr>
            </a:lvl9pPr>
          </a:lstStyle>
          <a:p>
            <a:fld id="{CA7CDB50-8774-184B-A66B-D0F244FA425D}" type="slidenum">
              <a:rPr lang="en-US" smtClean="0"/>
              <a:pPr/>
              <a:t>‹nº›</a:t>
            </a:fld>
            <a:endParaRPr lang="en-US" dirty="0"/>
          </a:p>
        </p:txBody>
      </p:sp>
    </p:spTree>
    <p:extLst>
      <p:ext uri="{BB962C8B-B14F-4D97-AF65-F5344CB8AC3E}">
        <p14:creationId xmlns:p14="http://schemas.microsoft.com/office/powerpoint/2010/main" val="161033072"/>
      </p:ext>
    </p:extLst>
  </p:cSld>
  <p:clrMap bg1="lt1" tx1="dk1" bg2="lt2" tx2="dk2" accent1="accent1" accent2="accent2" accent3="accent3" accent4="accent4" accent5="accent5" accent6="accent6" hlink="hlink" folHlink="folHlink"/>
  <p:sldLayoutIdLst>
    <p:sldLayoutId id="2147483661" r:id="rId1"/>
    <p:sldLayoutId id="2147483692" r:id="rId2"/>
    <p:sldLayoutId id="2147483693" r:id="rId3"/>
    <p:sldLayoutId id="2147483694" r:id="rId4"/>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Slide Number Placeholder 5"/>
          <p:cNvSpPr txBox="1">
            <a:spLocks/>
          </p:cNvSpPr>
          <p:nvPr/>
        </p:nvSpPr>
        <p:spPr>
          <a:xfrm>
            <a:off x="7921569" y="8718550"/>
            <a:ext cx="1259749" cy="486833"/>
          </a:xfrm>
          <a:prstGeom prst="rect">
            <a:avLst/>
          </a:prstGeom>
        </p:spPr>
        <p:txBody>
          <a:bodyPr/>
          <a:lstStyle>
            <a:defPPr>
              <a:defRPr lang="en-US"/>
            </a:defPPr>
            <a:lvl1pPr marL="0" algn="ctr" defTabSz="725531" rtl="0" eaLnBrk="1" latinLnBrk="0" hangingPunct="1">
              <a:defRPr sz="1800" kern="1200">
                <a:solidFill>
                  <a:srgbClr val="FFFFFF"/>
                </a:solidFill>
                <a:latin typeface="Arial Narrow"/>
                <a:ea typeface="+mn-ea"/>
                <a:cs typeface="Arial Narrow"/>
              </a:defRPr>
            </a:lvl1pPr>
            <a:lvl2pPr marL="725531" algn="l" defTabSz="725531" rtl="0" eaLnBrk="1" latinLnBrk="0" hangingPunct="1">
              <a:defRPr sz="2900" kern="1200">
                <a:solidFill>
                  <a:schemeClr val="tx1"/>
                </a:solidFill>
                <a:latin typeface="+mn-lt"/>
                <a:ea typeface="+mn-ea"/>
                <a:cs typeface="+mn-cs"/>
              </a:defRPr>
            </a:lvl2pPr>
            <a:lvl3pPr marL="1451061" algn="l" defTabSz="725531" rtl="0" eaLnBrk="1" latinLnBrk="0" hangingPunct="1">
              <a:defRPr sz="2900" kern="1200">
                <a:solidFill>
                  <a:schemeClr val="tx1"/>
                </a:solidFill>
                <a:latin typeface="+mn-lt"/>
                <a:ea typeface="+mn-ea"/>
                <a:cs typeface="+mn-cs"/>
              </a:defRPr>
            </a:lvl3pPr>
            <a:lvl4pPr marL="2176592" algn="l" defTabSz="725531" rtl="0" eaLnBrk="1" latinLnBrk="0" hangingPunct="1">
              <a:defRPr sz="2900" kern="1200">
                <a:solidFill>
                  <a:schemeClr val="tx1"/>
                </a:solidFill>
                <a:latin typeface="+mn-lt"/>
                <a:ea typeface="+mn-ea"/>
                <a:cs typeface="+mn-cs"/>
              </a:defRPr>
            </a:lvl4pPr>
            <a:lvl5pPr marL="2902123" algn="l" defTabSz="725531" rtl="0" eaLnBrk="1" latinLnBrk="0" hangingPunct="1">
              <a:defRPr sz="2900" kern="1200">
                <a:solidFill>
                  <a:schemeClr val="tx1"/>
                </a:solidFill>
                <a:latin typeface="+mn-lt"/>
                <a:ea typeface="+mn-ea"/>
                <a:cs typeface="+mn-cs"/>
              </a:defRPr>
            </a:lvl5pPr>
            <a:lvl6pPr marL="3627653" algn="l" defTabSz="725531" rtl="0" eaLnBrk="1" latinLnBrk="0" hangingPunct="1">
              <a:defRPr sz="2900" kern="1200">
                <a:solidFill>
                  <a:schemeClr val="tx1"/>
                </a:solidFill>
                <a:latin typeface="+mn-lt"/>
                <a:ea typeface="+mn-ea"/>
                <a:cs typeface="+mn-cs"/>
              </a:defRPr>
            </a:lvl6pPr>
            <a:lvl7pPr marL="4353184" algn="l" defTabSz="725531" rtl="0" eaLnBrk="1" latinLnBrk="0" hangingPunct="1">
              <a:defRPr sz="2900" kern="1200">
                <a:solidFill>
                  <a:schemeClr val="tx1"/>
                </a:solidFill>
                <a:latin typeface="+mn-lt"/>
                <a:ea typeface="+mn-ea"/>
                <a:cs typeface="+mn-cs"/>
              </a:defRPr>
            </a:lvl7pPr>
            <a:lvl8pPr marL="5078715" algn="l" defTabSz="725531" rtl="0" eaLnBrk="1" latinLnBrk="0" hangingPunct="1">
              <a:defRPr sz="2900" kern="1200">
                <a:solidFill>
                  <a:schemeClr val="tx1"/>
                </a:solidFill>
                <a:latin typeface="+mn-lt"/>
                <a:ea typeface="+mn-ea"/>
                <a:cs typeface="+mn-cs"/>
              </a:defRPr>
            </a:lvl8pPr>
            <a:lvl9pPr marL="5804245" algn="l" defTabSz="725531" rtl="0" eaLnBrk="1" latinLnBrk="0" hangingPunct="1">
              <a:defRPr sz="2900" kern="1200">
                <a:solidFill>
                  <a:schemeClr val="tx1"/>
                </a:solidFill>
                <a:latin typeface="+mn-lt"/>
                <a:ea typeface="+mn-ea"/>
                <a:cs typeface="+mn-cs"/>
              </a:defRPr>
            </a:lvl9pPr>
          </a:lstStyle>
          <a:p>
            <a:fld id="{CA7CDB50-8774-184B-A66B-D0F244FA425D}" type="slidenum">
              <a:rPr lang="en-US" smtClean="0"/>
              <a:pPr/>
              <a:t>‹nº›</a:t>
            </a:fld>
            <a:endParaRPr lang="en-US" dirty="0"/>
          </a:p>
        </p:txBody>
      </p:sp>
    </p:spTree>
    <p:extLst>
      <p:ext uri="{BB962C8B-B14F-4D97-AF65-F5344CB8AC3E}">
        <p14:creationId xmlns:p14="http://schemas.microsoft.com/office/powerpoint/2010/main" val="2965093989"/>
      </p:ext>
    </p:extLst>
  </p:cSld>
  <p:clrMap bg1="lt1" tx1="dk1" bg2="lt2" tx2="dk2" accent1="accent1" accent2="accent2" accent3="accent3" accent4="accent4" accent5="accent5" accent6="accent6" hlink="hlink" folHlink="folHlink"/>
  <p:sldLayoutIdLst>
    <p:sldLayoutId id="2147483662" r:id="rId1"/>
    <p:sldLayoutId id="2147483695" r:id="rId2"/>
    <p:sldLayoutId id="2147483696" r:id="rId3"/>
    <p:sldLayoutId id="2147483697" r:id="rId4"/>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Slide Number Placeholder 5"/>
          <p:cNvSpPr txBox="1">
            <a:spLocks/>
          </p:cNvSpPr>
          <p:nvPr/>
        </p:nvSpPr>
        <p:spPr>
          <a:xfrm>
            <a:off x="7921569" y="8718550"/>
            <a:ext cx="1259749" cy="486833"/>
          </a:xfrm>
          <a:prstGeom prst="rect">
            <a:avLst/>
          </a:prstGeom>
        </p:spPr>
        <p:txBody>
          <a:bodyPr/>
          <a:lstStyle>
            <a:defPPr>
              <a:defRPr lang="en-US"/>
            </a:defPPr>
            <a:lvl1pPr marL="0" algn="ctr" defTabSz="725531" rtl="0" eaLnBrk="1" latinLnBrk="0" hangingPunct="1">
              <a:defRPr sz="1800" kern="1200">
                <a:solidFill>
                  <a:srgbClr val="FFFFFF"/>
                </a:solidFill>
                <a:latin typeface="Arial Narrow"/>
                <a:ea typeface="+mn-ea"/>
                <a:cs typeface="Arial Narrow"/>
              </a:defRPr>
            </a:lvl1pPr>
            <a:lvl2pPr marL="725531" algn="l" defTabSz="725531" rtl="0" eaLnBrk="1" latinLnBrk="0" hangingPunct="1">
              <a:defRPr sz="2900" kern="1200">
                <a:solidFill>
                  <a:schemeClr val="tx1"/>
                </a:solidFill>
                <a:latin typeface="+mn-lt"/>
                <a:ea typeface="+mn-ea"/>
                <a:cs typeface="+mn-cs"/>
              </a:defRPr>
            </a:lvl2pPr>
            <a:lvl3pPr marL="1451061" algn="l" defTabSz="725531" rtl="0" eaLnBrk="1" latinLnBrk="0" hangingPunct="1">
              <a:defRPr sz="2900" kern="1200">
                <a:solidFill>
                  <a:schemeClr val="tx1"/>
                </a:solidFill>
                <a:latin typeface="+mn-lt"/>
                <a:ea typeface="+mn-ea"/>
                <a:cs typeface="+mn-cs"/>
              </a:defRPr>
            </a:lvl3pPr>
            <a:lvl4pPr marL="2176592" algn="l" defTabSz="725531" rtl="0" eaLnBrk="1" latinLnBrk="0" hangingPunct="1">
              <a:defRPr sz="2900" kern="1200">
                <a:solidFill>
                  <a:schemeClr val="tx1"/>
                </a:solidFill>
                <a:latin typeface="+mn-lt"/>
                <a:ea typeface="+mn-ea"/>
                <a:cs typeface="+mn-cs"/>
              </a:defRPr>
            </a:lvl4pPr>
            <a:lvl5pPr marL="2902123" algn="l" defTabSz="725531" rtl="0" eaLnBrk="1" latinLnBrk="0" hangingPunct="1">
              <a:defRPr sz="2900" kern="1200">
                <a:solidFill>
                  <a:schemeClr val="tx1"/>
                </a:solidFill>
                <a:latin typeface="+mn-lt"/>
                <a:ea typeface="+mn-ea"/>
                <a:cs typeface="+mn-cs"/>
              </a:defRPr>
            </a:lvl5pPr>
            <a:lvl6pPr marL="3627653" algn="l" defTabSz="725531" rtl="0" eaLnBrk="1" latinLnBrk="0" hangingPunct="1">
              <a:defRPr sz="2900" kern="1200">
                <a:solidFill>
                  <a:schemeClr val="tx1"/>
                </a:solidFill>
                <a:latin typeface="+mn-lt"/>
                <a:ea typeface="+mn-ea"/>
                <a:cs typeface="+mn-cs"/>
              </a:defRPr>
            </a:lvl6pPr>
            <a:lvl7pPr marL="4353184" algn="l" defTabSz="725531" rtl="0" eaLnBrk="1" latinLnBrk="0" hangingPunct="1">
              <a:defRPr sz="2900" kern="1200">
                <a:solidFill>
                  <a:schemeClr val="tx1"/>
                </a:solidFill>
                <a:latin typeface="+mn-lt"/>
                <a:ea typeface="+mn-ea"/>
                <a:cs typeface="+mn-cs"/>
              </a:defRPr>
            </a:lvl7pPr>
            <a:lvl8pPr marL="5078715" algn="l" defTabSz="725531" rtl="0" eaLnBrk="1" latinLnBrk="0" hangingPunct="1">
              <a:defRPr sz="2900" kern="1200">
                <a:solidFill>
                  <a:schemeClr val="tx1"/>
                </a:solidFill>
                <a:latin typeface="+mn-lt"/>
                <a:ea typeface="+mn-ea"/>
                <a:cs typeface="+mn-cs"/>
              </a:defRPr>
            </a:lvl8pPr>
            <a:lvl9pPr marL="5804245" algn="l" defTabSz="725531" rtl="0" eaLnBrk="1" latinLnBrk="0" hangingPunct="1">
              <a:defRPr sz="2900" kern="1200">
                <a:solidFill>
                  <a:schemeClr val="tx1"/>
                </a:solidFill>
                <a:latin typeface="+mn-lt"/>
                <a:ea typeface="+mn-ea"/>
                <a:cs typeface="+mn-cs"/>
              </a:defRPr>
            </a:lvl9pPr>
          </a:lstStyle>
          <a:p>
            <a:fld id="{CA7CDB50-8774-184B-A66B-D0F244FA425D}" type="slidenum">
              <a:rPr lang="en-US" smtClean="0"/>
              <a:pPr/>
              <a:t>‹nº›</a:t>
            </a:fld>
            <a:endParaRPr lang="en-US" dirty="0"/>
          </a:p>
        </p:txBody>
      </p:sp>
    </p:spTree>
    <p:extLst>
      <p:ext uri="{BB962C8B-B14F-4D97-AF65-F5344CB8AC3E}">
        <p14:creationId xmlns:p14="http://schemas.microsoft.com/office/powerpoint/2010/main" val="2306429058"/>
      </p:ext>
    </p:extLst>
  </p:cSld>
  <p:clrMap bg1="lt1" tx1="dk1" bg2="lt2" tx2="dk2" accent1="accent1" accent2="accent2" accent3="accent3" accent4="accent4" accent5="accent5" accent6="accent6" hlink="hlink" folHlink="folHlink"/>
  <p:sldLayoutIdLst>
    <p:sldLayoutId id="2147483666" r:id="rId1"/>
    <p:sldLayoutId id="2147483701" r:id="rId2"/>
    <p:sldLayoutId id="2147483702" r:id="rId3"/>
    <p:sldLayoutId id="2147483703" r:id="rId4"/>
    <p:sldLayoutId id="2147483754" r:id="rId5"/>
    <p:sldLayoutId id="2147483755" r:id="rId6"/>
    <p:sldLayoutId id="2147483756" r:id="rId7"/>
    <p:sldLayoutId id="2147483757" r:id="rId8"/>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Slide Number Placeholder 5"/>
          <p:cNvSpPr txBox="1">
            <a:spLocks/>
          </p:cNvSpPr>
          <p:nvPr/>
        </p:nvSpPr>
        <p:spPr>
          <a:xfrm>
            <a:off x="7921569" y="8718550"/>
            <a:ext cx="1259749" cy="486833"/>
          </a:xfrm>
          <a:prstGeom prst="rect">
            <a:avLst/>
          </a:prstGeom>
        </p:spPr>
        <p:txBody>
          <a:bodyPr/>
          <a:lstStyle>
            <a:defPPr>
              <a:defRPr lang="en-US"/>
            </a:defPPr>
            <a:lvl1pPr marL="0" algn="ctr" defTabSz="725531" rtl="0" eaLnBrk="1" latinLnBrk="0" hangingPunct="1">
              <a:defRPr sz="1800" kern="1200">
                <a:solidFill>
                  <a:srgbClr val="FFFFFF"/>
                </a:solidFill>
                <a:latin typeface="Arial Narrow"/>
                <a:ea typeface="+mn-ea"/>
                <a:cs typeface="Arial Narrow"/>
              </a:defRPr>
            </a:lvl1pPr>
            <a:lvl2pPr marL="725531" algn="l" defTabSz="725531" rtl="0" eaLnBrk="1" latinLnBrk="0" hangingPunct="1">
              <a:defRPr sz="2900" kern="1200">
                <a:solidFill>
                  <a:schemeClr val="tx1"/>
                </a:solidFill>
                <a:latin typeface="+mn-lt"/>
                <a:ea typeface="+mn-ea"/>
                <a:cs typeface="+mn-cs"/>
              </a:defRPr>
            </a:lvl2pPr>
            <a:lvl3pPr marL="1451061" algn="l" defTabSz="725531" rtl="0" eaLnBrk="1" latinLnBrk="0" hangingPunct="1">
              <a:defRPr sz="2900" kern="1200">
                <a:solidFill>
                  <a:schemeClr val="tx1"/>
                </a:solidFill>
                <a:latin typeface="+mn-lt"/>
                <a:ea typeface="+mn-ea"/>
                <a:cs typeface="+mn-cs"/>
              </a:defRPr>
            </a:lvl3pPr>
            <a:lvl4pPr marL="2176592" algn="l" defTabSz="725531" rtl="0" eaLnBrk="1" latinLnBrk="0" hangingPunct="1">
              <a:defRPr sz="2900" kern="1200">
                <a:solidFill>
                  <a:schemeClr val="tx1"/>
                </a:solidFill>
                <a:latin typeface="+mn-lt"/>
                <a:ea typeface="+mn-ea"/>
                <a:cs typeface="+mn-cs"/>
              </a:defRPr>
            </a:lvl4pPr>
            <a:lvl5pPr marL="2902123" algn="l" defTabSz="725531" rtl="0" eaLnBrk="1" latinLnBrk="0" hangingPunct="1">
              <a:defRPr sz="2900" kern="1200">
                <a:solidFill>
                  <a:schemeClr val="tx1"/>
                </a:solidFill>
                <a:latin typeface="+mn-lt"/>
                <a:ea typeface="+mn-ea"/>
                <a:cs typeface="+mn-cs"/>
              </a:defRPr>
            </a:lvl5pPr>
            <a:lvl6pPr marL="3627653" algn="l" defTabSz="725531" rtl="0" eaLnBrk="1" latinLnBrk="0" hangingPunct="1">
              <a:defRPr sz="2900" kern="1200">
                <a:solidFill>
                  <a:schemeClr val="tx1"/>
                </a:solidFill>
                <a:latin typeface="+mn-lt"/>
                <a:ea typeface="+mn-ea"/>
                <a:cs typeface="+mn-cs"/>
              </a:defRPr>
            </a:lvl6pPr>
            <a:lvl7pPr marL="4353184" algn="l" defTabSz="725531" rtl="0" eaLnBrk="1" latinLnBrk="0" hangingPunct="1">
              <a:defRPr sz="2900" kern="1200">
                <a:solidFill>
                  <a:schemeClr val="tx1"/>
                </a:solidFill>
                <a:latin typeface="+mn-lt"/>
                <a:ea typeface="+mn-ea"/>
                <a:cs typeface="+mn-cs"/>
              </a:defRPr>
            </a:lvl7pPr>
            <a:lvl8pPr marL="5078715" algn="l" defTabSz="725531" rtl="0" eaLnBrk="1" latinLnBrk="0" hangingPunct="1">
              <a:defRPr sz="2900" kern="1200">
                <a:solidFill>
                  <a:schemeClr val="tx1"/>
                </a:solidFill>
                <a:latin typeface="+mn-lt"/>
                <a:ea typeface="+mn-ea"/>
                <a:cs typeface="+mn-cs"/>
              </a:defRPr>
            </a:lvl8pPr>
            <a:lvl9pPr marL="5804245" algn="l" defTabSz="725531" rtl="0" eaLnBrk="1" latinLnBrk="0" hangingPunct="1">
              <a:defRPr sz="2900" kern="1200">
                <a:solidFill>
                  <a:schemeClr val="tx1"/>
                </a:solidFill>
                <a:latin typeface="+mn-lt"/>
                <a:ea typeface="+mn-ea"/>
                <a:cs typeface="+mn-cs"/>
              </a:defRPr>
            </a:lvl9pPr>
          </a:lstStyle>
          <a:p>
            <a:fld id="{CA7CDB50-8774-184B-A66B-D0F244FA425D}" type="slidenum">
              <a:rPr lang="en-US" smtClean="0"/>
              <a:pPr/>
              <a:t>‹nº›</a:t>
            </a:fld>
            <a:endParaRPr lang="en-US" dirty="0"/>
          </a:p>
        </p:txBody>
      </p:sp>
    </p:spTree>
    <p:extLst>
      <p:ext uri="{BB962C8B-B14F-4D97-AF65-F5344CB8AC3E}">
        <p14:creationId xmlns:p14="http://schemas.microsoft.com/office/powerpoint/2010/main" val="199453366"/>
      </p:ext>
    </p:extLst>
  </p:cSld>
  <p:clrMap bg1="lt1" tx1="dk1" bg2="lt2" tx2="dk2" accent1="accent1" accent2="accent2" accent3="accent3" accent4="accent4" accent5="accent5" accent6="accent6" hlink="hlink" folHlink="folHlink"/>
  <p:sldLayoutIdLst>
    <p:sldLayoutId id="2147483667" r:id="rId1"/>
    <p:sldLayoutId id="2147483704" r:id="rId2"/>
    <p:sldLayoutId id="2147483705" r:id="rId3"/>
    <p:sldLayoutId id="2147483706" r:id="rId4"/>
    <p:sldLayoutId id="2147483758" r:id="rId5"/>
    <p:sldLayoutId id="2147483759" r:id="rId6"/>
    <p:sldLayoutId id="2147483760" r:id="rId7"/>
    <p:sldLayoutId id="2147483761" r:id="rId8"/>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p:cNvSpPr txBox="1">
            <a:spLocks/>
          </p:cNvSpPr>
          <p:nvPr/>
        </p:nvSpPr>
        <p:spPr>
          <a:xfrm>
            <a:off x="7921569" y="8718550"/>
            <a:ext cx="1259749" cy="486833"/>
          </a:xfrm>
          <a:prstGeom prst="rect">
            <a:avLst/>
          </a:prstGeom>
        </p:spPr>
        <p:txBody>
          <a:bodyPr/>
          <a:lstStyle>
            <a:defPPr>
              <a:defRPr lang="en-US"/>
            </a:defPPr>
            <a:lvl1pPr marL="0" algn="ctr" defTabSz="725531" rtl="0" eaLnBrk="1" latinLnBrk="0" hangingPunct="1">
              <a:defRPr sz="1800" kern="1200">
                <a:solidFill>
                  <a:srgbClr val="FFFFFF"/>
                </a:solidFill>
                <a:latin typeface="Arial Narrow"/>
                <a:ea typeface="+mn-ea"/>
                <a:cs typeface="Arial Narrow"/>
              </a:defRPr>
            </a:lvl1pPr>
            <a:lvl2pPr marL="725531" algn="l" defTabSz="725531" rtl="0" eaLnBrk="1" latinLnBrk="0" hangingPunct="1">
              <a:defRPr sz="2900" kern="1200">
                <a:solidFill>
                  <a:schemeClr val="tx1"/>
                </a:solidFill>
                <a:latin typeface="+mn-lt"/>
                <a:ea typeface="+mn-ea"/>
                <a:cs typeface="+mn-cs"/>
              </a:defRPr>
            </a:lvl2pPr>
            <a:lvl3pPr marL="1451061" algn="l" defTabSz="725531" rtl="0" eaLnBrk="1" latinLnBrk="0" hangingPunct="1">
              <a:defRPr sz="2900" kern="1200">
                <a:solidFill>
                  <a:schemeClr val="tx1"/>
                </a:solidFill>
                <a:latin typeface="+mn-lt"/>
                <a:ea typeface="+mn-ea"/>
                <a:cs typeface="+mn-cs"/>
              </a:defRPr>
            </a:lvl3pPr>
            <a:lvl4pPr marL="2176592" algn="l" defTabSz="725531" rtl="0" eaLnBrk="1" latinLnBrk="0" hangingPunct="1">
              <a:defRPr sz="2900" kern="1200">
                <a:solidFill>
                  <a:schemeClr val="tx1"/>
                </a:solidFill>
                <a:latin typeface="+mn-lt"/>
                <a:ea typeface="+mn-ea"/>
                <a:cs typeface="+mn-cs"/>
              </a:defRPr>
            </a:lvl4pPr>
            <a:lvl5pPr marL="2902123" algn="l" defTabSz="725531" rtl="0" eaLnBrk="1" latinLnBrk="0" hangingPunct="1">
              <a:defRPr sz="2900" kern="1200">
                <a:solidFill>
                  <a:schemeClr val="tx1"/>
                </a:solidFill>
                <a:latin typeface="+mn-lt"/>
                <a:ea typeface="+mn-ea"/>
                <a:cs typeface="+mn-cs"/>
              </a:defRPr>
            </a:lvl5pPr>
            <a:lvl6pPr marL="3627653" algn="l" defTabSz="725531" rtl="0" eaLnBrk="1" latinLnBrk="0" hangingPunct="1">
              <a:defRPr sz="2900" kern="1200">
                <a:solidFill>
                  <a:schemeClr val="tx1"/>
                </a:solidFill>
                <a:latin typeface="+mn-lt"/>
                <a:ea typeface="+mn-ea"/>
                <a:cs typeface="+mn-cs"/>
              </a:defRPr>
            </a:lvl6pPr>
            <a:lvl7pPr marL="4353184" algn="l" defTabSz="725531" rtl="0" eaLnBrk="1" latinLnBrk="0" hangingPunct="1">
              <a:defRPr sz="2900" kern="1200">
                <a:solidFill>
                  <a:schemeClr val="tx1"/>
                </a:solidFill>
                <a:latin typeface="+mn-lt"/>
                <a:ea typeface="+mn-ea"/>
                <a:cs typeface="+mn-cs"/>
              </a:defRPr>
            </a:lvl7pPr>
            <a:lvl8pPr marL="5078715" algn="l" defTabSz="725531" rtl="0" eaLnBrk="1" latinLnBrk="0" hangingPunct="1">
              <a:defRPr sz="2900" kern="1200">
                <a:solidFill>
                  <a:schemeClr val="tx1"/>
                </a:solidFill>
                <a:latin typeface="+mn-lt"/>
                <a:ea typeface="+mn-ea"/>
                <a:cs typeface="+mn-cs"/>
              </a:defRPr>
            </a:lvl8pPr>
            <a:lvl9pPr marL="5804245" algn="l" defTabSz="725531" rtl="0" eaLnBrk="1" latinLnBrk="0" hangingPunct="1">
              <a:defRPr sz="2900" kern="1200">
                <a:solidFill>
                  <a:schemeClr val="tx1"/>
                </a:solidFill>
                <a:latin typeface="+mn-lt"/>
                <a:ea typeface="+mn-ea"/>
                <a:cs typeface="+mn-cs"/>
              </a:defRPr>
            </a:lvl9pPr>
          </a:lstStyle>
          <a:p>
            <a:fld id="{CA7CDB50-8774-184B-A66B-D0F244FA425D}" type="slidenum">
              <a:rPr lang="en-US" smtClean="0"/>
              <a:pPr/>
              <a:t>‹nº›</a:t>
            </a:fld>
            <a:endParaRPr lang="en-US" dirty="0"/>
          </a:p>
        </p:txBody>
      </p:sp>
    </p:spTree>
    <p:extLst>
      <p:ext uri="{BB962C8B-B14F-4D97-AF65-F5344CB8AC3E}">
        <p14:creationId xmlns:p14="http://schemas.microsoft.com/office/powerpoint/2010/main" val="742649652"/>
      </p:ext>
    </p:extLst>
  </p:cSld>
  <p:clrMap bg1="lt1" tx1="dk1" bg2="lt2" tx2="dk2" accent1="accent1" accent2="accent2" accent3="accent3" accent4="accent4" accent5="accent5" accent6="accent6" hlink="hlink" folHlink="folHlink"/>
  <p:sldLayoutIdLst>
    <p:sldLayoutId id="2147483670" r:id="rId1"/>
    <p:sldLayoutId id="2147483707" r:id="rId2"/>
    <p:sldLayoutId id="2147483708" r:id="rId3"/>
    <p:sldLayoutId id="2147483709" r:id="rId4"/>
    <p:sldLayoutId id="2147483762" r:id="rId5"/>
    <p:sldLayoutId id="2147483763" r:id="rId6"/>
    <p:sldLayoutId id="2147483764" r:id="rId7"/>
    <p:sldLayoutId id="2147483765" r:id="rId8"/>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33.xml"/><Relationship Id="rId5" Type="http://schemas.openxmlformats.org/officeDocument/2006/relationships/image" Target="../media/image40.png"/><Relationship Id="rId4" Type="http://schemas.openxmlformats.org/officeDocument/2006/relationships/image" Target="../media/image39.png"/></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4.xml"/><Relationship Id="rId5" Type="http://schemas.openxmlformats.org/officeDocument/2006/relationships/comments" Target="../comments/comment1.xml"/><Relationship Id="rId4" Type="http://schemas.openxmlformats.org/officeDocument/2006/relationships/image" Target="../media/image44.PNG"/></Relationships>
</file>

<file path=ppt/slides/_rels/slide1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hyperlink" Target="http://tdn.totvs.com/pages/viewpage.action?pageId=271166884" TargetMode="Externa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60.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7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33.xml"/><Relationship Id="rId5" Type="http://schemas.openxmlformats.org/officeDocument/2006/relationships/image" Target="../media/image35.PNG"/><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Texto 4"/>
          <p:cNvSpPr>
            <a:spLocks noGrp="1"/>
          </p:cNvSpPr>
          <p:nvPr>
            <p:ph type="body" idx="14"/>
          </p:nvPr>
        </p:nvSpPr>
        <p:spPr>
          <a:xfrm>
            <a:off x="1856625" y="1659467"/>
            <a:ext cx="12457383" cy="4640775"/>
          </a:xfrm>
        </p:spPr>
        <p:txBody>
          <a:bodyPr/>
          <a:lstStyle/>
          <a:p>
            <a:r>
              <a:rPr lang="pt-BR" dirty="0"/>
              <a:t>Capacitação </a:t>
            </a:r>
            <a:r>
              <a:rPr lang="pt-BR" dirty="0" smtClean="0"/>
              <a:t>de CRM</a:t>
            </a:r>
            <a:endParaRPr lang="pt-BR" dirty="0"/>
          </a:p>
        </p:txBody>
      </p:sp>
      <p:sp>
        <p:nvSpPr>
          <p:cNvPr id="4" name="Título 3"/>
          <p:cNvSpPr>
            <a:spLocks noGrp="1"/>
          </p:cNvSpPr>
          <p:nvPr>
            <p:ph type="title"/>
          </p:nvPr>
        </p:nvSpPr>
        <p:spPr>
          <a:xfrm>
            <a:off x="1974515" y="6615095"/>
            <a:ext cx="8050455" cy="430213"/>
          </a:xfrm>
        </p:spPr>
        <p:txBody>
          <a:bodyPr/>
          <a:lstStyle/>
          <a:p>
            <a:r>
              <a:rPr lang="pt-BR" dirty="0" smtClean="0"/>
              <a:t>Treinamento do módulo de CRM - 2019</a:t>
            </a:r>
            <a:endParaRPr lang="pt-B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3"/>
          <p:cNvSpPr>
            <a:spLocks noGrp="1"/>
          </p:cNvSpPr>
          <p:nvPr>
            <p:ph type="body" idx="15"/>
          </p:nvPr>
        </p:nvSpPr>
        <p:spPr/>
        <p:txBody>
          <a:bodyPr/>
          <a:lstStyle/>
          <a:p>
            <a:r>
              <a:rPr lang="pt-BR" dirty="0" smtClean="0"/>
              <a:t>Módulo CRM</a:t>
            </a:r>
            <a:endParaRPr lang="pt-BR" dirty="0"/>
          </a:p>
        </p:txBody>
      </p:sp>
      <p:sp>
        <p:nvSpPr>
          <p:cNvPr id="5" name="Retângulo 4"/>
          <p:cNvSpPr/>
          <p:nvPr/>
        </p:nvSpPr>
        <p:spPr>
          <a:xfrm>
            <a:off x="480061" y="978277"/>
            <a:ext cx="15350490" cy="3477875"/>
          </a:xfrm>
          <a:prstGeom prst="rect">
            <a:avLst/>
          </a:prstGeom>
        </p:spPr>
        <p:txBody>
          <a:bodyPr wrap="square">
            <a:spAutoFit/>
          </a:bodyPr>
          <a:lstStyle/>
          <a:p>
            <a:pPr lvl="1">
              <a:buFont typeface="Wingdings" panose="05000000000000000000" pitchFamily="2" charset="2"/>
              <a:buChar char="Ø"/>
            </a:pPr>
            <a:r>
              <a:rPr lang="pt-BR" sz="2200" dirty="0"/>
              <a:t>Estrutura de </a:t>
            </a:r>
            <a:r>
              <a:rPr lang="pt-BR" sz="2200" dirty="0" smtClean="0"/>
              <a:t>Negócio</a:t>
            </a:r>
          </a:p>
          <a:p>
            <a:pPr lvl="1"/>
            <a:endParaRPr lang="pt-BR" sz="2200" dirty="0"/>
          </a:p>
          <a:p>
            <a:pPr marL="0" lvl="3" indent="0" defTabSz="1218895">
              <a:lnSpc>
                <a:spcPct val="100000"/>
              </a:lnSpc>
              <a:buNone/>
            </a:pPr>
            <a:r>
              <a:rPr lang="pt-BR" sz="1600" dirty="0"/>
              <a:t>A rotina estabelece que só é permitido o acesso ao CRM para o usuário que faz parte da estrutura de negócio.</a:t>
            </a:r>
          </a:p>
          <a:p>
            <a:pPr marL="0" lvl="3" indent="0" defTabSz="1218895">
              <a:lnSpc>
                <a:spcPct val="100000"/>
              </a:lnSpc>
              <a:buNone/>
            </a:pPr>
            <a:endParaRPr lang="pt-BR" sz="1600" dirty="0"/>
          </a:p>
          <a:p>
            <a:pPr marL="0" lvl="3" indent="0" defTabSz="1218895">
              <a:lnSpc>
                <a:spcPct val="100000"/>
              </a:lnSpc>
              <a:buNone/>
            </a:pPr>
            <a:r>
              <a:rPr lang="pt-BR" sz="1600" dirty="0"/>
              <a:t>A Estrutura de Negócio facilita o controle de acesso e o permissionamento do CRM. Sendo assim, os usuários da mesma equipe de venda podem acessar somente seus próprios registros e de usuários que estejam em níveis abaixo da estrutura, através da configuração de privilégios. </a:t>
            </a:r>
          </a:p>
          <a:p>
            <a:pPr marL="0" lvl="3" indent="0" defTabSz="1218895">
              <a:lnSpc>
                <a:spcPct val="100000"/>
              </a:lnSpc>
              <a:buNone/>
            </a:pPr>
            <a:endParaRPr lang="pt-BR" sz="1600" dirty="0"/>
          </a:p>
          <a:p>
            <a:pPr marL="0" lvl="3" indent="0" defTabSz="1218895">
              <a:lnSpc>
                <a:spcPct val="100000"/>
              </a:lnSpc>
              <a:buNone/>
            </a:pPr>
            <a:r>
              <a:rPr lang="pt-BR" sz="1600" dirty="0"/>
              <a:t>Para montar uma estrutura de negócio é necessário as particularidade abaixo:</a:t>
            </a:r>
          </a:p>
          <a:p>
            <a:pPr marL="0" lvl="3" indent="0" defTabSz="1218895">
              <a:lnSpc>
                <a:spcPct val="100000"/>
              </a:lnSpc>
              <a:buNone/>
            </a:pPr>
            <a:endParaRPr lang="pt-BR" sz="1600" dirty="0"/>
          </a:p>
          <a:p>
            <a:pPr marL="285750" lvl="3" indent="-285750" defTabSz="1218895">
              <a:lnSpc>
                <a:spcPct val="100000"/>
              </a:lnSpc>
            </a:pPr>
            <a:r>
              <a:rPr lang="pt-BR" sz="1600" dirty="0"/>
              <a:t>Unidade de Negocio (A rotina estabelece que só é permitido o acesso ao CRM para o usuário que faz parte da estrutura de negócio).</a:t>
            </a:r>
          </a:p>
          <a:p>
            <a:pPr marL="285750" lvl="3" indent="-285750" defTabSz="1218895">
              <a:lnSpc>
                <a:spcPct val="100000"/>
              </a:lnSpc>
            </a:pPr>
            <a:r>
              <a:rPr lang="pt-BR" sz="1600" dirty="0"/>
              <a:t>Equipe de Vendas (Esta rotina define os acessos da equipe de vendas de representantes às informações como, Cliente, Prospect, Suspect, oportunidade, apontamento etc...).</a:t>
            </a:r>
          </a:p>
          <a:p>
            <a:pPr marL="0" lvl="3" indent="0" defTabSz="1218895">
              <a:lnSpc>
                <a:spcPct val="100000"/>
              </a:lnSpc>
              <a:buNone/>
            </a:pPr>
            <a:endParaRPr lang="pt-BR" sz="1600" dirty="0"/>
          </a:p>
          <a:p>
            <a:pPr marL="0" lvl="3" indent="0" defTabSz="1218895">
              <a:lnSpc>
                <a:spcPct val="100000"/>
              </a:lnSpc>
              <a:buNone/>
            </a:pPr>
            <a:r>
              <a:rPr lang="pt-BR" sz="1600" dirty="0"/>
              <a:t>Veja abaixo um exemplo de estrutura de negócio. </a:t>
            </a:r>
          </a:p>
        </p:txBody>
      </p:sp>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4666360"/>
            <a:ext cx="15704820" cy="3963290"/>
          </a:xfrm>
          <a:prstGeom prst="rect">
            <a:avLst/>
          </a:prstGeom>
        </p:spPr>
      </p:pic>
    </p:spTree>
    <p:extLst>
      <p:ext uri="{BB962C8B-B14F-4D97-AF65-F5344CB8AC3E}">
        <p14:creationId xmlns:p14="http://schemas.microsoft.com/office/powerpoint/2010/main" val="1762391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3"/>
          <p:cNvSpPr>
            <a:spLocks noGrp="1"/>
          </p:cNvSpPr>
          <p:nvPr>
            <p:ph type="body" idx="15"/>
          </p:nvPr>
        </p:nvSpPr>
        <p:spPr/>
        <p:txBody>
          <a:bodyPr/>
          <a:lstStyle/>
          <a:p>
            <a:r>
              <a:rPr lang="pt-BR" dirty="0" smtClean="0"/>
              <a:t>Módulo CRM</a:t>
            </a:r>
            <a:endParaRPr lang="pt-BR" dirty="0"/>
          </a:p>
        </p:txBody>
      </p:sp>
      <p:sp>
        <p:nvSpPr>
          <p:cNvPr id="3" name="Retângulo 2"/>
          <p:cNvSpPr/>
          <p:nvPr/>
        </p:nvSpPr>
        <p:spPr>
          <a:xfrm>
            <a:off x="89571" y="889695"/>
            <a:ext cx="14202727" cy="1508105"/>
          </a:xfrm>
          <a:prstGeom prst="rect">
            <a:avLst/>
          </a:prstGeom>
        </p:spPr>
        <p:txBody>
          <a:bodyPr wrap="square">
            <a:spAutoFit/>
          </a:bodyPr>
          <a:lstStyle/>
          <a:p>
            <a:pPr lvl="1">
              <a:buFont typeface="Wingdings" panose="05000000000000000000" pitchFamily="2" charset="2"/>
              <a:buChar char="Ø"/>
            </a:pPr>
            <a:r>
              <a:rPr lang="pt-BR" sz="2200" dirty="0" smtClean="0"/>
              <a:t>Privilégios</a:t>
            </a:r>
          </a:p>
          <a:p>
            <a:pPr lvl="1"/>
            <a:endParaRPr lang="pt-BR" sz="2200" dirty="0" smtClean="0"/>
          </a:p>
          <a:p>
            <a:pPr marL="0" lvl="3" indent="0" defTabSz="1218895">
              <a:lnSpc>
                <a:spcPct val="100000"/>
              </a:lnSpc>
              <a:buNone/>
            </a:pPr>
            <a:r>
              <a:rPr lang="pt-BR" sz="1600" dirty="0" smtClean="0"/>
              <a:t>Permite </a:t>
            </a:r>
            <a:r>
              <a:rPr lang="pt-BR" sz="1600" dirty="0"/>
              <a:t>definir acessos para os Usuários e Grupos de Usuário do Sistema, para facilitar </a:t>
            </a:r>
            <a:r>
              <a:rPr lang="pt-BR" sz="1600" dirty="0" smtClean="0"/>
              <a:t>a atribuição </a:t>
            </a:r>
            <a:r>
              <a:rPr lang="pt-BR" sz="1600" dirty="0"/>
              <a:t>de direitos e simplificar seu processo de manutenção e </a:t>
            </a:r>
            <a:r>
              <a:rPr lang="pt-BR" sz="1600" dirty="0" smtClean="0"/>
              <a:t>administração.</a:t>
            </a:r>
          </a:p>
          <a:p>
            <a:pPr marL="0" lvl="3" indent="0" defTabSz="1218895">
              <a:lnSpc>
                <a:spcPct val="100000"/>
              </a:lnSpc>
              <a:buNone/>
            </a:pPr>
            <a:endParaRPr lang="pt-BR" sz="1600" dirty="0">
              <a:solidFill>
                <a:srgbClr val="7C8993"/>
              </a:solidFill>
            </a:endParaRPr>
          </a:p>
          <a:p>
            <a:pPr marL="0" lvl="3" indent="0" defTabSz="1218895">
              <a:lnSpc>
                <a:spcPct val="100000"/>
              </a:lnSpc>
              <a:buNone/>
            </a:pPr>
            <a:r>
              <a:rPr lang="pt-BR" sz="1600" dirty="0" smtClean="0"/>
              <a:t>Configuração </a:t>
            </a:r>
            <a:r>
              <a:rPr lang="pt-BR" sz="1600" dirty="0"/>
              <a:t>de privilégio no sistema: </a:t>
            </a:r>
          </a:p>
        </p:txBody>
      </p:sp>
      <p:pic>
        <p:nvPicPr>
          <p:cNvPr id="7" name="Imagem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427" y="2369693"/>
            <a:ext cx="15123759" cy="2419478"/>
          </a:xfrm>
          <a:prstGeom prst="rect">
            <a:avLst/>
          </a:prstGeom>
        </p:spPr>
      </p:pic>
      <p:sp>
        <p:nvSpPr>
          <p:cNvPr id="8" name="Retângulo 7"/>
          <p:cNvSpPr/>
          <p:nvPr/>
        </p:nvSpPr>
        <p:spPr>
          <a:xfrm>
            <a:off x="0" y="4793614"/>
            <a:ext cx="12310110" cy="338554"/>
          </a:xfrm>
          <a:prstGeom prst="rect">
            <a:avLst/>
          </a:prstGeom>
        </p:spPr>
        <p:txBody>
          <a:bodyPr wrap="square">
            <a:spAutoFit/>
          </a:bodyPr>
          <a:lstStyle/>
          <a:p>
            <a:pPr marL="266700" lvl="1" indent="0">
              <a:buNone/>
            </a:pPr>
            <a:r>
              <a:rPr lang="pt-BR" sz="1600" dirty="0"/>
              <a:t>Lembre-se de verificar o campo: (Acesso), pois se deixar como (Negado) - quando o usuário acessar a rotina o sistema irá gerar essa mensagem:</a:t>
            </a:r>
          </a:p>
        </p:txBody>
      </p:sp>
      <p:pic>
        <p:nvPicPr>
          <p:cNvPr id="9" name="Image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105" y="5132168"/>
            <a:ext cx="4858428" cy="1682572"/>
          </a:xfrm>
          <a:prstGeom prst="rect">
            <a:avLst/>
          </a:prstGeom>
        </p:spPr>
      </p:pic>
      <p:pic>
        <p:nvPicPr>
          <p:cNvPr id="10" name="Imagem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95067" y="5132169"/>
            <a:ext cx="10581203" cy="1891214"/>
          </a:xfrm>
          <a:prstGeom prst="rect">
            <a:avLst/>
          </a:prstGeom>
        </p:spPr>
      </p:pic>
      <p:sp>
        <p:nvSpPr>
          <p:cNvPr id="11" name="Retângulo 10"/>
          <p:cNvSpPr/>
          <p:nvPr/>
        </p:nvSpPr>
        <p:spPr>
          <a:xfrm>
            <a:off x="161128" y="6917568"/>
            <a:ext cx="10803219" cy="338554"/>
          </a:xfrm>
          <a:prstGeom prst="rect">
            <a:avLst/>
          </a:prstGeom>
        </p:spPr>
        <p:txBody>
          <a:bodyPr wrap="square">
            <a:spAutoFit/>
          </a:bodyPr>
          <a:lstStyle/>
          <a:p>
            <a:pPr marL="266700" lvl="1" indent="0">
              <a:buNone/>
            </a:pPr>
            <a:r>
              <a:rPr lang="pt-BR" sz="1600" dirty="0"/>
              <a:t>Se habilitar o acesso como (Negado), quando o usuário acessar a rotina cadastrada, o sistema apresenta a mensagem abaixo:</a:t>
            </a:r>
          </a:p>
        </p:txBody>
      </p:sp>
      <p:pic>
        <p:nvPicPr>
          <p:cNvPr id="12" name="Imagem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6165" y="7358950"/>
            <a:ext cx="4848902" cy="1719786"/>
          </a:xfrm>
          <a:prstGeom prst="rect">
            <a:avLst/>
          </a:prstGeom>
        </p:spPr>
      </p:pic>
    </p:spTree>
    <p:extLst>
      <p:ext uri="{BB962C8B-B14F-4D97-AF65-F5344CB8AC3E}">
        <p14:creationId xmlns:p14="http://schemas.microsoft.com/office/powerpoint/2010/main" val="18174425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3"/>
          <p:cNvSpPr>
            <a:spLocks noGrp="1"/>
          </p:cNvSpPr>
          <p:nvPr>
            <p:ph type="body" idx="13"/>
          </p:nvPr>
        </p:nvSpPr>
        <p:spPr/>
        <p:txBody>
          <a:bodyPr/>
          <a:lstStyle/>
          <a:p>
            <a:r>
              <a:rPr lang="pt-BR" dirty="0" smtClean="0"/>
              <a:t>Área de Trabalho</a:t>
            </a:r>
            <a:endParaRPr lang="pt-BR" dirty="0"/>
          </a:p>
        </p:txBody>
      </p:sp>
      <p:pic>
        <p:nvPicPr>
          <p:cNvPr id="6" name="Picture 31" descr="Icone-08.png"/>
          <p:cNvPicPr>
            <a:picLocks noGrp="1" noChangeAspect="1"/>
          </p:cNvPicPr>
          <p:nvPr>
            <p:ph type="pic" sz="quarter" idx="16"/>
          </p:nvPr>
        </p:nvPicPr>
        <p:blipFill>
          <a:blip r:embed="rId2" cstate="screen"/>
          <a:srcRect t="53" b="53"/>
          <a:stretch>
            <a:fillRect/>
          </a:stretch>
        </p:blipFill>
        <p:spPr>
          <a:prstGeom prst="rect">
            <a:avLst/>
          </a:prstGeom>
        </p:spPr>
      </p:pic>
    </p:spTree>
    <p:extLst>
      <p:ext uri="{BB962C8B-B14F-4D97-AF65-F5344CB8AC3E}">
        <p14:creationId xmlns:p14="http://schemas.microsoft.com/office/powerpoint/2010/main" val="2276061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3"/>
          </p:nvPr>
        </p:nvSpPr>
        <p:spPr>
          <a:xfrm>
            <a:off x="7310733" y="1363854"/>
            <a:ext cx="8288931" cy="956350"/>
          </a:xfrm>
        </p:spPr>
        <p:txBody>
          <a:bodyPr/>
          <a:lstStyle/>
          <a:p>
            <a:r>
              <a:rPr lang="pt-BR" dirty="0" smtClean="0"/>
              <a:t>Área de Trabalho</a:t>
            </a:r>
          </a:p>
          <a:p>
            <a:endParaRPr lang="en-US" dirty="0"/>
          </a:p>
        </p:txBody>
      </p:sp>
      <p:sp>
        <p:nvSpPr>
          <p:cNvPr id="9" name="Content Placeholder 8"/>
          <p:cNvSpPr>
            <a:spLocks noGrp="1"/>
          </p:cNvSpPr>
          <p:nvPr>
            <p:ph idx="14"/>
          </p:nvPr>
        </p:nvSpPr>
        <p:spPr>
          <a:xfrm>
            <a:off x="7390743" y="2181224"/>
            <a:ext cx="7571915" cy="6036946"/>
          </a:xfrm>
        </p:spPr>
        <p:txBody>
          <a:bodyPr/>
          <a:lstStyle/>
          <a:p>
            <a:r>
              <a:rPr lang="pt-BR" dirty="0"/>
              <a:t>A área de trabalho do CRM tem o propósito de concentrar todas as informações pertinentes à rotina de trabalho, evitando a navegação por múltiplas telas do Sistema. Ela contempla informações do funil de vendas, das metas orçadas e realizadas, das oportunidades de venda por probabilidade de sucesso e um atalho para a lista de oportunidades e o calendário de atividades.</a:t>
            </a:r>
          </a:p>
          <a:p>
            <a:r>
              <a:rPr lang="pt-BR" dirty="0"/>
              <a:t>A área de trabalho atua como uma ferramenta de inteligência de negócio, fornecendo informações de diversas maneiras, o que possibilita ao vendedor avaliar seu desempenho e torna o acesso ágil, rápido e intuitivo. </a:t>
            </a:r>
            <a:r>
              <a:rPr lang="pt-BR" dirty="0" smtClean="0"/>
              <a:t>A </a:t>
            </a:r>
            <a:r>
              <a:rPr lang="pt-BR" dirty="0"/>
              <a:t>facilidade de reunir todas as informações na mesma tela, garante maior produtividade ao vendedor, já que ele pode focar seu esforço nas vendas e no relacionamento com o cliente em vez do cadastramento de dados no Sistema</a:t>
            </a:r>
            <a:r>
              <a:rPr lang="pt-BR" dirty="0" smtClean="0"/>
              <a:t>.</a:t>
            </a:r>
            <a:endParaRPr lang="pt-BR" dirty="0">
              <a:solidFill>
                <a:srgbClr val="595959"/>
              </a:solidFill>
            </a:endParaRPr>
          </a:p>
          <a:p>
            <a:pPr>
              <a:spcAft>
                <a:spcPts val="1200"/>
              </a:spcAft>
            </a:pPr>
            <a:endParaRPr lang="pt-BR" dirty="0">
              <a:solidFill>
                <a:srgbClr val="595959"/>
              </a:solidFill>
            </a:endParaRPr>
          </a:p>
        </p:txBody>
      </p:sp>
      <p:sp>
        <p:nvSpPr>
          <p:cNvPr id="10" name="Text Placeholder 9"/>
          <p:cNvSpPr>
            <a:spLocks noGrp="1"/>
          </p:cNvSpPr>
          <p:nvPr>
            <p:ph type="body" idx="15"/>
          </p:nvPr>
        </p:nvSpPr>
        <p:spPr/>
        <p:txBody>
          <a:bodyPr/>
          <a:lstStyle/>
          <a:p>
            <a:r>
              <a:rPr lang="en-US" dirty="0" smtClean="0"/>
              <a:t>Área de Trabalho</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13</a:t>
            </a:fld>
            <a:endParaRPr lang="en-US" dirty="0"/>
          </a:p>
        </p:txBody>
      </p:sp>
      <p:pic>
        <p:nvPicPr>
          <p:cNvPr id="3" name="Imagem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355" y="1543050"/>
            <a:ext cx="6166485" cy="5086350"/>
          </a:xfrm>
          <a:prstGeom prst="rect">
            <a:avLst/>
          </a:prstGeom>
        </p:spPr>
      </p:pic>
    </p:spTree>
    <p:extLst>
      <p:ext uri="{BB962C8B-B14F-4D97-AF65-F5344CB8AC3E}">
        <p14:creationId xmlns:p14="http://schemas.microsoft.com/office/powerpoint/2010/main" val="3814665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3"/>
          </p:nvPr>
        </p:nvSpPr>
        <p:spPr>
          <a:xfrm>
            <a:off x="760043" y="1137563"/>
            <a:ext cx="2047703" cy="403680"/>
          </a:xfrm>
        </p:spPr>
        <p:txBody>
          <a:bodyPr/>
          <a:lstStyle/>
          <a:p>
            <a:r>
              <a:rPr lang="pt-BR" sz="2000" b="1" dirty="0" smtClean="0"/>
              <a:t>Criação de Painel</a:t>
            </a:r>
            <a:endParaRPr lang="pt-BR" sz="2000" b="1" dirty="0"/>
          </a:p>
          <a:p>
            <a:endParaRPr lang="en-US" dirty="0"/>
          </a:p>
        </p:txBody>
      </p:sp>
      <p:sp>
        <p:nvSpPr>
          <p:cNvPr id="10" name="Text Placeholder 9"/>
          <p:cNvSpPr>
            <a:spLocks noGrp="1"/>
          </p:cNvSpPr>
          <p:nvPr>
            <p:ph type="body" idx="15"/>
          </p:nvPr>
        </p:nvSpPr>
        <p:spPr/>
        <p:txBody>
          <a:bodyPr/>
          <a:lstStyle/>
          <a:p>
            <a:r>
              <a:rPr lang="en-US" dirty="0" smtClean="0"/>
              <a:t>Área de </a:t>
            </a:r>
            <a:r>
              <a:rPr lang="en-US" dirty="0" err="1" smtClean="0"/>
              <a:t>trabalho</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14</a:t>
            </a:fld>
            <a:endParaRPr lang="en-US" dirty="0"/>
          </a:p>
        </p:txBody>
      </p:sp>
      <p:pic>
        <p:nvPicPr>
          <p:cNvPr id="3" name="Imagem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263" y="1750201"/>
            <a:ext cx="8421275" cy="2143424"/>
          </a:xfrm>
          <a:prstGeom prst="rect">
            <a:avLst/>
          </a:prstGeom>
        </p:spPr>
      </p:pic>
      <p:sp>
        <p:nvSpPr>
          <p:cNvPr id="4" name="CaixaDeTexto 3"/>
          <p:cNvSpPr txBox="1"/>
          <p:nvPr/>
        </p:nvSpPr>
        <p:spPr>
          <a:xfrm>
            <a:off x="331263" y="4171950"/>
            <a:ext cx="3566367" cy="338554"/>
          </a:xfrm>
          <a:prstGeom prst="rect">
            <a:avLst/>
          </a:prstGeom>
          <a:noFill/>
        </p:spPr>
        <p:txBody>
          <a:bodyPr wrap="square" rtlCol="0">
            <a:spAutoFit/>
          </a:bodyPr>
          <a:lstStyle/>
          <a:p>
            <a:r>
              <a:rPr lang="pt-BR" sz="1600" dirty="0" smtClean="0"/>
              <a:t>Selecionar o tipo de painel de sua preferência </a:t>
            </a:r>
            <a:endParaRPr lang="pt-BR" sz="1600" dirty="0"/>
          </a:p>
        </p:txBody>
      </p:sp>
      <p:pic>
        <p:nvPicPr>
          <p:cNvPr id="5" name="Image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263" y="4617071"/>
            <a:ext cx="5231819" cy="3590317"/>
          </a:xfrm>
          <a:prstGeom prst="rect">
            <a:avLst/>
          </a:prstGeom>
        </p:spPr>
      </p:pic>
      <p:sp>
        <p:nvSpPr>
          <p:cNvPr id="7" name="CaixaDeTexto 6"/>
          <p:cNvSpPr txBox="1"/>
          <p:nvPr/>
        </p:nvSpPr>
        <p:spPr>
          <a:xfrm>
            <a:off x="9181318" y="3308578"/>
            <a:ext cx="6857421" cy="584775"/>
          </a:xfrm>
          <a:prstGeom prst="rect">
            <a:avLst/>
          </a:prstGeom>
          <a:noFill/>
        </p:spPr>
        <p:txBody>
          <a:bodyPr wrap="square" rtlCol="0">
            <a:spAutoFit/>
          </a:bodyPr>
          <a:lstStyle/>
          <a:p>
            <a:r>
              <a:rPr lang="pt-BR" sz="1600" dirty="0"/>
              <a:t>A configuração das tabelas é conforme a necessidades para melhor usabilidade das informações dos vendedores, que estão atrelados a estrutura de negocio.</a:t>
            </a:r>
          </a:p>
        </p:txBody>
      </p:sp>
      <p:pic>
        <p:nvPicPr>
          <p:cNvPr id="12" name="Imagem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8110" y="4102584"/>
            <a:ext cx="8414929" cy="4407006"/>
          </a:xfrm>
          <a:prstGeom prst="rect">
            <a:avLst/>
          </a:prstGeom>
        </p:spPr>
      </p:pic>
    </p:spTree>
    <p:extLst>
      <p:ext uri="{BB962C8B-B14F-4D97-AF65-F5344CB8AC3E}">
        <p14:creationId xmlns:p14="http://schemas.microsoft.com/office/powerpoint/2010/main" val="3855040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5"/>
          </p:nvPr>
        </p:nvSpPr>
        <p:spPr/>
        <p:txBody>
          <a:bodyPr/>
          <a:lstStyle/>
          <a:p>
            <a:r>
              <a:rPr lang="en-US" dirty="0" smtClean="0"/>
              <a:t>Área de Trabalho</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15</a:t>
            </a:fld>
            <a:endParaRPr lang="en-US" dirty="0"/>
          </a:p>
        </p:txBody>
      </p:sp>
      <p:sp>
        <p:nvSpPr>
          <p:cNvPr id="8" name="CaixaDeTexto 7"/>
          <p:cNvSpPr txBox="1"/>
          <p:nvPr/>
        </p:nvSpPr>
        <p:spPr>
          <a:xfrm>
            <a:off x="205740" y="1017984"/>
            <a:ext cx="5109210" cy="369332"/>
          </a:xfrm>
          <a:prstGeom prst="rect">
            <a:avLst/>
          </a:prstGeom>
          <a:noFill/>
        </p:spPr>
        <p:txBody>
          <a:bodyPr wrap="square" rtlCol="0">
            <a:spAutoFit/>
          </a:bodyPr>
          <a:lstStyle/>
          <a:p>
            <a:r>
              <a:rPr lang="pt-BR" sz="1800" dirty="0" smtClean="0"/>
              <a:t>Veja como ficou área de trabalho, após a criação do layout </a:t>
            </a:r>
            <a:endParaRPr lang="pt-BR" sz="1800" dirty="0"/>
          </a:p>
        </p:txBody>
      </p:sp>
      <p:pic>
        <p:nvPicPr>
          <p:cNvPr id="12" name="Imagem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470" y="1551330"/>
            <a:ext cx="15224759" cy="6964020"/>
          </a:xfrm>
          <a:prstGeom prst="rect">
            <a:avLst/>
          </a:prstGeom>
        </p:spPr>
      </p:pic>
    </p:spTree>
    <p:extLst>
      <p:ext uri="{BB962C8B-B14F-4D97-AF65-F5344CB8AC3E}">
        <p14:creationId xmlns:p14="http://schemas.microsoft.com/office/powerpoint/2010/main" val="883380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5"/>
          </p:nvPr>
        </p:nvSpPr>
        <p:spPr/>
        <p:txBody>
          <a:bodyPr/>
          <a:lstStyle/>
          <a:p>
            <a:r>
              <a:rPr lang="en-US" dirty="0" smtClean="0"/>
              <a:t>Área de Trabalho</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16</a:t>
            </a:fld>
            <a:endParaRPr lang="en-US" dirty="0"/>
          </a:p>
        </p:txBody>
      </p:sp>
      <p:pic>
        <p:nvPicPr>
          <p:cNvPr id="4" name="Image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590" y="1762085"/>
            <a:ext cx="15953856" cy="6313319"/>
          </a:xfrm>
          <a:prstGeom prst="rect">
            <a:avLst/>
          </a:prstGeom>
        </p:spPr>
      </p:pic>
      <p:sp>
        <p:nvSpPr>
          <p:cNvPr id="3" name="CaixaDeTexto 2"/>
          <p:cNvSpPr txBox="1"/>
          <p:nvPr/>
        </p:nvSpPr>
        <p:spPr>
          <a:xfrm>
            <a:off x="148590" y="1115754"/>
            <a:ext cx="11179212" cy="646331"/>
          </a:xfrm>
          <a:prstGeom prst="rect">
            <a:avLst/>
          </a:prstGeom>
          <a:noFill/>
        </p:spPr>
        <p:txBody>
          <a:bodyPr wrap="square" rtlCol="0">
            <a:spAutoFit/>
          </a:bodyPr>
          <a:lstStyle/>
          <a:p>
            <a:r>
              <a:rPr lang="pt-BR" sz="1800" b="1" dirty="0" smtClean="0"/>
              <a:t>Funil de Vendas </a:t>
            </a:r>
            <a:r>
              <a:rPr lang="pt-BR" sz="1800" dirty="0">
                <a:sym typeface="Wingdings" panose="05000000000000000000" pitchFamily="2" charset="2"/>
              </a:rPr>
              <a:t> </a:t>
            </a:r>
            <a:r>
              <a:rPr lang="pt-BR" sz="1600" dirty="0">
                <a:sym typeface="Wingdings" panose="05000000000000000000" pitchFamily="2" charset="2"/>
              </a:rPr>
              <a:t>Exibe um gráfico do tipo funil com a informação da somatória de Receita Estimada por Estágio do Processo de Venda</a:t>
            </a:r>
            <a:r>
              <a:rPr lang="pt-BR" sz="1800" dirty="0" smtClean="0">
                <a:sym typeface="Wingdings" panose="05000000000000000000" pitchFamily="2" charset="2"/>
              </a:rPr>
              <a:t>.</a:t>
            </a:r>
          </a:p>
          <a:p>
            <a:endParaRPr lang="pt-BR" sz="1800" dirty="0"/>
          </a:p>
        </p:txBody>
      </p:sp>
    </p:spTree>
    <p:extLst>
      <p:ext uri="{BB962C8B-B14F-4D97-AF65-F5344CB8AC3E}">
        <p14:creationId xmlns:p14="http://schemas.microsoft.com/office/powerpoint/2010/main" val="77769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3"/>
          </p:nvPr>
        </p:nvSpPr>
        <p:spPr>
          <a:xfrm>
            <a:off x="6637468" y="1007823"/>
            <a:ext cx="2334410" cy="792883"/>
          </a:xfrm>
        </p:spPr>
        <p:txBody>
          <a:bodyPr/>
          <a:lstStyle/>
          <a:p>
            <a:pPr algn="ctr"/>
            <a:r>
              <a:rPr lang="en-US" sz="2800" b="1" dirty="0" smtClean="0"/>
              <a:t>Entidades</a:t>
            </a:r>
            <a:endParaRPr lang="en-US" sz="2800" b="1" dirty="0"/>
          </a:p>
        </p:txBody>
      </p:sp>
      <p:sp>
        <p:nvSpPr>
          <p:cNvPr id="10" name="Text Placeholder 9"/>
          <p:cNvSpPr>
            <a:spLocks noGrp="1"/>
          </p:cNvSpPr>
          <p:nvPr>
            <p:ph type="body" idx="15"/>
          </p:nvPr>
        </p:nvSpPr>
        <p:spPr/>
        <p:txBody>
          <a:bodyPr/>
          <a:lstStyle/>
          <a:p>
            <a:r>
              <a:rPr lang="en-US" dirty="0" err="1" smtClean="0"/>
              <a:t>Contas</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17</a:t>
            </a:fld>
            <a:endParaRPr lang="en-US" dirty="0"/>
          </a:p>
        </p:txBody>
      </p:sp>
      <p:sp>
        <p:nvSpPr>
          <p:cNvPr id="3" name="CaixaDeTexto 2"/>
          <p:cNvSpPr txBox="1"/>
          <p:nvPr/>
        </p:nvSpPr>
        <p:spPr>
          <a:xfrm>
            <a:off x="560070" y="2096317"/>
            <a:ext cx="15567660" cy="1477328"/>
          </a:xfrm>
          <a:prstGeom prst="rect">
            <a:avLst/>
          </a:prstGeom>
          <a:noFill/>
        </p:spPr>
        <p:txBody>
          <a:bodyPr wrap="square" rtlCol="0">
            <a:spAutoFit/>
          </a:bodyPr>
          <a:lstStyle/>
          <a:p>
            <a:r>
              <a:rPr lang="pt-BR" sz="2000" dirty="0" smtClean="0"/>
              <a:t>Clientes</a:t>
            </a:r>
            <a:r>
              <a:rPr lang="pt-BR" dirty="0" smtClean="0"/>
              <a:t> </a:t>
            </a:r>
            <a:r>
              <a:rPr lang="pt-BR" sz="1800" dirty="0" smtClean="0">
                <a:sym typeface="Wingdings" panose="05000000000000000000" pitchFamily="2" charset="2"/>
              </a:rPr>
              <a:t></a:t>
            </a:r>
            <a:r>
              <a:rPr lang="pt-BR" dirty="0" smtClean="0"/>
              <a:t> </a:t>
            </a:r>
            <a:r>
              <a:rPr lang="pt-BR" sz="1600" dirty="0"/>
              <a:t>Cliente é a entidade que possui necessidades de produtos e serviços a serem supridas pela sua empresa.</a:t>
            </a:r>
          </a:p>
          <a:p>
            <a:r>
              <a:rPr lang="pt-BR" sz="1600" dirty="0"/>
              <a:t>Manter um cadastro de Clientes atualizado, é uma ferramenta muito preciosa para diversos segmentos. Desde o micro-empresário até multinacionais, a partir do momento que uma empresa vende um produto ou um serviço, seja para um consumidor final, para um revendedor ou produtor, é necessário conhecer, e manter o conhecimento sobre quem são as entidades com as quais se está negociando.</a:t>
            </a:r>
          </a:p>
          <a:p>
            <a:endParaRPr lang="pt-BR" dirty="0"/>
          </a:p>
        </p:txBody>
      </p:sp>
      <p:sp>
        <p:nvSpPr>
          <p:cNvPr id="4" name="CaixaDeTexto 3"/>
          <p:cNvSpPr txBox="1"/>
          <p:nvPr/>
        </p:nvSpPr>
        <p:spPr>
          <a:xfrm>
            <a:off x="560070" y="3751521"/>
            <a:ext cx="15350490" cy="646331"/>
          </a:xfrm>
          <a:prstGeom prst="rect">
            <a:avLst/>
          </a:prstGeom>
          <a:noFill/>
        </p:spPr>
        <p:txBody>
          <a:bodyPr wrap="square" rtlCol="0">
            <a:spAutoFit/>
          </a:bodyPr>
          <a:lstStyle/>
          <a:p>
            <a:r>
              <a:rPr lang="pt-BR" sz="2000" dirty="0" smtClean="0"/>
              <a:t>Prospect </a:t>
            </a:r>
            <a:r>
              <a:rPr lang="pt-BR" sz="2000" dirty="0" smtClean="0">
                <a:sym typeface="Wingdings" panose="05000000000000000000" pitchFamily="2" charset="2"/>
              </a:rPr>
              <a:t> </a:t>
            </a:r>
            <a:r>
              <a:rPr lang="pt-BR" sz="1600" dirty="0"/>
              <a:t>Esta rotina fornece dados para identificação de um </a:t>
            </a:r>
            <a:r>
              <a:rPr lang="pt-BR" sz="1600" i="1" dirty="0"/>
              <a:t>prospect</a:t>
            </a:r>
            <a:r>
              <a:rPr lang="pt-BR" sz="1600" dirty="0"/>
              <a:t>. Para o sistema, um </a:t>
            </a:r>
            <a:r>
              <a:rPr lang="pt-BR" sz="1600" i="1" dirty="0"/>
              <a:t>prospect</a:t>
            </a:r>
            <a:r>
              <a:rPr lang="pt-BR" sz="1600" dirty="0"/>
              <a:t> é uma conta que a trabalhar para a formação de uma oportunidade de venda. Dessa forma, podemos dizer que um </a:t>
            </a:r>
            <a:r>
              <a:rPr lang="pt-BR" sz="1600" i="1" dirty="0"/>
              <a:t>prospect</a:t>
            </a:r>
            <a:r>
              <a:rPr lang="pt-BR" sz="1600" dirty="0"/>
              <a:t> bem trabalhado pode gerar um futuro cliente.</a:t>
            </a:r>
          </a:p>
        </p:txBody>
      </p:sp>
      <p:sp>
        <p:nvSpPr>
          <p:cNvPr id="5" name="CaixaDeTexto 4"/>
          <p:cNvSpPr txBox="1"/>
          <p:nvPr/>
        </p:nvSpPr>
        <p:spPr>
          <a:xfrm>
            <a:off x="560070" y="5079316"/>
            <a:ext cx="14904720" cy="892552"/>
          </a:xfrm>
          <a:prstGeom prst="rect">
            <a:avLst/>
          </a:prstGeom>
          <a:noFill/>
        </p:spPr>
        <p:txBody>
          <a:bodyPr wrap="square" rtlCol="0">
            <a:spAutoFit/>
          </a:bodyPr>
          <a:lstStyle/>
          <a:p>
            <a:r>
              <a:rPr lang="pt-BR" sz="2000" dirty="0" smtClean="0"/>
              <a:t>Suspect </a:t>
            </a:r>
            <a:r>
              <a:rPr lang="pt-BR" sz="2000" dirty="0" smtClean="0">
                <a:sym typeface="Wingdings" panose="05000000000000000000" pitchFamily="2" charset="2"/>
              </a:rPr>
              <a:t> </a:t>
            </a:r>
            <a:r>
              <a:rPr lang="pt-BR" sz="1600" dirty="0" smtClean="0"/>
              <a:t>Este </a:t>
            </a:r>
            <a:r>
              <a:rPr lang="pt-BR" sz="1600" dirty="0"/>
              <a:t>cadastro é parte integrante do conceito </a:t>
            </a:r>
            <a:r>
              <a:rPr lang="pt-BR" sz="1600" b="1" dirty="0"/>
              <a:t>CRM (Customer Relationship Management)</a:t>
            </a:r>
            <a:r>
              <a:rPr lang="pt-BR" sz="1600" dirty="0"/>
              <a:t> e do relacionamento de contatos. Para o sistema, o status de </a:t>
            </a:r>
            <a:r>
              <a:rPr lang="pt-BR" sz="1600" i="1" dirty="0" smtClean="0"/>
              <a:t>Suspect</a:t>
            </a:r>
            <a:r>
              <a:rPr lang="pt-BR" sz="1600" dirty="0"/>
              <a:t> significa um possível </a:t>
            </a:r>
            <a:r>
              <a:rPr lang="pt-BR" sz="1600" i="1" dirty="0"/>
              <a:t>prospect</a:t>
            </a:r>
            <a:r>
              <a:rPr lang="pt-BR" sz="1600" dirty="0"/>
              <a:t>, ou seja, um contato que ainda não foi trabalhado. Este, por sua vez, pode ter sido selecionado via </a:t>
            </a:r>
            <a:r>
              <a:rPr lang="pt-BR" sz="1600" i="1" dirty="0"/>
              <a:t>mailing</a:t>
            </a:r>
            <a:r>
              <a:rPr lang="pt-BR" sz="1600" dirty="0"/>
              <a:t>, por </a:t>
            </a:r>
            <a:r>
              <a:rPr lang="pt-BR" sz="1600" dirty="0" smtClean="0"/>
              <a:t>pesquisas </a:t>
            </a:r>
            <a:r>
              <a:rPr lang="pt-BR" sz="1600" dirty="0"/>
              <a:t>na </a:t>
            </a:r>
            <a:r>
              <a:rPr lang="pt-BR" sz="1600" i="1" dirty="0"/>
              <a:t>web</a:t>
            </a:r>
            <a:r>
              <a:rPr lang="pt-BR" sz="1600" dirty="0"/>
              <a:t> ou outras ferramentas utilizadas para captação de entidades.</a:t>
            </a:r>
          </a:p>
        </p:txBody>
      </p:sp>
    </p:spTree>
    <p:extLst>
      <p:ext uri="{BB962C8B-B14F-4D97-AF65-F5344CB8AC3E}">
        <p14:creationId xmlns:p14="http://schemas.microsoft.com/office/powerpoint/2010/main" val="1060103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3"/>
          </p:nvPr>
        </p:nvSpPr>
        <p:spPr>
          <a:xfrm>
            <a:off x="4530906" y="885072"/>
            <a:ext cx="6252801" cy="792883"/>
          </a:xfrm>
        </p:spPr>
        <p:txBody>
          <a:bodyPr/>
          <a:lstStyle/>
          <a:p>
            <a:pPr algn="ctr"/>
            <a:r>
              <a:rPr lang="pt-BR" sz="2800" b="1" dirty="0" smtClean="0"/>
              <a:t>Integração Exchange </a:t>
            </a:r>
          </a:p>
          <a:p>
            <a:pPr algn="ctr"/>
            <a:endParaRPr lang="pt-BR" sz="4000" dirty="0"/>
          </a:p>
          <a:p>
            <a:endParaRPr lang="en-US" dirty="0"/>
          </a:p>
        </p:txBody>
      </p:sp>
      <p:sp>
        <p:nvSpPr>
          <p:cNvPr id="10" name="Text Placeholder 9"/>
          <p:cNvSpPr>
            <a:spLocks noGrp="1"/>
          </p:cNvSpPr>
          <p:nvPr>
            <p:ph type="body" idx="15"/>
          </p:nvPr>
        </p:nvSpPr>
        <p:spPr/>
        <p:txBody>
          <a:bodyPr/>
          <a:lstStyle/>
          <a:p>
            <a:r>
              <a:rPr lang="en-US" dirty="0" err="1" smtClean="0"/>
              <a:t>Atividade</a:t>
            </a:r>
            <a:r>
              <a:rPr lang="en-US" dirty="0" err="1"/>
              <a:t>s</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18</a:t>
            </a:fld>
            <a:endParaRPr lang="en-US" dirty="0"/>
          </a:p>
        </p:txBody>
      </p:sp>
      <p:sp>
        <p:nvSpPr>
          <p:cNvPr id="5" name="CaixaDeTexto 4"/>
          <p:cNvSpPr txBox="1"/>
          <p:nvPr/>
        </p:nvSpPr>
        <p:spPr>
          <a:xfrm>
            <a:off x="651296" y="1548491"/>
            <a:ext cx="15208623" cy="10433625"/>
          </a:xfrm>
          <a:prstGeom prst="rect">
            <a:avLst/>
          </a:prstGeom>
          <a:noFill/>
        </p:spPr>
        <p:txBody>
          <a:bodyPr wrap="square" rtlCol="0">
            <a:spAutoFit/>
          </a:bodyPr>
          <a:lstStyle/>
          <a:p>
            <a:r>
              <a:rPr lang="pt-BR" sz="1800" dirty="0"/>
              <a:t>O Exchange Server é o servidor de mensagens e colaboração da Microsoft. É um software que funciona em servidores que permitem envio e recebimento de e-mails e outras formas de comunicação interativa através da rede de computadores.</a:t>
            </a:r>
            <a:br>
              <a:rPr lang="pt-BR" sz="1800" dirty="0"/>
            </a:br>
            <a:r>
              <a:rPr lang="pt-BR" sz="1800" dirty="0"/>
              <a:t>Em sumo, o Exchange é o SERVIÇO DE GESTÃO DO ENVIO DE E-MAILS que pode ser utilizado pelo domínio do Cliente</a:t>
            </a:r>
            <a:r>
              <a:rPr lang="pt-BR" sz="1800" dirty="0" smtClean="0"/>
              <a:t>.</a:t>
            </a:r>
          </a:p>
          <a:p>
            <a:endParaRPr lang="pt-BR" sz="1800" dirty="0" smtClean="0"/>
          </a:p>
          <a:p>
            <a:r>
              <a:rPr lang="pt-BR" sz="1800" dirty="0"/>
              <a:t>O Protheus homologou esta funcionalidade à qual se integra com o serviço de gestão de e-mail Exchange (A partir da versão 2007 do Exchange) para envio de TAREFAS e COMPROMISSOS pelas Atividades do CRM</a:t>
            </a:r>
            <a:r>
              <a:rPr lang="pt-BR" sz="1800" dirty="0" smtClean="0"/>
              <a:t>.</a:t>
            </a:r>
          </a:p>
          <a:p>
            <a:endParaRPr lang="pt-BR" sz="1800" dirty="0"/>
          </a:p>
          <a:p>
            <a:r>
              <a:rPr lang="pt-BR" sz="1800" dirty="0" err="1"/>
              <a:t>Obs</a:t>
            </a:r>
            <a:r>
              <a:rPr lang="pt-BR" sz="1800" dirty="0"/>
              <a:t>: Além de Tarefas e Compromissos, há também no CRM a Atividade Envio de E-mail, porém, esta não requer integração com Exchange; utiliza a configuração SMTP / POP3, a mesma utilizada para envio de relatórios por e-mail no Protheus (suportado para as classes de </a:t>
            </a:r>
            <a:r>
              <a:rPr lang="pt-BR" sz="1800" dirty="0" err="1"/>
              <a:t>tmailmanager</a:t>
            </a:r>
            <a:r>
              <a:rPr lang="pt-BR" sz="1800" dirty="0"/>
              <a:t> e </a:t>
            </a:r>
            <a:r>
              <a:rPr lang="pt-BR" sz="1800" dirty="0" err="1"/>
              <a:t>tmailmessage</a:t>
            </a:r>
            <a:r>
              <a:rPr lang="pt-BR" sz="1800" dirty="0"/>
              <a:t> ). Para isto, realizar as configurações abaixo ignorando os parâmetros de Exchange. Mais informações: </a:t>
            </a:r>
            <a:r>
              <a:rPr lang="pt-BR" sz="1800" dirty="0">
                <a:hlinkClick r:id="rId2"/>
              </a:rPr>
              <a:t>SMTP para envio de relatórios por </a:t>
            </a:r>
            <a:r>
              <a:rPr lang="pt-BR" sz="1800" dirty="0" smtClean="0">
                <a:hlinkClick r:id="rId2"/>
              </a:rPr>
              <a:t>e-mail</a:t>
            </a:r>
            <a:endParaRPr lang="pt-BR" sz="1800" dirty="0" smtClean="0"/>
          </a:p>
          <a:p>
            <a:endParaRPr lang="pt-BR" sz="1800" dirty="0"/>
          </a:p>
          <a:p>
            <a:r>
              <a:rPr lang="pt-BR" sz="1800" b="1" dirty="0" smtClean="0"/>
              <a:t>Parâmetros</a:t>
            </a:r>
            <a:r>
              <a:rPr lang="pt-BR" sz="1800" dirty="0" smtClean="0"/>
              <a:t>:</a:t>
            </a:r>
          </a:p>
          <a:p>
            <a:endParaRPr lang="pt-BR" sz="1800" dirty="0"/>
          </a:p>
          <a:p>
            <a:r>
              <a:rPr lang="pt-BR" sz="1600" b="1" dirty="0"/>
              <a:t>MV_EXGAUT - </a:t>
            </a:r>
            <a:r>
              <a:rPr lang="pt-BR" sz="1600" b="1" dirty="0" smtClean="0"/>
              <a:t>1</a:t>
            </a:r>
            <a:endParaRPr lang="pt-BR" sz="1600" b="1" dirty="0"/>
          </a:p>
          <a:p>
            <a:r>
              <a:rPr lang="pt-BR" sz="1600" b="1" dirty="0"/>
              <a:t>MV_VEREXCH </a:t>
            </a:r>
            <a:r>
              <a:rPr lang="pt-BR" sz="1600" b="1" dirty="0" smtClean="0"/>
              <a:t>– 2013</a:t>
            </a:r>
          </a:p>
          <a:p>
            <a:r>
              <a:rPr lang="pt-BR" sz="1600" b="1" dirty="0"/>
              <a:t>MV_EWS2007 - </a:t>
            </a:r>
          </a:p>
          <a:p>
            <a:r>
              <a:rPr lang="pt-BR" sz="1600" b="1" dirty="0"/>
              <a:t>MV_EWS2010 - https://</a:t>
            </a:r>
            <a:r>
              <a:rPr lang="pt-BR" sz="1600" b="1" dirty="0" smtClean="0"/>
              <a:t>mail.totvs.com.br/ews/exchange.asmx</a:t>
            </a:r>
            <a:endParaRPr lang="pt-BR" sz="1600" b="1" dirty="0"/>
          </a:p>
          <a:p>
            <a:r>
              <a:rPr lang="pt-BR" sz="1600" b="1" dirty="0"/>
              <a:t>MV_RELSERV - </a:t>
            </a:r>
            <a:r>
              <a:rPr lang="pt-BR" sz="1600" b="1" dirty="0" smtClean="0"/>
              <a:t>mail.totvs.com.br</a:t>
            </a:r>
          </a:p>
          <a:p>
            <a:r>
              <a:rPr lang="pt-BR" sz="1600" b="1" dirty="0"/>
              <a:t>MV_PORSMTP -  587 </a:t>
            </a:r>
          </a:p>
          <a:p>
            <a:r>
              <a:rPr lang="pt-BR" sz="1600" b="1" dirty="0"/>
              <a:t>MV_RELTIME –  120 (120 segundos</a:t>
            </a:r>
            <a:r>
              <a:rPr lang="pt-BR" sz="1600" b="1" dirty="0" smtClean="0"/>
              <a:t>)</a:t>
            </a:r>
            <a:endParaRPr lang="pt-BR" sz="1600" b="1" dirty="0"/>
          </a:p>
          <a:p>
            <a:r>
              <a:rPr lang="pt-BR" sz="1600" b="1" dirty="0"/>
              <a:t>MV_RELACNT - SP01\NATALIA.SANTOS           </a:t>
            </a:r>
          </a:p>
          <a:p>
            <a:r>
              <a:rPr lang="pt-BR" sz="1600" b="1" dirty="0"/>
              <a:t>MV_RELPSW - </a:t>
            </a:r>
            <a:r>
              <a:rPr lang="pt-BR" sz="1600" b="1" dirty="0" smtClean="0"/>
              <a:t>************</a:t>
            </a:r>
            <a:endParaRPr lang="pt-BR" sz="1600" b="1" dirty="0"/>
          </a:p>
          <a:p>
            <a:r>
              <a:rPr lang="pt-BR" sz="1600" b="1" dirty="0"/>
              <a:t>MV_RELAUTH -  .T</a:t>
            </a:r>
            <a:r>
              <a:rPr lang="pt-BR" sz="1600" b="1" dirty="0" smtClean="0"/>
              <a:t>.</a:t>
            </a:r>
            <a:endParaRPr lang="pt-BR" sz="1600" b="1" dirty="0"/>
          </a:p>
          <a:p>
            <a:r>
              <a:rPr lang="pt-BR" sz="1600" b="1" dirty="0"/>
              <a:t>MV_RELSSL -  .F</a:t>
            </a:r>
            <a:r>
              <a:rPr lang="pt-BR" sz="1600" b="1" dirty="0" smtClean="0"/>
              <a:t>.</a:t>
            </a:r>
            <a:endParaRPr lang="pt-BR" sz="1600" b="1" dirty="0"/>
          </a:p>
          <a:p>
            <a:r>
              <a:rPr lang="pt-BR" sz="1600" b="1" dirty="0"/>
              <a:t>MV_RELTLS -  .T</a:t>
            </a:r>
            <a:r>
              <a:rPr lang="pt-BR" sz="1600" b="1" dirty="0" smtClean="0"/>
              <a:t>.</a:t>
            </a:r>
            <a:endParaRPr lang="pt-BR" sz="1600" b="1" dirty="0"/>
          </a:p>
          <a:p>
            <a:r>
              <a:rPr lang="pt-BR" sz="1600" b="1" dirty="0"/>
              <a:t>MV_RELAUSR - SP01\NATALIA.SANTOS   </a:t>
            </a:r>
          </a:p>
          <a:p>
            <a:r>
              <a:rPr lang="pt-BR" sz="1600" b="1" dirty="0"/>
              <a:t>MV_RELAPSW - </a:t>
            </a:r>
            <a:r>
              <a:rPr lang="pt-BR" sz="1600" b="1" dirty="0" smtClean="0"/>
              <a:t>*********</a:t>
            </a:r>
            <a:endParaRPr lang="pt-BR" sz="1600" b="1" dirty="0"/>
          </a:p>
          <a:p>
            <a:r>
              <a:rPr lang="pt-BR" sz="1600" b="1" dirty="0"/>
              <a:t>MV_RELFROM - natalia.santos@totvs.com.br </a:t>
            </a:r>
            <a:endParaRPr lang="pt-BR" sz="1600" b="1" dirty="0" smtClean="0"/>
          </a:p>
          <a:p>
            <a:endParaRPr lang="pt-BR" sz="1800" dirty="0"/>
          </a:p>
          <a:p>
            <a:endParaRPr lang="pt-BR" sz="1800" dirty="0" smtClean="0"/>
          </a:p>
          <a:p>
            <a:endParaRPr lang="pt-BR" sz="1800" dirty="0"/>
          </a:p>
          <a:p>
            <a:endParaRPr lang="pt-BR" sz="1800" dirty="0" smtClean="0"/>
          </a:p>
          <a:p>
            <a:endParaRPr lang="pt-BR" sz="1800" dirty="0"/>
          </a:p>
          <a:p>
            <a:endParaRPr lang="pt-BR" sz="1800" dirty="0" smtClean="0"/>
          </a:p>
          <a:p>
            <a:endParaRPr lang="pt-BR" sz="1800" dirty="0"/>
          </a:p>
          <a:p>
            <a:endParaRPr lang="pt-BR" sz="1800" dirty="0" smtClean="0"/>
          </a:p>
          <a:p>
            <a:endParaRPr lang="pt-BR" sz="1800" dirty="0"/>
          </a:p>
          <a:p>
            <a:endParaRPr lang="pt-BR" sz="1800" dirty="0"/>
          </a:p>
          <a:p>
            <a:endParaRPr lang="pt-BR" sz="1800" dirty="0"/>
          </a:p>
        </p:txBody>
      </p:sp>
    </p:spTree>
    <p:extLst>
      <p:ext uri="{BB962C8B-B14F-4D97-AF65-F5344CB8AC3E}">
        <p14:creationId xmlns:p14="http://schemas.microsoft.com/office/powerpoint/2010/main" val="3110223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3"/>
          </p:nvPr>
        </p:nvSpPr>
        <p:spPr>
          <a:xfrm>
            <a:off x="12564932" y="1003181"/>
            <a:ext cx="3323765" cy="576300"/>
          </a:xfrm>
        </p:spPr>
        <p:txBody>
          <a:bodyPr/>
          <a:lstStyle/>
          <a:p>
            <a:pPr algn="ctr"/>
            <a:r>
              <a:rPr lang="pt-BR" sz="2000" b="1" dirty="0"/>
              <a:t>Configuração Exchange</a:t>
            </a:r>
            <a:endParaRPr lang="en-US" sz="2000" b="1" dirty="0"/>
          </a:p>
          <a:p>
            <a:endParaRPr lang="en-US" dirty="0"/>
          </a:p>
        </p:txBody>
      </p:sp>
      <p:sp>
        <p:nvSpPr>
          <p:cNvPr id="10" name="Text Placeholder 9"/>
          <p:cNvSpPr>
            <a:spLocks noGrp="1"/>
          </p:cNvSpPr>
          <p:nvPr>
            <p:ph type="body" idx="15"/>
          </p:nvPr>
        </p:nvSpPr>
        <p:spPr/>
        <p:txBody>
          <a:bodyPr/>
          <a:lstStyle/>
          <a:p>
            <a:r>
              <a:rPr lang="en-US" dirty="0" err="1" smtClean="0"/>
              <a:t>Atividades</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19</a:t>
            </a:fld>
            <a:endParaRPr lang="en-US" dirty="0"/>
          </a:p>
        </p:txBody>
      </p:sp>
      <p:sp>
        <p:nvSpPr>
          <p:cNvPr id="4" name="CaixaDeTexto 3"/>
          <p:cNvSpPr txBox="1"/>
          <p:nvPr/>
        </p:nvSpPr>
        <p:spPr>
          <a:xfrm>
            <a:off x="833718" y="1930445"/>
            <a:ext cx="14670741" cy="646331"/>
          </a:xfrm>
          <a:prstGeom prst="rect">
            <a:avLst/>
          </a:prstGeom>
          <a:noFill/>
        </p:spPr>
        <p:txBody>
          <a:bodyPr wrap="square" rtlCol="0">
            <a:spAutoFit/>
          </a:bodyPr>
          <a:lstStyle/>
          <a:p>
            <a:r>
              <a:rPr lang="pt-BR" sz="1800" b="1" dirty="0"/>
              <a:t>Configurar a integração do Exchange - já em funcionamento - com o Protheus para sincronismo de TAREFAS e COMPROMISSOS pelas Atividades do CRM na Área de Trabalho do Representante </a:t>
            </a:r>
            <a:r>
              <a:rPr lang="pt-BR" sz="1800" b="1" dirty="0" smtClean="0"/>
              <a:t>/CRMA180 e CRMA290</a:t>
            </a:r>
            <a:endParaRPr lang="pt-BR" sz="1800" b="1" dirty="0"/>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693" y="2656091"/>
            <a:ext cx="6801566" cy="5726271"/>
          </a:xfrm>
          <a:prstGeom prst="rect">
            <a:avLst/>
          </a:prstGeom>
        </p:spPr>
      </p:pic>
      <p:pic>
        <p:nvPicPr>
          <p:cNvPr id="7" name="Imagem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82635" y="2576776"/>
            <a:ext cx="6906062" cy="5805586"/>
          </a:xfrm>
          <a:prstGeom prst="rect">
            <a:avLst/>
          </a:prstGeom>
        </p:spPr>
      </p:pic>
    </p:spTree>
    <p:extLst>
      <p:ext uri="{BB962C8B-B14F-4D97-AF65-F5344CB8AC3E}">
        <p14:creationId xmlns:p14="http://schemas.microsoft.com/office/powerpoint/2010/main" val="2687066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idx="13"/>
          </p:nvPr>
        </p:nvSpPr>
        <p:spPr>
          <a:xfrm>
            <a:off x="7058041" y="2153264"/>
            <a:ext cx="8385160" cy="5882025"/>
          </a:xfrm>
        </p:spPr>
        <p:txBody>
          <a:bodyPr/>
          <a:lstStyle/>
          <a:p>
            <a:r>
              <a:rPr lang="pt-BR" dirty="0"/>
              <a:t>Introdução – </a:t>
            </a:r>
            <a:r>
              <a:rPr lang="pt-BR" dirty="0" smtClean="0"/>
              <a:t>Módulo CRM</a:t>
            </a:r>
            <a:endParaRPr lang="pt-BR" dirty="0"/>
          </a:p>
          <a:p>
            <a:r>
              <a:rPr lang="pt-BR" dirty="0" smtClean="0"/>
              <a:t>Estrutura de Negócios</a:t>
            </a:r>
          </a:p>
          <a:p>
            <a:pPr lvl="1"/>
            <a:r>
              <a:rPr lang="pt-BR" b="0" dirty="0" smtClean="0">
                <a:solidFill>
                  <a:schemeClr val="accent2"/>
                </a:solidFill>
              </a:rPr>
              <a:t>2.1.	Principais rotinas e características</a:t>
            </a:r>
          </a:p>
          <a:p>
            <a:r>
              <a:rPr lang="pt-BR" dirty="0" smtClean="0"/>
              <a:t>Área de trabalho</a:t>
            </a:r>
          </a:p>
          <a:p>
            <a:r>
              <a:rPr lang="pt-BR" dirty="0" smtClean="0"/>
              <a:t>Atividades</a:t>
            </a:r>
          </a:p>
          <a:p>
            <a:r>
              <a:rPr lang="pt-BR" dirty="0" smtClean="0"/>
              <a:t>Contas</a:t>
            </a:r>
          </a:p>
          <a:p>
            <a:r>
              <a:rPr lang="pt-BR" dirty="0" smtClean="0"/>
              <a:t>Oportunidades de Vendas</a:t>
            </a:r>
          </a:p>
          <a:p>
            <a:r>
              <a:rPr lang="pt-BR" dirty="0" smtClean="0"/>
              <a:t>Marketing</a:t>
            </a:r>
          </a:p>
          <a:p>
            <a:r>
              <a:rPr lang="pt-BR" dirty="0" smtClean="0"/>
              <a:t>Perfil 360</a:t>
            </a:r>
          </a:p>
          <a:p>
            <a:endParaRPr lang="pt-BR" dirty="0" smtClean="0"/>
          </a:p>
          <a:p>
            <a:pPr lvl="1"/>
            <a:endParaRPr lang="pt-BR" dirty="0" smtClean="0"/>
          </a:p>
        </p:txBody>
      </p:sp>
      <p:sp>
        <p:nvSpPr>
          <p:cNvPr id="3" name="Espaço Reservado para Texto 2"/>
          <p:cNvSpPr>
            <a:spLocks noGrp="1"/>
          </p:cNvSpPr>
          <p:nvPr>
            <p:ph type="body" idx="15"/>
          </p:nvPr>
        </p:nvSpPr>
        <p:spPr>
          <a:xfrm>
            <a:off x="1022316" y="56927"/>
            <a:ext cx="10458483" cy="711141"/>
          </a:xfrm>
        </p:spPr>
        <p:txBody>
          <a:bodyPr/>
          <a:lstStyle/>
          <a:p>
            <a:r>
              <a:rPr lang="pt-BR" dirty="0" smtClean="0"/>
              <a:t>Conteúdo</a:t>
            </a:r>
            <a:endParaRPr lang="pt-BR" dirty="0"/>
          </a:p>
        </p:txBody>
      </p:sp>
    </p:spTree>
    <p:extLst>
      <p:ext uri="{BB962C8B-B14F-4D97-AF65-F5344CB8AC3E}">
        <p14:creationId xmlns:p14="http://schemas.microsoft.com/office/powerpoint/2010/main" val="10511638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3"/>
          </p:nvPr>
        </p:nvSpPr>
        <p:spPr>
          <a:xfrm>
            <a:off x="12554174" y="1024895"/>
            <a:ext cx="3281082" cy="545721"/>
          </a:xfrm>
        </p:spPr>
        <p:txBody>
          <a:bodyPr/>
          <a:lstStyle/>
          <a:p>
            <a:pPr algn="ctr"/>
            <a:r>
              <a:rPr lang="pt-BR" sz="2000" b="1" dirty="0" smtClean="0"/>
              <a:t>Configuração Exchange</a:t>
            </a:r>
            <a:endParaRPr lang="en-US" sz="2000" b="1" dirty="0"/>
          </a:p>
        </p:txBody>
      </p:sp>
      <p:sp>
        <p:nvSpPr>
          <p:cNvPr id="10" name="Text Placeholder 9"/>
          <p:cNvSpPr>
            <a:spLocks noGrp="1"/>
          </p:cNvSpPr>
          <p:nvPr>
            <p:ph type="body" idx="15"/>
          </p:nvPr>
        </p:nvSpPr>
        <p:spPr/>
        <p:txBody>
          <a:bodyPr/>
          <a:lstStyle/>
          <a:p>
            <a:r>
              <a:rPr lang="en-US" dirty="0" err="1" smtClean="0"/>
              <a:t>Atividades</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20</a:t>
            </a:fld>
            <a:endParaRPr lang="en-US" dirty="0"/>
          </a:p>
        </p:txBody>
      </p:sp>
      <p:sp>
        <p:nvSpPr>
          <p:cNvPr id="4" name="CaixaDeTexto 3"/>
          <p:cNvSpPr txBox="1"/>
          <p:nvPr/>
        </p:nvSpPr>
        <p:spPr>
          <a:xfrm>
            <a:off x="470647" y="1567403"/>
            <a:ext cx="15491012" cy="923330"/>
          </a:xfrm>
          <a:prstGeom prst="rect">
            <a:avLst/>
          </a:prstGeom>
          <a:noFill/>
        </p:spPr>
        <p:txBody>
          <a:bodyPr wrap="square" rtlCol="0">
            <a:spAutoFit/>
          </a:bodyPr>
          <a:lstStyle/>
          <a:p>
            <a:r>
              <a:rPr lang="pt-BR" sz="1800" dirty="0" smtClean="0"/>
              <a:t>Deve </a:t>
            </a:r>
            <a:r>
              <a:rPr lang="pt-BR" sz="1800" dirty="0"/>
              <a:t>ser vinculada uma conta default para a autenticação. A mesma que utiliza para envio de relatórios, por exemplo.</a:t>
            </a:r>
            <a:br>
              <a:rPr lang="pt-BR" sz="1800" dirty="0"/>
            </a:br>
            <a:r>
              <a:rPr lang="pt-BR" sz="1800" dirty="0"/>
              <a:t>Porém, para a sincronização do E</a:t>
            </a:r>
            <a:r>
              <a:rPr lang="pt-BR" sz="1800" dirty="0" smtClean="0"/>
              <a:t>xchange</a:t>
            </a:r>
            <a:r>
              <a:rPr lang="pt-BR" sz="1800" dirty="0"/>
              <a:t>, o E-mail / conta / senha são validados de acordo com o usuário logado e os dados do Cadastro do Vendedor - MATA040 conforme abaixo (OBS: Para Protheus 12, valide o Cadastro de Usuário do CRM - CRMA210)</a:t>
            </a:r>
          </a:p>
        </p:txBody>
      </p:sp>
      <p:pic>
        <p:nvPicPr>
          <p:cNvPr id="7" name="Imagem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647" y="2670400"/>
            <a:ext cx="15165916" cy="2124371"/>
          </a:xfrm>
          <a:prstGeom prst="rect">
            <a:avLst/>
          </a:prstGeom>
        </p:spPr>
      </p:pic>
      <p:pic>
        <p:nvPicPr>
          <p:cNvPr id="11" name="Imagem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647" y="4974438"/>
            <a:ext cx="15165916" cy="3272416"/>
          </a:xfrm>
          <a:prstGeom prst="rect">
            <a:avLst/>
          </a:prstGeom>
        </p:spPr>
      </p:pic>
    </p:spTree>
    <p:extLst>
      <p:ext uri="{BB962C8B-B14F-4D97-AF65-F5344CB8AC3E}">
        <p14:creationId xmlns:p14="http://schemas.microsoft.com/office/powerpoint/2010/main" val="1573120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3"/>
          </p:nvPr>
        </p:nvSpPr>
        <p:spPr>
          <a:xfrm>
            <a:off x="12930692" y="882614"/>
            <a:ext cx="3111650" cy="509011"/>
          </a:xfrm>
        </p:spPr>
        <p:txBody>
          <a:bodyPr/>
          <a:lstStyle/>
          <a:p>
            <a:pPr algn="ctr"/>
            <a:r>
              <a:rPr lang="pt-BR" sz="2000" b="1" dirty="0"/>
              <a:t>Configuração </a:t>
            </a:r>
            <a:r>
              <a:rPr lang="pt-BR" sz="2000" b="1" dirty="0" smtClean="0"/>
              <a:t>Exchange </a:t>
            </a:r>
            <a:endParaRPr lang="pt-BR" sz="2000" b="1" dirty="0"/>
          </a:p>
          <a:p>
            <a:endParaRPr lang="en-US" dirty="0"/>
          </a:p>
        </p:txBody>
      </p:sp>
      <p:sp>
        <p:nvSpPr>
          <p:cNvPr id="10" name="Text Placeholder 9"/>
          <p:cNvSpPr>
            <a:spLocks noGrp="1"/>
          </p:cNvSpPr>
          <p:nvPr>
            <p:ph type="body" idx="15"/>
          </p:nvPr>
        </p:nvSpPr>
        <p:spPr/>
        <p:txBody>
          <a:bodyPr/>
          <a:lstStyle/>
          <a:p>
            <a:r>
              <a:rPr lang="en-US" dirty="0" err="1" smtClean="0"/>
              <a:t>Atividades</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21</a:t>
            </a:fld>
            <a:endParaRPr lang="en-US" dirty="0"/>
          </a:p>
        </p:txBody>
      </p:sp>
      <p:pic>
        <p:nvPicPr>
          <p:cNvPr id="4" name="Imagem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6509" y="3357247"/>
            <a:ext cx="15146864" cy="2950837"/>
          </a:xfrm>
          <a:prstGeom prst="rect">
            <a:avLst/>
          </a:prstGeom>
        </p:spPr>
      </p:pic>
      <p:sp>
        <p:nvSpPr>
          <p:cNvPr id="11" name="CaixaDeTexto 10"/>
          <p:cNvSpPr txBox="1"/>
          <p:nvPr/>
        </p:nvSpPr>
        <p:spPr>
          <a:xfrm>
            <a:off x="820271" y="1912771"/>
            <a:ext cx="14899341" cy="923330"/>
          </a:xfrm>
          <a:prstGeom prst="rect">
            <a:avLst/>
          </a:prstGeom>
          <a:noFill/>
        </p:spPr>
        <p:txBody>
          <a:bodyPr wrap="square" rtlCol="0">
            <a:spAutoFit/>
          </a:bodyPr>
          <a:lstStyle/>
          <a:p>
            <a:r>
              <a:rPr lang="pt-BR" sz="1800" b="1" dirty="0"/>
              <a:t>Configurar o usuário do CRM para integração com Exchange </a:t>
            </a:r>
            <a:r>
              <a:rPr lang="pt-BR" sz="1800" b="1" dirty="0" smtClean="0"/>
              <a:t>Server</a:t>
            </a:r>
          </a:p>
          <a:p>
            <a:endParaRPr lang="pt-BR" sz="1800" dirty="0"/>
          </a:p>
          <a:p>
            <a:r>
              <a:rPr lang="pt-BR" sz="1800" dirty="0"/>
              <a:t>No Cadastro de Usuário do CRM, preencha todos os campos da pasta Integração Exchange, conforme o Help de campo.</a:t>
            </a:r>
          </a:p>
        </p:txBody>
      </p:sp>
    </p:spTree>
    <p:extLst>
      <p:ext uri="{BB962C8B-B14F-4D97-AF65-F5344CB8AC3E}">
        <p14:creationId xmlns:p14="http://schemas.microsoft.com/office/powerpoint/2010/main" val="1905617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3"/>
          </p:nvPr>
        </p:nvSpPr>
        <p:spPr>
          <a:xfrm>
            <a:off x="12037807" y="1029986"/>
            <a:ext cx="3896958" cy="477167"/>
          </a:xfrm>
        </p:spPr>
        <p:txBody>
          <a:bodyPr/>
          <a:lstStyle/>
          <a:p>
            <a:pPr algn="ctr"/>
            <a:r>
              <a:rPr lang="pt-BR" sz="2000" b="1" dirty="0" smtClean="0"/>
              <a:t>Sincronização com Exchange Server</a:t>
            </a:r>
            <a:endParaRPr lang="pt-BR" sz="2000" b="1" dirty="0"/>
          </a:p>
          <a:p>
            <a:endParaRPr lang="en-US" dirty="0"/>
          </a:p>
        </p:txBody>
      </p:sp>
      <p:sp>
        <p:nvSpPr>
          <p:cNvPr id="10" name="Text Placeholder 9"/>
          <p:cNvSpPr>
            <a:spLocks noGrp="1"/>
          </p:cNvSpPr>
          <p:nvPr>
            <p:ph type="body" idx="15"/>
          </p:nvPr>
        </p:nvSpPr>
        <p:spPr/>
        <p:txBody>
          <a:bodyPr/>
          <a:lstStyle/>
          <a:p>
            <a:r>
              <a:rPr lang="en-US" dirty="0" err="1" smtClean="0"/>
              <a:t>Atividades</a:t>
            </a:r>
            <a:r>
              <a:rPr lang="en-US" dirty="0" smtClean="0"/>
              <a:t> </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22</a:t>
            </a:fld>
            <a:endParaRPr lang="en-US" dirty="0"/>
          </a:p>
        </p:txBody>
      </p:sp>
      <p:sp>
        <p:nvSpPr>
          <p:cNvPr id="4" name="CaixaDeTexto 3"/>
          <p:cNvSpPr txBox="1"/>
          <p:nvPr/>
        </p:nvSpPr>
        <p:spPr>
          <a:xfrm>
            <a:off x="445004" y="1502464"/>
            <a:ext cx="14711083" cy="1754326"/>
          </a:xfrm>
          <a:prstGeom prst="rect">
            <a:avLst/>
          </a:prstGeom>
          <a:noFill/>
        </p:spPr>
        <p:txBody>
          <a:bodyPr wrap="square" rtlCol="0">
            <a:spAutoFit/>
          </a:bodyPr>
          <a:lstStyle/>
          <a:p>
            <a:r>
              <a:rPr lang="pt-BR" sz="1800" b="1" dirty="0"/>
              <a:t>Sincronizar o cadastro de Atividades com Exchange </a:t>
            </a:r>
            <a:r>
              <a:rPr lang="pt-BR" sz="1800" b="1" dirty="0" smtClean="0"/>
              <a:t>Server</a:t>
            </a:r>
          </a:p>
          <a:p>
            <a:endParaRPr lang="pt-BR" sz="1800" dirty="0"/>
          </a:p>
          <a:p>
            <a:r>
              <a:rPr lang="pt-BR" sz="1800" dirty="0"/>
              <a:t>1. Em Atualizações/ Vendas/ Atividades/ Atividades, clique em Outras Ações -&gt; Sincronizar.</a:t>
            </a:r>
            <a:br>
              <a:rPr lang="pt-BR" sz="1800" dirty="0"/>
            </a:br>
            <a:r>
              <a:rPr lang="pt-BR" sz="1800" dirty="0"/>
              <a:t>2. Preencha os parâmetros conforme a sua necessidade.</a:t>
            </a:r>
            <a:br>
              <a:rPr lang="pt-BR" sz="1800" dirty="0"/>
            </a:br>
            <a:r>
              <a:rPr lang="pt-BR" sz="1800" dirty="0"/>
              <a:t>3. Clique em OK.</a:t>
            </a:r>
            <a:br>
              <a:rPr lang="pt-BR" sz="1800" dirty="0"/>
            </a:br>
            <a:r>
              <a:rPr lang="pt-BR" sz="1800" dirty="0"/>
              <a:t>4. Lembrando se a sincronização automática estiver habilitada a autenticação do usuário no Exchange Server será uma única vez.</a:t>
            </a:r>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3642" y="3511527"/>
            <a:ext cx="11567330" cy="4952286"/>
          </a:xfrm>
          <a:prstGeom prst="rect">
            <a:avLst/>
          </a:prstGeom>
        </p:spPr>
      </p:pic>
    </p:spTree>
    <p:extLst>
      <p:ext uri="{BB962C8B-B14F-4D97-AF65-F5344CB8AC3E}">
        <p14:creationId xmlns:p14="http://schemas.microsoft.com/office/powerpoint/2010/main" val="2459071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5"/>
          </p:nvPr>
        </p:nvSpPr>
        <p:spPr/>
        <p:txBody>
          <a:bodyPr/>
          <a:lstStyle/>
          <a:p>
            <a:r>
              <a:rPr lang="en-US" dirty="0" err="1" smtClean="0"/>
              <a:t>Atividades</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23</a:t>
            </a:fld>
            <a:endParaRPr lang="en-US" dirty="0"/>
          </a:p>
        </p:txBody>
      </p:sp>
      <p:sp>
        <p:nvSpPr>
          <p:cNvPr id="7" name="CaixaDeTexto 6"/>
          <p:cNvSpPr txBox="1"/>
          <p:nvPr/>
        </p:nvSpPr>
        <p:spPr>
          <a:xfrm>
            <a:off x="397939" y="1011513"/>
            <a:ext cx="15047259" cy="2400657"/>
          </a:xfrm>
          <a:prstGeom prst="rect">
            <a:avLst/>
          </a:prstGeom>
          <a:noFill/>
        </p:spPr>
        <p:txBody>
          <a:bodyPr wrap="square" rtlCol="0">
            <a:spAutoFit/>
          </a:bodyPr>
          <a:lstStyle/>
          <a:p>
            <a:r>
              <a:rPr lang="pt-BR" sz="2000" b="1" dirty="0">
                <a:solidFill>
                  <a:srgbClr val="297BB5"/>
                </a:solidFill>
              </a:rPr>
              <a:t>Envio de </a:t>
            </a:r>
            <a:r>
              <a:rPr lang="pt-BR" sz="2000" b="1" dirty="0" smtClean="0">
                <a:solidFill>
                  <a:srgbClr val="297BB5"/>
                </a:solidFill>
              </a:rPr>
              <a:t>e-mail</a:t>
            </a:r>
          </a:p>
          <a:p>
            <a:endParaRPr lang="pt-BR" dirty="0"/>
          </a:p>
          <a:p>
            <a:pPr marL="514350" indent="-514350">
              <a:buFont typeface="+mj-lt"/>
              <a:buAutoNum type="arabicPeriod"/>
            </a:pPr>
            <a:r>
              <a:rPr lang="pt-BR" sz="1800" dirty="0"/>
              <a:t>Em Atualizações/ Vendas/ Atividades/ Atividades, clique em Incluir.</a:t>
            </a:r>
          </a:p>
          <a:p>
            <a:pPr marL="514350" indent="-514350">
              <a:buFont typeface="+mj-lt"/>
              <a:buAutoNum type="arabicPeriod"/>
            </a:pPr>
            <a:r>
              <a:rPr lang="pt-BR" sz="1800" dirty="0"/>
              <a:t>Selecione a opção </a:t>
            </a:r>
            <a:r>
              <a:rPr lang="pt-BR" sz="1800" dirty="0" smtClean="0"/>
              <a:t>E-mail</a:t>
            </a:r>
            <a:r>
              <a:rPr lang="pt-BR" sz="1800" dirty="0"/>
              <a:t>.</a:t>
            </a:r>
          </a:p>
          <a:p>
            <a:pPr marL="514350" indent="-514350">
              <a:buFont typeface="+mj-lt"/>
              <a:buAutoNum type="arabicPeriod"/>
            </a:pPr>
            <a:r>
              <a:rPr lang="pt-BR" sz="1800" dirty="0"/>
              <a:t>Preencher os principais campos como: Destinatário, Assunto, Corpo do E-mail</a:t>
            </a:r>
          </a:p>
          <a:p>
            <a:pPr marL="514350" indent="-514350">
              <a:buFont typeface="+mj-lt"/>
              <a:buAutoNum type="arabicPeriod"/>
            </a:pPr>
            <a:r>
              <a:rPr lang="pt-BR" sz="1800" dirty="0"/>
              <a:t>Acessa a Caixa de Entrada e verifica que o e-mail foi enviado.</a:t>
            </a:r>
          </a:p>
          <a:p>
            <a:endParaRPr lang="pt-BR" dirty="0"/>
          </a:p>
        </p:txBody>
      </p:sp>
      <p:pic>
        <p:nvPicPr>
          <p:cNvPr id="11" name="Imagem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939" y="2955234"/>
            <a:ext cx="15563719" cy="4372360"/>
          </a:xfrm>
          <a:prstGeom prst="rect">
            <a:avLst/>
          </a:prstGeom>
        </p:spPr>
      </p:pic>
      <p:pic>
        <p:nvPicPr>
          <p:cNvPr id="12" name="Imagem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78187" y="7080168"/>
            <a:ext cx="4582164" cy="1714739"/>
          </a:xfrm>
          <a:prstGeom prst="rect">
            <a:avLst/>
          </a:prstGeom>
        </p:spPr>
      </p:pic>
    </p:spTree>
    <p:extLst>
      <p:ext uri="{BB962C8B-B14F-4D97-AF65-F5344CB8AC3E}">
        <p14:creationId xmlns:p14="http://schemas.microsoft.com/office/powerpoint/2010/main" val="3456496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5"/>
          </p:nvPr>
        </p:nvSpPr>
        <p:spPr/>
        <p:txBody>
          <a:bodyPr/>
          <a:lstStyle/>
          <a:p>
            <a:r>
              <a:rPr lang="en-US" dirty="0" smtClean="0"/>
              <a:t>Oportunidade de Vendas</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24</a:t>
            </a:fld>
            <a:endParaRPr lang="en-US" dirty="0"/>
          </a:p>
        </p:txBody>
      </p:sp>
      <p:sp>
        <p:nvSpPr>
          <p:cNvPr id="1034" name="CaixaDeTexto 1033"/>
          <p:cNvSpPr txBox="1"/>
          <p:nvPr/>
        </p:nvSpPr>
        <p:spPr>
          <a:xfrm>
            <a:off x="97734" y="1475814"/>
            <a:ext cx="15647670" cy="1815882"/>
          </a:xfrm>
          <a:prstGeom prst="rect">
            <a:avLst/>
          </a:prstGeom>
          <a:noFill/>
        </p:spPr>
        <p:txBody>
          <a:bodyPr wrap="square" rtlCol="0">
            <a:spAutoFit/>
          </a:bodyPr>
          <a:lstStyle/>
          <a:p>
            <a:r>
              <a:rPr lang="pt-BR" sz="1400" dirty="0"/>
              <a:t>O cadastro de Oportunidade de Venda é um processo de pré-venda em que são disponibilizados funcionalidades de administração de vendas que poderão determinar o sucesso de uma venda como: processo de venda, time de vendas, parceiros, concorrentes, contatos, apontamento de custos de atendimento, orçamento de venda e proposta comercial. </a:t>
            </a:r>
          </a:p>
          <a:p>
            <a:r>
              <a:rPr lang="pt-BR" sz="1400" dirty="0"/>
              <a:t>Durante o processo de venda, o vendedor poderá utilizar o campo </a:t>
            </a:r>
            <a:r>
              <a:rPr lang="pt-BR" sz="1400" i="1" dirty="0"/>
              <a:t>Feeling </a:t>
            </a:r>
            <a:r>
              <a:rPr lang="pt-BR" sz="1400" dirty="0"/>
              <a:t>para definir um percentual que corresponde ao nível de probabilidade de sucesso da oportunidade. </a:t>
            </a:r>
          </a:p>
          <a:p>
            <a:endParaRPr lang="pt-BR" sz="1400" dirty="0"/>
          </a:p>
          <a:p>
            <a:r>
              <a:rPr lang="pt-BR" sz="1400" b="1" dirty="0"/>
              <a:t>As opções disponíveis são: </a:t>
            </a:r>
            <a:endParaRPr lang="pt-BR" sz="1400" dirty="0"/>
          </a:p>
          <a:p>
            <a:pPr marL="285750" indent="-285750">
              <a:buFont typeface="Arial" panose="020B0604020202020204" pitchFamily="34" charset="0"/>
              <a:buChar char="•"/>
            </a:pPr>
            <a:r>
              <a:rPr lang="pt-BR" sz="1400" b="1" dirty="0"/>
              <a:t>30%: </a:t>
            </a:r>
            <a:r>
              <a:rPr lang="pt-BR" sz="1400" dirty="0"/>
              <a:t>indica que é pouco provável que a oportunidade seja encerrada com sucesso. </a:t>
            </a:r>
          </a:p>
          <a:p>
            <a:pPr marL="285750" indent="-285750">
              <a:buFont typeface="Arial" panose="020B0604020202020204" pitchFamily="34" charset="0"/>
              <a:buChar char="•"/>
            </a:pPr>
            <a:r>
              <a:rPr lang="pt-BR" sz="1400" b="1" dirty="0"/>
              <a:t>60%: </a:t>
            </a:r>
            <a:r>
              <a:rPr lang="pt-BR" sz="1400" dirty="0"/>
              <a:t>indica que é provável que a oportunidade seja encerrada com sucesso. </a:t>
            </a:r>
          </a:p>
          <a:p>
            <a:pPr marL="285750" indent="-285750">
              <a:buFont typeface="Arial" panose="020B0604020202020204" pitchFamily="34" charset="0"/>
              <a:buChar char="•"/>
            </a:pPr>
            <a:r>
              <a:rPr lang="pt-BR" sz="1400" b="1" dirty="0"/>
              <a:t>90%: </a:t>
            </a:r>
            <a:r>
              <a:rPr lang="pt-BR" sz="1400" dirty="0"/>
              <a:t>a oportunidade foi fechada com sucesso, porém ainda há alguma pendência, como por exemplo a assinatura do contrato. </a:t>
            </a:r>
          </a:p>
        </p:txBody>
      </p:sp>
      <p:pic>
        <p:nvPicPr>
          <p:cNvPr id="1035" name="Imagem 10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127" y="3291696"/>
            <a:ext cx="15394277" cy="5292906"/>
          </a:xfrm>
          <a:prstGeom prst="rect">
            <a:avLst/>
          </a:prstGeom>
        </p:spPr>
      </p:pic>
    </p:spTree>
    <p:extLst>
      <p:ext uri="{BB962C8B-B14F-4D97-AF65-F5344CB8AC3E}">
        <p14:creationId xmlns:p14="http://schemas.microsoft.com/office/powerpoint/2010/main" val="4020004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5"/>
          </p:nvPr>
        </p:nvSpPr>
        <p:spPr/>
        <p:txBody>
          <a:bodyPr/>
          <a:lstStyle/>
          <a:p>
            <a:r>
              <a:rPr lang="en-US" dirty="0" smtClean="0"/>
              <a:t>Oportunidade de Vendas</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25</a:t>
            </a:fld>
            <a:endParaRPr lang="en-US" dirty="0"/>
          </a:p>
        </p:txBody>
      </p:sp>
      <p:sp>
        <p:nvSpPr>
          <p:cNvPr id="4" name="CaixaDeTexto 3"/>
          <p:cNvSpPr txBox="1"/>
          <p:nvPr/>
        </p:nvSpPr>
        <p:spPr>
          <a:xfrm>
            <a:off x="225910" y="1077361"/>
            <a:ext cx="14339944" cy="8433078"/>
          </a:xfrm>
          <a:prstGeom prst="rect">
            <a:avLst/>
          </a:prstGeom>
          <a:noFill/>
        </p:spPr>
        <p:txBody>
          <a:bodyPr wrap="square" rtlCol="0">
            <a:spAutoFit/>
          </a:bodyPr>
          <a:lstStyle/>
          <a:p>
            <a:r>
              <a:rPr lang="pt-BR" sz="1800" dirty="0" smtClean="0"/>
              <a:t>Processo de Vendas </a:t>
            </a:r>
            <a:r>
              <a:rPr lang="pt-BR" sz="1800" dirty="0" smtClean="0">
                <a:sym typeface="Wingdings" panose="05000000000000000000" pitchFamily="2" charset="2"/>
              </a:rPr>
              <a:t> </a:t>
            </a:r>
          </a:p>
          <a:p>
            <a:endParaRPr lang="pt-BR" sz="1800" dirty="0" smtClean="0"/>
          </a:p>
          <a:p>
            <a:r>
              <a:rPr lang="pt-BR" sz="1600" dirty="0"/>
              <a:t>Para melhorar o acompanhamento da evolução das oportunidades de venda de seus representantes aos </a:t>
            </a:r>
            <a:r>
              <a:rPr lang="pt-BR" sz="1600" i="1" dirty="0" err="1"/>
              <a:t>prospects</a:t>
            </a:r>
            <a:r>
              <a:rPr lang="pt-BR" sz="1600" i="1" dirty="0"/>
              <a:t> </a:t>
            </a:r>
            <a:r>
              <a:rPr lang="pt-BR" sz="1600" dirty="0"/>
              <a:t>e clientes, recomenda-se que a empresa estabeleça um processo de vendas, definindo estágios a serem cumpridos durante todo o processo de venda e negociação, atribuindo um percentual de contribuição para cada estágio do processo como um todo e permitindo que os representantes possam fazer um cronograma das etapas de suas vendas. </a:t>
            </a:r>
            <a:endParaRPr lang="pt-BR" dirty="0" smtClean="0"/>
          </a:p>
          <a:p>
            <a:r>
              <a:rPr lang="pt-BR" sz="1800" dirty="0" smtClean="0"/>
              <a:t>Exemplo</a:t>
            </a:r>
            <a:r>
              <a:rPr lang="pt-BR" sz="1200" dirty="0" smtClean="0"/>
              <a:t>: </a:t>
            </a:r>
            <a:endParaRPr lang="pt-BR" dirty="0" smtClean="0"/>
          </a:p>
          <a:p>
            <a:r>
              <a:rPr lang="pt-BR" sz="1800" b="1" dirty="0"/>
              <a:t>Processo de Venda Especial - Estágios </a:t>
            </a:r>
            <a:endParaRPr lang="pt-BR" sz="1800" b="1" dirty="0" smtClean="0"/>
          </a:p>
          <a:p>
            <a:endParaRPr lang="pt-BR" sz="1800" b="1" dirty="0"/>
          </a:p>
          <a:p>
            <a:endParaRPr lang="pt-BR" sz="1800" dirty="0"/>
          </a:p>
          <a:p>
            <a:endParaRPr lang="pt-BR" dirty="0" smtClean="0"/>
          </a:p>
          <a:p>
            <a:endParaRPr lang="pt-BR" dirty="0"/>
          </a:p>
          <a:p>
            <a:endParaRPr lang="pt-BR" dirty="0" smtClean="0"/>
          </a:p>
          <a:p>
            <a:endParaRPr lang="pt-BR" dirty="0"/>
          </a:p>
          <a:p>
            <a:endParaRPr lang="pt-BR" dirty="0" smtClean="0"/>
          </a:p>
          <a:p>
            <a:endParaRPr lang="pt-BR" dirty="0" smtClean="0"/>
          </a:p>
          <a:p>
            <a:endParaRPr lang="pt-BR" dirty="0"/>
          </a:p>
          <a:p>
            <a:endParaRPr lang="pt-BR" dirty="0" smtClean="0"/>
          </a:p>
          <a:p>
            <a:endParaRPr lang="pt-BR" dirty="0"/>
          </a:p>
          <a:p>
            <a:pPr marL="285750" indent="-285750">
              <a:buFont typeface="Arial" panose="020B0604020202020204" pitchFamily="34" charset="0"/>
              <a:buChar char="•"/>
            </a:pPr>
            <a:r>
              <a:rPr lang="pt-BR" sz="1600" dirty="0"/>
              <a:t>Orçamento de Venda: por meio do parâmetro </a:t>
            </a:r>
            <a:r>
              <a:rPr lang="pt-BR" sz="1600" b="1" dirty="0"/>
              <a:t>&lt;MV_FATPROP = O&gt; </a:t>
            </a:r>
            <a:r>
              <a:rPr lang="pt-BR" sz="1600" dirty="0"/>
              <a:t>é possível gerar orçamentos de venda para uma oportunidade de venda. </a:t>
            </a:r>
          </a:p>
          <a:p>
            <a:endParaRPr lang="pt-BR" sz="1600" dirty="0"/>
          </a:p>
          <a:p>
            <a:pPr marL="285750" indent="-285750">
              <a:buFont typeface="Arial" panose="020B0604020202020204" pitchFamily="34" charset="0"/>
              <a:buChar char="•"/>
            </a:pPr>
            <a:r>
              <a:rPr lang="pt-BR" sz="1600" dirty="0"/>
              <a:t>Proposta Comercial: O Parâmetro </a:t>
            </a:r>
            <a:r>
              <a:rPr lang="pt-BR" sz="1600" b="1" dirty="0"/>
              <a:t>MV_FATPROP </a:t>
            </a:r>
            <a:r>
              <a:rPr lang="pt-BR" sz="1600" dirty="0"/>
              <a:t>pode ser configurado para definir o que será gerado a partir de uma oportunidade de vendas. Configure-o com </a:t>
            </a:r>
            <a:r>
              <a:rPr lang="pt-BR" sz="1600" b="1" dirty="0"/>
              <a:t>O </a:t>
            </a:r>
            <a:r>
              <a:rPr lang="pt-BR" sz="1600" dirty="0"/>
              <a:t>para gerar Orçamentos ou com </a:t>
            </a:r>
            <a:r>
              <a:rPr lang="pt-BR" sz="1600" b="1" dirty="0"/>
              <a:t>P </a:t>
            </a:r>
            <a:r>
              <a:rPr lang="pt-BR" sz="1600" dirty="0"/>
              <a:t>para gerar propostas comerciais. Quando forem geradas propostas comerciais, caso haja o encerramento da proposta com sucesso serão gerados automaticamente tanto o orçamento, quanto o pedido de venda com os dados da proposta</a:t>
            </a:r>
            <a:r>
              <a:rPr lang="pt-BR" sz="3200" dirty="0"/>
              <a:t>. </a:t>
            </a:r>
          </a:p>
          <a:p>
            <a:endParaRPr lang="pt-BR" dirty="0"/>
          </a:p>
        </p:txBody>
      </p:sp>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0180" y="2524061"/>
            <a:ext cx="11183336" cy="4489925"/>
          </a:xfrm>
          <a:prstGeom prst="rect">
            <a:avLst/>
          </a:prstGeom>
        </p:spPr>
      </p:pic>
    </p:spTree>
    <p:extLst>
      <p:ext uri="{BB962C8B-B14F-4D97-AF65-F5344CB8AC3E}">
        <p14:creationId xmlns:p14="http://schemas.microsoft.com/office/powerpoint/2010/main" val="191261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3"/>
          </p:nvPr>
        </p:nvSpPr>
        <p:spPr>
          <a:xfrm>
            <a:off x="5260489" y="1037010"/>
            <a:ext cx="3920829" cy="611230"/>
          </a:xfrm>
        </p:spPr>
        <p:txBody>
          <a:bodyPr/>
          <a:lstStyle/>
          <a:p>
            <a:pPr algn="ctr"/>
            <a:r>
              <a:rPr lang="pt-BR" sz="3200" b="1" dirty="0" smtClean="0"/>
              <a:t>Proposta Comercial</a:t>
            </a:r>
            <a:endParaRPr lang="pt-BR" sz="3200" b="1" dirty="0"/>
          </a:p>
          <a:p>
            <a:endParaRPr lang="en-US" dirty="0"/>
          </a:p>
        </p:txBody>
      </p:sp>
      <p:pic>
        <p:nvPicPr>
          <p:cNvPr id="2" name="Espaço Reservado para Conteúdo 1"/>
          <p:cNvPicPr>
            <a:picLocks noGrp="1" noChangeAspect="1"/>
          </p:cNvPicPr>
          <p:nvPr>
            <p:ph idx="14"/>
          </p:nvPr>
        </p:nvPicPr>
        <p:blipFill>
          <a:blip r:embed="rId2">
            <a:extLst>
              <a:ext uri="{28A0092B-C50C-407E-A947-70E740481C1C}">
                <a14:useLocalDpi xmlns:a14="http://schemas.microsoft.com/office/drawing/2010/main" val="0"/>
              </a:ext>
            </a:extLst>
          </a:blip>
          <a:stretch>
            <a:fillRect/>
          </a:stretch>
        </p:blipFill>
        <p:spPr>
          <a:xfrm>
            <a:off x="94129" y="2017734"/>
            <a:ext cx="16015447" cy="4504089"/>
          </a:xfrm>
        </p:spPr>
      </p:pic>
      <p:sp>
        <p:nvSpPr>
          <p:cNvPr id="10" name="Text Placeholder 9"/>
          <p:cNvSpPr>
            <a:spLocks noGrp="1"/>
          </p:cNvSpPr>
          <p:nvPr>
            <p:ph type="body" idx="15"/>
          </p:nvPr>
        </p:nvSpPr>
        <p:spPr/>
        <p:txBody>
          <a:bodyPr/>
          <a:lstStyle/>
          <a:p>
            <a:r>
              <a:rPr lang="en-US" dirty="0" smtClean="0"/>
              <a:t>Oportunidade de Vendas</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26</a:t>
            </a:fld>
            <a:endParaRPr lang="en-US" dirty="0"/>
          </a:p>
        </p:txBody>
      </p:sp>
      <p:sp>
        <p:nvSpPr>
          <p:cNvPr id="4" name="CaixaDeTexto 3"/>
          <p:cNvSpPr txBox="1"/>
          <p:nvPr/>
        </p:nvSpPr>
        <p:spPr>
          <a:xfrm>
            <a:off x="94129" y="6790765"/>
            <a:ext cx="16015447" cy="1323439"/>
          </a:xfrm>
          <a:prstGeom prst="rect">
            <a:avLst/>
          </a:prstGeom>
          <a:noFill/>
        </p:spPr>
        <p:txBody>
          <a:bodyPr wrap="square" rtlCol="0">
            <a:spAutoFit/>
          </a:bodyPr>
          <a:lstStyle/>
          <a:p>
            <a:pPr marL="285750" indent="-285750">
              <a:buFont typeface="Arial" panose="020B0604020202020204" pitchFamily="34" charset="0"/>
              <a:buChar char="•"/>
            </a:pPr>
            <a:r>
              <a:rPr lang="pt-BR" sz="2000" dirty="0" smtClean="0"/>
              <a:t>Gerar </a:t>
            </a:r>
            <a:r>
              <a:rPr lang="pt-BR" sz="2000" dirty="0"/>
              <a:t>revisões da proposta comercial que guardam seu histórico, permitindo comparar as revisões posteriormente; </a:t>
            </a:r>
          </a:p>
          <a:p>
            <a:pPr marL="285750" indent="-285750">
              <a:buFont typeface="Arial" panose="020B0604020202020204" pitchFamily="34" charset="0"/>
              <a:buChar char="•"/>
            </a:pPr>
            <a:r>
              <a:rPr lang="pt-BR" sz="2000" dirty="0" smtClean="0"/>
              <a:t>Consultar </a:t>
            </a:r>
            <a:r>
              <a:rPr lang="pt-BR" sz="2000" dirty="0"/>
              <a:t>o cronograma financeiro de acordo com a condição de pagamento utilizado nos produtos orçados; </a:t>
            </a:r>
          </a:p>
          <a:p>
            <a:pPr marL="285750" indent="-285750">
              <a:buFont typeface="Arial" panose="020B0604020202020204" pitchFamily="34" charset="0"/>
              <a:buChar char="•"/>
            </a:pPr>
            <a:r>
              <a:rPr lang="pt-BR" sz="2000" dirty="0" smtClean="0"/>
              <a:t>Consultar </a:t>
            </a:r>
            <a:r>
              <a:rPr lang="pt-BR" sz="2000" dirty="0"/>
              <a:t>os impostos que serão tributados de acordo com a </a:t>
            </a:r>
            <a:r>
              <a:rPr lang="pt-BR" sz="2000" b="1" dirty="0"/>
              <a:t>TES </a:t>
            </a:r>
            <a:r>
              <a:rPr lang="pt-BR" sz="2000" dirty="0"/>
              <a:t>utilizadas nos produtos orçados. </a:t>
            </a:r>
          </a:p>
          <a:p>
            <a:pPr marL="285750" indent="-285750">
              <a:buFont typeface="Arial" panose="020B0604020202020204" pitchFamily="34" charset="0"/>
              <a:buChar char="•"/>
            </a:pPr>
            <a:r>
              <a:rPr lang="pt-BR" sz="2000" dirty="0" smtClean="0"/>
              <a:t>Consultar </a:t>
            </a:r>
            <a:r>
              <a:rPr lang="pt-BR" sz="2000" dirty="0"/>
              <a:t>o time de vendas envolvido na negociação da oportunidade. </a:t>
            </a:r>
          </a:p>
        </p:txBody>
      </p:sp>
    </p:spTree>
    <p:extLst>
      <p:ext uri="{BB962C8B-B14F-4D97-AF65-F5344CB8AC3E}">
        <p14:creationId xmlns:p14="http://schemas.microsoft.com/office/powerpoint/2010/main" val="3099836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3"/>
          </p:nvPr>
        </p:nvSpPr>
        <p:spPr>
          <a:xfrm>
            <a:off x="4469883" y="1117248"/>
            <a:ext cx="6675039" cy="614733"/>
          </a:xfrm>
        </p:spPr>
        <p:txBody>
          <a:bodyPr/>
          <a:lstStyle/>
          <a:p>
            <a:pPr algn="ctr"/>
            <a:r>
              <a:rPr lang="pt-BR" sz="2800" b="1" dirty="0" smtClean="0"/>
              <a:t>Encerramento da Oportunidade de Vendas</a:t>
            </a:r>
            <a:endParaRPr lang="pt-BR" sz="2800" b="1" dirty="0"/>
          </a:p>
          <a:p>
            <a:endParaRPr lang="en-US" dirty="0"/>
          </a:p>
        </p:txBody>
      </p:sp>
      <p:sp>
        <p:nvSpPr>
          <p:cNvPr id="10" name="Text Placeholder 9"/>
          <p:cNvSpPr>
            <a:spLocks noGrp="1"/>
          </p:cNvSpPr>
          <p:nvPr>
            <p:ph type="body" idx="15"/>
          </p:nvPr>
        </p:nvSpPr>
        <p:spPr/>
        <p:txBody>
          <a:bodyPr/>
          <a:lstStyle/>
          <a:p>
            <a:r>
              <a:rPr lang="en-US" dirty="0" smtClean="0"/>
              <a:t>Oportunidade de Vendas</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27</a:t>
            </a:fld>
            <a:endParaRPr lang="en-US" dirty="0"/>
          </a:p>
        </p:txBody>
      </p:sp>
      <p:sp>
        <p:nvSpPr>
          <p:cNvPr id="4" name="CaixaDeTexto 3"/>
          <p:cNvSpPr txBox="1"/>
          <p:nvPr/>
        </p:nvSpPr>
        <p:spPr>
          <a:xfrm>
            <a:off x="389965" y="2151529"/>
            <a:ext cx="15450670" cy="1154162"/>
          </a:xfrm>
          <a:prstGeom prst="rect">
            <a:avLst/>
          </a:prstGeom>
          <a:noFill/>
        </p:spPr>
        <p:txBody>
          <a:bodyPr wrap="square" rtlCol="0">
            <a:spAutoFit/>
          </a:bodyPr>
          <a:lstStyle/>
          <a:p>
            <a:r>
              <a:rPr lang="pt-BR" sz="2000" dirty="0"/>
              <a:t>Para encerramento da oportunidade de venda, o vendedor deverá informar o motivo por meio dos campos </a:t>
            </a:r>
            <a:r>
              <a:rPr lang="pt-BR" sz="2000" b="1" dirty="0"/>
              <a:t>F.C.S. </a:t>
            </a:r>
            <a:r>
              <a:rPr lang="pt-BR" sz="2000" dirty="0"/>
              <a:t>(Fator Crítico de Sucesso) ou </a:t>
            </a:r>
            <a:r>
              <a:rPr lang="pt-BR" sz="2000" b="1" dirty="0"/>
              <a:t>F.C.I. </a:t>
            </a:r>
            <a:r>
              <a:rPr lang="pt-BR" sz="2000" dirty="0"/>
              <a:t>(Fator Crítico de Insucesso). O preenchimento de um desses campos habilita o campo </a:t>
            </a:r>
            <a:r>
              <a:rPr lang="pt-BR" sz="2000" b="1" i="1" dirty="0"/>
              <a:t>Status </a:t>
            </a:r>
            <a:r>
              <a:rPr lang="pt-BR" sz="2000" dirty="0"/>
              <a:t>que indica a situação da oportunidade podendo ser: aberta, perdida, suspensa ou encerrada</a:t>
            </a:r>
            <a:r>
              <a:rPr lang="pt-BR" dirty="0"/>
              <a:t>. </a:t>
            </a:r>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168" y="3455668"/>
            <a:ext cx="14699126" cy="1950050"/>
          </a:xfrm>
          <a:prstGeom prst="rect">
            <a:avLst/>
          </a:prstGeom>
        </p:spPr>
      </p:pic>
      <p:pic>
        <p:nvPicPr>
          <p:cNvPr id="7" name="Imagem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7" y="5576871"/>
            <a:ext cx="15175443" cy="2970526"/>
          </a:xfrm>
          <a:prstGeom prst="rect">
            <a:avLst/>
          </a:prstGeom>
        </p:spPr>
      </p:pic>
    </p:spTree>
    <p:extLst>
      <p:ext uri="{BB962C8B-B14F-4D97-AF65-F5344CB8AC3E}">
        <p14:creationId xmlns:p14="http://schemas.microsoft.com/office/powerpoint/2010/main" val="2345917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5"/>
          </p:nvPr>
        </p:nvSpPr>
        <p:spPr/>
        <p:txBody>
          <a:bodyPr/>
          <a:lstStyle/>
          <a:p>
            <a:r>
              <a:rPr lang="en-US" dirty="0" smtClean="0"/>
              <a:t>Marketing</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28</a:t>
            </a:fld>
            <a:endParaRPr lang="en-US" dirty="0"/>
          </a:p>
        </p:txBody>
      </p:sp>
      <p:sp>
        <p:nvSpPr>
          <p:cNvPr id="5" name="CaixaDeTexto 4"/>
          <p:cNvSpPr txBox="1"/>
          <p:nvPr/>
        </p:nvSpPr>
        <p:spPr>
          <a:xfrm>
            <a:off x="6314739" y="972320"/>
            <a:ext cx="2463501" cy="523220"/>
          </a:xfrm>
          <a:prstGeom prst="rect">
            <a:avLst/>
          </a:prstGeom>
          <a:noFill/>
        </p:spPr>
        <p:txBody>
          <a:bodyPr wrap="square" rtlCol="0">
            <a:spAutoFit/>
          </a:bodyPr>
          <a:lstStyle/>
          <a:p>
            <a:r>
              <a:rPr lang="pt-BR" sz="2800" b="1" dirty="0" smtClean="0">
                <a:solidFill>
                  <a:srgbClr val="297BB5"/>
                </a:solidFill>
              </a:rPr>
              <a:t>Campanha</a:t>
            </a:r>
            <a:endParaRPr lang="pt-BR" sz="2800" b="1" dirty="0">
              <a:solidFill>
                <a:srgbClr val="297BB5"/>
              </a:solidFill>
            </a:endParaRPr>
          </a:p>
        </p:txBody>
      </p:sp>
      <p:sp>
        <p:nvSpPr>
          <p:cNvPr id="17" name="CaixaDeTexto 16"/>
          <p:cNvSpPr txBox="1"/>
          <p:nvPr/>
        </p:nvSpPr>
        <p:spPr>
          <a:xfrm>
            <a:off x="439532" y="1695056"/>
            <a:ext cx="14284997" cy="2754600"/>
          </a:xfrm>
          <a:prstGeom prst="rect">
            <a:avLst/>
          </a:prstGeom>
          <a:noFill/>
        </p:spPr>
        <p:txBody>
          <a:bodyPr wrap="square" rtlCol="0">
            <a:spAutoFit/>
          </a:bodyPr>
          <a:lstStyle/>
          <a:p>
            <a:r>
              <a:rPr lang="pt-BR" sz="1800" dirty="0"/>
              <a:t>Este cadastro tem por finalidade estruturar as campanhas e informar quais são os scripts dinâmicos e eventos que podem ser utilizados para a execução junto ao cliente.</a:t>
            </a:r>
          </a:p>
          <a:p>
            <a:endParaRPr lang="pt-BR" sz="1800" dirty="0"/>
          </a:p>
          <a:p>
            <a:r>
              <a:rPr lang="pt-BR" sz="1800" dirty="0"/>
              <a:t>Seu objetivo é informar os recursos que serão utilizados na criação de uma campanha, como:</a:t>
            </a:r>
          </a:p>
          <a:p>
            <a:endParaRPr lang="pt-BR" sz="1800" dirty="0"/>
          </a:p>
          <a:p>
            <a:pPr marL="285750" indent="-285750">
              <a:buFont typeface="Arial" panose="020B0604020202020204" pitchFamily="34" charset="0"/>
              <a:buChar char="•"/>
            </a:pPr>
            <a:r>
              <a:rPr lang="pt-BR" sz="1800" dirty="0" smtClean="0"/>
              <a:t>Scripts </a:t>
            </a:r>
            <a:r>
              <a:rPr lang="pt-BR" sz="1800" dirty="0"/>
              <a:t>- serão disponibilizados no atendimento. Ex: Pesquisa de satisfação.</a:t>
            </a:r>
          </a:p>
          <a:p>
            <a:pPr marL="285750" indent="-285750">
              <a:buFont typeface="Arial" panose="020B0604020202020204" pitchFamily="34" charset="0"/>
              <a:buChar char="•"/>
            </a:pPr>
            <a:r>
              <a:rPr lang="pt-BR" sz="1800" dirty="0" smtClean="0"/>
              <a:t>Eventos </a:t>
            </a:r>
            <a:r>
              <a:rPr lang="pt-BR" sz="1800" dirty="0"/>
              <a:t>- caso a divulgação da campanha seja feita através de um evento.</a:t>
            </a:r>
          </a:p>
          <a:p>
            <a:pPr marL="285750" indent="-285750">
              <a:buFont typeface="Arial" panose="020B0604020202020204" pitchFamily="34" charset="0"/>
              <a:buChar char="•"/>
            </a:pPr>
            <a:r>
              <a:rPr lang="pt-BR" sz="1800" dirty="0" smtClean="0"/>
              <a:t>Produtos </a:t>
            </a:r>
            <a:r>
              <a:rPr lang="pt-BR" sz="1800" dirty="0"/>
              <a:t>- caso a campanha faça a divulgação de produtos.</a:t>
            </a:r>
          </a:p>
          <a:p>
            <a:endParaRPr lang="pt-BR" dirty="0"/>
          </a:p>
        </p:txBody>
      </p:sp>
      <p:pic>
        <p:nvPicPr>
          <p:cNvPr id="18" name="Imagem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295" y="4063447"/>
            <a:ext cx="15032548" cy="3801005"/>
          </a:xfrm>
          <a:prstGeom prst="rect">
            <a:avLst/>
          </a:prstGeom>
        </p:spPr>
      </p:pic>
    </p:spTree>
    <p:extLst>
      <p:ext uri="{BB962C8B-B14F-4D97-AF65-F5344CB8AC3E}">
        <p14:creationId xmlns:p14="http://schemas.microsoft.com/office/powerpoint/2010/main" val="2379012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3"/>
          </p:nvPr>
        </p:nvSpPr>
        <p:spPr>
          <a:xfrm>
            <a:off x="5657637" y="1151699"/>
            <a:ext cx="2893806" cy="501228"/>
          </a:xfrm>
        </p:spPr>
        <p:txBody>
          <a:bodyPr/>
          <a:lstStyle/>
          <a:p>
            <a:pPr algn="ctr"/>
            <a:r>
              <a:rPr lang="pt-BR" sz="2800" b="1" dirty="0"/>
              <a:t>Scripts Dinâmicos</a:t>
            </a:r>
            <a:endParaRPr lang="en-US" sz="2800" b="1" dirty="0"/>
          </a:p>
        </p:txBody>
      </p:sp>
      <p:sp>
        <p:nvSpPr>
          <p:cNvPr id="10" name="Text Placeholder 9"/>
          <p:cNvSpPr>
            <a:spLocks noGrp="1"/>
          </p:cNvSpPr>
          <p:nvPr>
            <p:ph type="body" idx="15"/>
          </p:nvPr>
        </p:nvSpPr>
        <p:spPr/>
        <p:txBody>
          <a:bodyPr/>
          <a:lstStyle/>
          <a:p>
            <a:r>
              <a:rPr lang="en-US" dirty="0" smtClean="0"/>
              <a:t>Marketing</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29</a:t>
            </a:fld>
            <a:endParaRPr lang="en-US" dirty="0"/>
          </a:p>
        </p:txBody>
      </p:sp>
      <p:sp>
        <p:nvSpPr>
          <p:cNvPr id="4" name="CaixaDeTexto 3"/>
          <p:cNvSpPr txBox="1"/>
          <p:nvPr/>
        </p:nvSpPr>
        <p:spPr>
          <a:xfrm>
            <a:off x="566028" y="1999947"/>
            <a:ext cx="14711082" cy="1477328"/>
          </a:xfrm>
          <a:prstGeom prst="rect">
            <a:avLst/>
          </a:prstGeom>
          <a:noFill/>
        </p:spPr>
        <p:txBody>
          <a:bodyPr wrap="square" rtlCol="0">
            <a:spAutoFit/>
          </a:bodyPr>
          <a:lstStyle/>
          <a:p>
            <a:r>
              <a:rPr lang="pt-BR" sz="1800" dirty="0"/>
              <a:t>O cadastro de scripts dinâmicos tem por finalidade elaborar a estrutura de perguntas e respostas a serem executadas no momento do atendimento</a:t>
            </a:r>
            <a:r>
              <a:rPr lang="pt-BR" sz="1800" dirty="0" smtClean="0"/>
              <a:t>.</a:t>
            </a:r>
            <a:endParaRPr lang="pt-BR" sz="1800" dirty="0"/>
          </a:p>
          <a:p>
            <a:r>
              <a:rPr lang="pt-BR" sz="1800" dirty="0"/>
              <a:t>O script dinâmico pode ser elaborado utilizando dois formatos:</a:t>
            </a:r>
          </a:p>
          <a:p>
            <a:endParaRPr lang="pt-BR" sz="1800" dirty="0"/>
          </a:p>
          <a:p>
            <a:pPr marL="285750" indent="-285750">
              <a:buFont typeface="Arial" panose="020B0604020202020204" pitchFamily="34" charset="0"/>
              <a:buChar char="•"/>
            </a:pPr>
            <a:r>
              <a:rPr lang="pt-BR" sz="1800" dirty="0" smtClean="0"/>
              <a:t>Script </a:t>
            </a:r>
            <a:r>
              <a:rPr lang="pt-BR" sz="1800" dirty="0"/>
              <a:t>de Atendimento</a:t>
            </a:r>
          </a:p>
          <a:p>
            <a:pPr marL="285750" indent="-285750">
              <a:buFont typeface="Arial" panose="020B0604020202020204" pitchFamily="34" charset="0"/>
              <a:buChar char="•"/>
            </a:pPr>
            <a:r>
              <a:rPr lang="pt-BR" sz="1800" dirty="0" smtClean="0"/>
              <a:t>Script </a:t>
            </a:r>
            <a:r>
              <a:rPr lang="pt-BR" sz="1800" dirty="0"/>
              <a:t>de Pesquisa</a:t>
            </a:r>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426" y="3689222"/>
            <a:ext cx="15118285" cy="3747001"/>
          </a:xfrm>
          <a:prstGeom prst="rect">
            <a:avLst/>
          </a:prstGeom>
        </p:spPr>
      </p:pic>
    </p:spTree>
    <p:extLst>
      <p:ext uri="{BB962C8B-B14F-4D97-AF65-F5344CB8AC3E}">
        <p14:creationId xmlns:p14="http://schemas.microsoft.com/office/powerpoint/2010/main" val="1206217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ço Reservado para Imagem 7"/>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t="53" b="53"/>
          <a:stretch>
            <a:fillRect/>
          </a:stretch>
        </p:blipFill>
        <p:spPr/>
      </p:pic>
      <p:sp>
        <p:nvSpPr>
          <p:cNvPr id="3" name="Espaço Reservado para Texto 2"/>
          <p:cNvSpPr>
            <a:spLocks noGrp="1"/>
          </p:cNvSpPr>
          <p:nvPr>
            <p:ph type="body" idx="13"/>
          </p:nvPr>
        </p:nvSpPr>
        <p:spPr>
          <a:xfrm>
            <a:off x="6956385" y="3058410"/>
            <a:ext cx="9066221" cy="4005329"/>
          </a:xfrm>
        </p:spPr>
        <p:txBody>
          <a:bodyPr/>
          <a:lstStyle/>
          <a:p>
            <a:r>
              <a:rPr lang="pt-BR" dirty="0" smtClean="0"/>
              <a:t>Objetivo</a:t>
            </a:r>
          </a:p>
          <a:p>
            <a:endParaRPr lang="pt-BR" sz="3200" dirty="0" smtClean="0"/>
          </a:p>
          <a:p>
            <a:pPr fontAlgn="base"/>
            <a:r>
              <a:rPr lang="pt-BR" sz="3200" dirty="0"/>
              <a:t>Facilitar o entendimento do conceito e da usabilidade do módulo de CRM. Com isso, iremos aprender as rotinas mais utilizadas no módulo de </a:t>
            </a:r>
            <a:r>
              <a:rPr lang="pt-BR" sz="3200" dirty="0" smtClean="0"/>
              <a:t>SIGACRM.</a:t>
            </a:r>
            <a:endParaRPr lang="pt-BR" sz="3200" dirty="0"/>
          </a:p>
        </p:txBody>
      </p:sp>
    </p:spTree>
    <p:extLst>
      <p:ext uri="{BB962C8B-B14F-4D97-AF65-F5344CB8AC3E}">
        <p14:creationId xmlns:p14="http://schemas.microsoft.com/office/powerpoint/2010/main" val="26281415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3"/>
          </p:nvPr>
        </p:nvSpPr>
        <p:spPr>
          <a:xfrm>
            <a:off x="12812037" y="1145571"/>
            <a:ext cx="2960522" cy="792883"/>
          </a:xfrm>
        </p:spPr>
        <p:txBody>
          <a:bodyPr/>
          <a:lstStyle/>
          <a:p>
            <a:pPr algn="ctr"/>
            <a:r>
              <a:rPr lang="pt-BR" sz="2800" b="1" dirty="0"/>
              <a:t>Scripts Dinâmicos</a:t>
            </a:r>
            <a:endParaRPr lang="en-US" sz="2800" dirty="0"/>
          </a:p>
        </p:txBody>
      </p:sp>
      <p:sp>
        <p:nvSpPr>
          <p:cNvPr id="10" name="Text Placeholder 9"/>
          <p:cNvSpPr>
            <a:spLocks noGrp="1"/>
          </p:cNvSpPr>
          <p:nvPr>
            <p:ph type="body" idx="15"/>
          </p:nvPr>
        </p:nvSpPr>
        <p:spPr/>
        <p:txBody>
          <a:bodyPr/>
          <a:lstStyle/>
          <a:p>
            <a:r>
              <a:rPr lang="en-US" dirty="0"/>
              <a:t>Marketing</a:t>
            </a:r>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30</a:t>
            </a:fld>
            <a:endParaRPr lang="en-US" dirty="0"/>
          </a:p>
        </p:txBody>
      </p:sp>
      <p:sp>
        <p:nvSpPr>
          <p:cNvPr id="2" name="CaixaDeTexto 1"/>
          <p:cNvSpPr txBox="1"/>
          <p:nvPr/>
        </p:nvSpPr>
        <p:spPr>
          <a:xfrm>
            <a:off x="255493" y="962683"/>
            <a:ext cx="2842709" cy="538609"/>
          </a:xfrm>
          <a:prstGeom prst="rect">
            <a:avLst/>
          </a:prstGeom>
          <a:noFill/>
        </p:spPr>
        <p:txBody>
          <a:bodyPr wrap="square" rtlCol="0">
            <a:spAutoFit/>
          </a:bodyPr>
          <a:lstStyle/>
          <a:p>
            <a:r>
              <a:rPr lang="pt-BR" dirty="0" smtClean="0"/>
              <a:t>Script de Pesquisa</a:t>
            </a:r>
            <a:endParaRPr lang="pt-BR" dirty="0"/>
          </a:p>
        </p:txBody>
      </p:sp>
      <p:pic>
        <p:nvPicPr>
          <p:cNvPr id="3" name="Imagem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643" y="3724750"/>
            <a:ext cx="6324247" cy="4566759"/>
          </a:xfrm>
          <a:prstGeom prst="rect">
            <a:avLst/>
          </a:prstGeom>
        </p:spPr>
      </p:pic>
      <p:pic>
        <p:nvPicPr>
          <p:cNvPr id="9" name="Image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67774" y="3160379"/>
            <a:ext cx="9036424" cy="5207601"/>
          </a:xfrm>
          <a:prstGeom prst="rect">
            <a:avLst/>
          </a:prstGeom>
        </p:spPr>
      </p:pic>
      <p:sp>
        <p:nvSpPr>
          <p:cNvPr id="15" name="CaixaDeTexto 14"/>
          <p:cNvSpPr txBox="1"/>
          <p:nvPr/>
        </p:nvSpPr>
        <p:spPr>
          <a:xfrm>
            <a:off x="255493" y="1667435"/>
            <a:ext cx="15708855" cy="2477601"/>
          </a:xfrm>
          <a:prstGeom prst="rect">
            <a:avLst/>
          </a:prstGeom>
          <a:noFill/>
        </p:spPr>
        <p:txBody>
          <a:bodyPr wrap="square" rtlCol="0">
            <a:spAutoFit/>
          </a:bodyPr>
          <a:lstStyle/>
          <a:p>
            <a:r>
              <a:rPr lang="pt-BR" sz="1400" dirty="0"/>
              <a:t>No formato de pesquisa, a estrutura é elaborada em </a:t>
            </a:r>
            <a:r>
              <a:rPr lang="pt-BR" sz="1400" dirty="0" smtClean="0"/>
              <a:t>sequência, </a:t>
            </a:r>
            <a:r>
              <a:rPr lang="pt-BR" sz="1400" dirty="0"/>
              <a:t>em que todas as perguntas serão executadas independentemente da resposta dada pelo cliente.</a:t>
            </a:r>
          </a:p>
          <a:p>
            <a:endParaRPr lang="pt-BR" sz="1400" dirty="0"/>
          </a:p>
          <a:p>
            <a:r>
              <a:rPr lang="pt-BR" sz="1400" dirty="0"/>
              <a:t>Neste formato, as respostas podem ou não ser exclusivas, dependendo do tipo de resposta escolhido.</a:t>
            </a:r>
          </a:p>
          <a:p>
            <a:endParaRPr lang="pt-BR" sz="1400" dirty="0"/>
          </a:p>
          <a:p>
            <a:r>
              <a:rPr lang="pt-BR" sz="1400" dirty="0"/>
              <a:t>Existem três tipos de respostas para este formato:</a:t>
            </a:r>
          </a:p>
          <a:p>
            <a:endParaRPr lang="pt-BR" sz="1400" dirty="0"/>
          </a:p>
          <a:p>
            <a:r>
              <a:rPr lang="pt-BR" sz="1400" dirty="0"/>
              <a:t>•	Única escolha - só pode ser selecionada uma resposta por pergunta.</a:t>
            </a:r>
          </a:p>
          <a:p>
            <a:r>
              <a:rPr lang="pt-BR" sz="1400" dirty="0"/>
              <a:t>•	Múltipla escolha - pode ser selecionada mais de uma resposta por pergunta.</a:t>
            </a:r>
          </a:p>
          <a:p>
            <a:r>
              <a:rPr lang="pt-BR" sz="1400" dirty="0"/>
              <a:t>•	Dissertativa: a resposta é livre.</a:t>
            </a:r>
          </a:p>
          <a:p>
            <a:endParaRPr lang="pt-BR" dirty="0"/>
          </a:p>
        </p:txBody>
      </p:sp>
    </p:spTree>
    <p:extLst>
      <p:ext uri="{BB962C8B-B14F-4D97-AF65-F5344CB8AC3E}">
        <p14:creationId xmlns:p14="http://schemas.microsoft.com/office/powerpoint/2010/main" val="2837947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3"/>
          </p:nvPr>
        </p:nvSpPr>
        <p:spPr>
          <a:xfrm>
            <a:off x="12812037" y="997289"/>
            <a:ext cx="2960522" cy="573327"/>
          </a:xfrm>
        </p:spPr>
        <p:txBody>
          <a:bodyPr/>
          <a:lstStyle/>
          <a:p>
            <a:pPr algn="ctr"/>
            <a:r>
              <a:rPr lang="pt-BR" sz="2800" b="1" dirty="0"/>
              <a:t>Scripts Dinâmicos</a:t>
            </a:r>
            <a:endParaRPr lang="en-US" sz="2800" dirty="0"/>
          </a:p>
        </p:txBody>
      </p:sp>
      <p:sp>
        <p:nvSpPr>
          <p:cNvPr id="10" name="Text Placeholder 9"/>
          <p:cNvSpPr>
            <a:spLocks noGrp="1"/>
          </p:cNvSpPr>
          <p:nvPr>
            <p:ph type="body" idx="15"/>
          </p:nvPr>
        </p:nvSpPr>
        <p:spPr/>
        <p:txBody>
          <a:bodyPr/>
          <a:lstStyle/>
          <a:p>
            <a:r>
              <a:rPr lang="en-US" dirty="0"/>
              <a:t>Marketing</a:t>
            </a:r>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31</a:t>
            </a:fld>
            <a:endParaRPr lang="en-US" dirty="0"/>
          </a:p>
        </p:txBody>
      </p:sp>
      <p:sp>
        <p:nvSpPr>
          <p:cNvPr id="2" name="CaixaDeTexto 1"/>
          <p:cNvSpPr txBox="1"/>
          <p:nvPr/>
        </p:nvSpPr>
        <p:spPr>
          <a:xfrm>
            <a:off x="172325" y="1139710"/>
            <a:ext cx="3205576" cy="538609"/>
          </a:xfrm>
          <a:prstGeom prst="rect">
            <a:avLst/>
          </a:prstGeom>
          <a:noFill/>
        </p:spPr>
        <p:txBody>
          <a:bodyPr wrap="square" rtlCol="0">
            <a:spAutoFit/>
          </a:bodyPr>
          <a:lstStyle/>
          <a:p>
            <a:r>
              <a:rPr lang="pt-BR" dirty="0" smtClean="0"/>
              <a:t>Script de Atendimento</a:t>
            </a:r>
            <a:endParaRPr lang="pt-BR" dirty="0"/>
          </a:p>
        </p:txBody>
      </p:sp>
      <p:pic>
        <p:nvPicPr>
          <p:cNvPr id="9" name="Imagem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325" y="2495065"/>
            <a:ext cx="6115904" cy="4422131"/>
          </a:xfrm>
          <a:prstGeom prst="rect">
            <a:avLst/>
          </a:prstGeom>
        </p:spPr>
      </p:pic>
      <p:pic>
        <p:nvPicPr>
          <p:cNvPr id="11" name="Imagem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3073" y="2694910"/>
            <a:ext cx="9617335" cy="5588478"/>
          </a:xfrm>
          <a:prstGeom prst="rect">
            <a:avLst/>
          </a:prstGeom>
        </p:spPr>
      </p:pic>
      <p:sp>
        <p:nvSpPr>
          <p:cNvPr id="12" name="CaixaDeTexto 11"/>
          <p:cNvSpPr txBox="1"/>
          <p:nvPr/>
        </p:nvSpPr>
        <p:spPr>
          <a:xfrm>
            <a:off x="172325" y="1902026"/>
            <a:ext cx="15600234" cy="369332"/>
          </a:xfrm>
          <a:prstGeom prst="rect">
            <a:avLst/>
          </a:prstGeom>
          <a:noFill/>
        </p:spPr>
        <p:txBody>
          <a:bodyPr wrap="square" rtlCol="0">
            <a:spAutoFit/>
          </a:bodyPr>
          <a:lstStyle/>
          <a:p>
            <a:r>
              <a:rPr lang="pt-BR" sz="1800" dirty="0"/>
              <a:t>No formato de atendimento, a estrutura é elaborada em forma de árvore, em que uma resposta pode gerar uma nova pergunta, no entanto, a resposta de cada pergunta é exclusiva.</a:t>
            </a:r>
          </a:p>
        </p:txBody>
      </p:sp>
    </p:spTree>
    <p:extLst>
      <p:ext uri="{BB962C8B-B14F-4D97-AF65-F5344CB8AC3E}">
        <p14:creationId xmlns:p14="http://schemas.microsoft.com/office/powerpoint/2010/main" val="390071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3"/>
          </p:nvPr>
        </p:nvSpPr>
        <p:spPr>
          <a:xfrm>
            <a:off x="13168385" y="946517"/>
            <a:ext cx="2825548" cy="468036"/>
          </a:xfrm>
        </p:spPr>
        <p:txBody>
          <a:bodyPr/>
          <a:lstStyle/>
          <a:p>
            <a:pPr algn="ctr"/>
            <a:r>
              <a:rPr lang="pt-BR" sz="2800" b="1" dirty="0" smtClean="0"/>
              <a:t>Lista de Marketing</a:t>
            </a:r>
          </a:p>
          <a:p>
            <a:pPr algn="ctr"/>
            <a:endParaRPr lang="pt-BR" sz="3200" dirty="0"/>
          </a:p>
          <a:p>
            <a:endParaRPr lang="en-US" dirty="0"/>
          </a:p>
        </p:txBody>
      </p:sp>
      <p:sp>
        <p:nvSpPr>
          <p:cNvPr id="10" name="Text Placeholder 9"/>
          <p:cNvSpPr>
            <a:spLocks noGrp="1"/>
          </p:cNvSpPr>
          <p:nvPr>
            <p:ph type="body" idx="15"/>
          </p:nvPr>
        </p:nvSpPr>
        <p:spPr/>
        <p:txBody>
          <a:bodyPr/>
          <a:lstStyle/>
          <a:p>
            <a:r>
              <a:rPr lang="en-US" dirty="0" smtClean="0"/>
              <a:t>Marketing</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32</a:t>
            </a:fld>
            <a:endParaRPr lang="en-US" dirty="0"/>
          </a:p>
        </p:txBody>
      </p:sp>
      <p:sp>
        <p:nvSpPr>
          <p:cNvPr id="3" name="CaixaDeTexto 2"/>
          <p:cNvSpPr txBox="1"/>
          <p:nvPr/>
        </p:nvSpPr>
        <p:spPr>
          <a:xfrm>
            <a:off x="210114" y="1437182"/>
            <a:ext cx="15192147" cy="1569660"/>
          </a:xfrm>
          <a:prstGeom prst="rect">
            <a:avLst/>
          </a:prstGeom>
          <a:noFill/>
        </p:spPr>
        <p:txBody>
          <a:bodyPr wrap="square" rtlCol="0">
            <a:spAutoFit/>
          </a:bodyPr>
          <a:lstStyle/>
          <a:p>
            <a:r>
              <a:rPr lang="pt-BR" sz="1600" dirty="0"/>
              <a:t>A rotina possibilita a criação de listas com registros de outras entidades e não somente com os registros da entidade Contatos. Por meio desta funcionalidade, é possível definir a origem da lista, consultar a data da última atualização e relacionar a entidade à lista de contatos, que também pode ser um </a:t>
            </a:r>
            <a:r>
              <a:rPr lang="pt-BR" sz="1600" dirty="0" err="1"/>
              <a:t>suspect</a:t>
            </a:r>
            <a:r>
              <a:rPr lang="pt-BR" sz="1600" dirty="0"/>
              <a:t>, um prospect ou um cliente.</a:t>
            </a:r>
          </a:p>
          <a:p>
            <a:endParaRPr lang="pt-BR" sz="1600" dirty="0"/>
          </a:p>
          <a:p>
            <a:r>
              <a:rPr lang="pt-BR" sz="1600" dirty="0"/>
              <a:t>No CRM, a descrição da funcionalidade que permite a criação de listas é Lista de Marketing.</a:t>
            </a:r>
          </a:p>
          <a:p>
            <a:endParaRPr lang="pt-BR" sz="1600" dirty="0"/>
          </a:p>
          <a:p>
            <a:r>
              <a:rPr lang="pt-BR" sz="1600" dirty="0"/>
              <a:t>Ao gerar uma nova lista, é necessário informar a entidade, assim os contatos serão adicionados manualmente.</a:t>
            </a:r>
            <a:endParaRPr lang="pt-BR" sz="1600" dirty="0"/>
          </a:p>
        </p:txBody>
      </p:sp>
      <p:pic>
        <p:nvPicPr>
          <p:cNvPr id="4" name="Imagem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399" y="3151144"/>
            <a:ext cx="14049488" cy="5315124"/>
          </a:xfrm>
          <a:prstGeom prst="rect">
            <a:avLst/>
          </a:prstGeom>
        </p:spPr>
      </p:pic>
    </p:spTree>
    <p:extLst>
      <p:ext uri="{BB962C8B-B14F-4D97-AF65-F5344CB8AC3E}">
        <p14:creationId xmlns:p14="http://schemas.microsoft.com/office/powerpoint/2010/main" val="3937900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3"/>
          <p:cNvSpPr>
            <a:spLocks noGrp="1"/>
          </p:cNvSpPr>
          <p:nvPr>
            <p:ph type="body" idx="15"/>
          </p:nvPr>
        </p:nvSpPr>
        <p:spPr/>
        <p:txBody>
          <a:bodyPr/>
          <a:lstStyle/>
          <a:p>
            <a:r>
              <a:rPr lang="en-US" dirty="0"/>
              <a:t>Marketing</a:t>
            </a:r>
          </a:p>
        </p:txBody>
      </p:sp>
      <p:sp>
        <p:nvSpPr>
          <p:cNvPr id="5" name="CaixaDeTexto 4"/>
          <p:cNvSpPr txBox="1"/>
          <p:nvPr/>
        </p:nvSpPr>
        <p:spPr>
          <a:xfrm>
            <a:off x="14025282" y="965934"/>
            <a:ext cx="2393577" cy="400110"/>
          </a:xfrm>
          <a:prstGeom prst="rect">
            <a:avLst/>
          </a:prstGeom>
          <a:noFill/>
        </p:spPr>
        <p:txBody>
          <a:bodyPr wrap="square" rtlCol="0">
            <a:spAutoFit/>
          </a:bodyPr>
          <a:lstStyle/>
          <a:p>
            <a:r>
              <a:rPr lang="pt-BR" sz="2000" b="1" dirty="0" smtClean="0"/>
              <a:t>Campanha Rápida</a:t>
            </a:r>
            <a:endParaRPr lang="pt-BR" sz="2000" b="1" dirty="0"/>
          </a:p>
        </p:txBody>
      </p:sp>
      <p:sp>
        <p:nvSpPr>
          <p:cNvPr id="6" name="CaixaDeTexto 5"/>
          <p:cNvSpPr txBox="1"/>
          <p:nvPr/>
        </p:nvSpPr>
        <p:spPr>
          <a:xfrm>
            <a:off x="497540" y="1366044"/>
            <a:ext cx="14724530" cy="2862322"/>
          </a:xfrm>
          <a:prstGeom prst="rect">
            <a:avLst/>
          </a:prstGeom>
          <a:noFill/>
        </p:spPr>
        <p:txBody>
          <a:bodyPr wrap="square" rtlCol="0">
            <a:spAutoFit/>
          </a:bodyPr>
          <a:lstStyle/>
          <a:p>
            <a:r>
              <a:rPr lang="pt-BR" sz="1800" dirty="0"/>
              <a:t>Elas permitem um relacionamento eficaz perante as prospecções e clientes por meio da criação de tarefas de acompanhamento, agendamentos de visitas e até mesmo envio de e-mail sobre seus produtos, serviços, eventos ou campanhas de marketing. Estas ações são chamadas de Campanhas Rápidas.</a:t>
            </a:r>
          </a:p>
          <a:p>
            <a:endParaRPr lang="pt-BR" sz="1800" dirty="0"/>
          </a:p>
          <a:p>
            <a:r>
              <a:rPr lang="pt-BR" sz="1800" dirty="0"/>
              <a:t>A Campanha Rápida permite a geração de atividades como Tarefa, Compromisso ou E-mail. </a:t>
            </a:r>
            <a:endParaRPr lang="pt-BR" sz="1800" dirty="0" smtClean="0"/>
          </a:p>
          <a:p>
            <a:endParaRPr lang="pt-BR" sz="1800" dirty="0"/>
          </a:p>
          <a:p>
            <a:r>
              <a:rPr lang="pt-BR" sz="1800" dirty="0" smtClean="0"/>
              <a:t>Procedimento:</a:t>
            </a:r>
          </a:p>
          <a:p>
            <a:endParaRPr lang="pt-BR" sz="1800" dirty="0"/>
          </a:p>
          <a:p>
            <a:r>
              <a:rPr lang="pt-BR" sz="1800" dirty="0" smtClean="0"/>
              <a:t>1.Para </a:t>
            </a:r>
            <a:r>
              <a:rPr lang="pt-BR" sz="1800" dirty="0"/>
              <a:t>criar uma Campanha Rápida, é necessário possuir cadastros de Suspects, Prospects, Clientes, Contatos e Listas de Marketing.</a:t>
            </a:r>
          </a:p>
          <a:p>
            <a:r>
              <a:rPr lang="pt-BR" sz="1800" dirty="0" smtClean="0"/>
              <a:t>2.Em </a:t>
            </a:r>
            <a:r>
              <a:rPr lang="pt-BR" sz="1800" dirty="0"/>
              <a:t>Atualizações\ Marketing\ Listas de Marketing, selecione uma lista e clique em Ações relacionadas\ Campanhas Rápidas.</a:t>
            </a:r>
          </a:p>
          <a:p>
            <a:endParaRPr lang="pt-BR" sz="1800" dirty="0"/>
          </a:p>
        </p:txBody>
      </p:sp>
      <p:pic>
        <p:nvPicPr>
          <p:cNvPr id="7" name="Imagem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540" y="4071705"/>
            <a:ext cx="14436785" cy="3993777"/>
          </a:xfrm>
          <a:prstGeom prst="rect">
            <a:avLst/>
          </a:prstGeom>
        </p:spPr>
      </p:pic>
      <p:sp>
        <p:nvSpPr>
          <p:cNvPr id="8" name="Espaço Reservado para Número de Slide 7"/>
          <p:cNvSpPr>
            <a:spLocks noGrp="1"/>
          </p:cNvSpPr>
          <p:nvPr>
            <p:ph type="sldNum" sz="quarter" idx="12"/>
          </p:nvPr>
        </p:nvSpPr>
        <p:spPr/>
        <p:txBody>
          <a:bodyPr/>
          <a:lstStyle/>
          <a:p>
            <a:fld id="{CA7CDB50-8774-184B-A66B-D0F244FA425D}" type="slidenum">
              <a:rPr lang="en-US" smtClean="0"/>
              <a:pPr/>
              <a:t>33</a:t>
            </a:fld>
            <a:endParaRPr lang="en-US" dirty="0"/>
          </a:p>
        </p:txBody>
      </p:sp>
      <p:sp>
        <p:nvSpPr>
          <p:cNvPr id="9" name="CaixaDeTexto 8"/>
          <p:cNvSpPr txBox="1"/>
          <p:nvPr/>
        </p:nvSpPr>
        <p:spPr>
          <a:xfrm>
            <a:off x="497540" y="8185821"/>
            <a:ext cx="14436785" cy="369332"/>
          </a:xfrm>
          <a:prstGeom prst="rect">
            <a:avLst/>
          </a:prstGeom>
          <a:noFill/>
        </p:spPr>
        <p:txBody>
          <a:bodyPr wrap="square" rtlCol="0">
            <a:spAutoFit/>
          </a:bodyPr>
          <a:lstStyle/>
          <a:p>
            <a:r>
              <a:rPr lang="pt-BR" sz="1800" b="1" dirty="0" smtClean="0"/>
              <a:t>Importante</a:t>
            </a:r>
            <a:r>
              <a:rPr lang="pt-BR" sz="1800" dirty="0" smtClean="0"/>
              <a:t>: Os </a:t>
            </a:r>
            <a:r>
              <a:rPr lang="pt-BR" sz="1800" dirty="0"/>
              <a:t>e-mails serão enviados para os membros da campanha, desde que o campo </a:t>
            </a:r>
            <a:r>
              <a:rPr lang="pt-BR" sz="1800" b="1" dirty="0"/>
              <a:t>e-mail</a:t>
            </a:r>
            <a:r>
              <a:rPr lang="pt-BR" sz="1800" dirty="0"/>
              <a:t> esteja preenchido no cadastro do contato.</a:t>
            </a:r>
          </a:p>
        </p:txBody>
      </p:sp>
    </p:spTree>
    <p:extLst>
      <p:ext uri="{BB962C8B-B14F-4D97-AF65-F5344CB8AC3E}">
        <p14:creationId xmlns:p14="http://schemas.microsoft.com/office/powerpoint/2010/main" val="26325077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3"/>
          <p:cNvSpPr>
            <a:spLocks noGrp="1"/>
          </p:cNvSpPr>
          <p:nvPr>
            <p:ph type="body" idx="15"/>
          </p:nvPr>
        </p:nvSpPr>
        <p:spPr>
          <a:xfrm>
            <a:off x="1022318" y="56927"/>
            <a:ext cx="4119838" cy="711141"/>
          </a:xfrm>
        </p:spPr>
        <p:txBody>
          <a:bodyPr/>
          <a:lstStyle/>
          <a:p>
            <a:r>
              <a:rPr lang="en-US" dirty="0" smtClean="0"/>
              <a:t>Rotinas do Perfil </a:t>
            </a:r>
            <a:r>
              <a:rPr lang="en-US" dirty="0" smtClean="0"/>
              <a:t>360</a:t>
            </a:r>
            <a:endParaRPr lang="en-US" dirty="0"/>
          </a:p>
        </p:txBody>
      </p:sp>
      <p:sp>
        <p:nvSpPr>
          <p:cNvPr id="8" name="Espaço Reservado para Número de Slide 7"/>
          <p:cNvSpPr>
            <a:spLocks noGrp="1"/>
          </p:cNvSpPr>
          <p:nvPr>
            <p:ph type="sldNum" sz="quarter" idx="12"/>
          </p:nvPr>
        </p:nvSpPr>
        <p:spPr/>
        <p:txBody>
          <a:bodyPr/>
          <a:lstStyle/>
          <a:p>
            <a:fld id="{CA7CDB50-8774-184B-A66B-D0F244FA425D}" type="slidenum">
              <a:rPr lang="en-US" smtClean="0"/>
              <a:pPr/>
              <a:t>34</a:t>
            </a:fld>
            <a:endParaRPr lang="en-US" dirty="0"/>
          </a:p>
        </p:txBody>
      </p:sp>
      <p:sp>
        <p:nvSpPr>
          <p:cNvPr id="3" name="CaixaDeTexto 2"/>
          <p:cNvSpPr txBox="1"/>
          <p:nvPr/>
        </p:nvSpPr>
        <p:spPr>
          <a:xfrm>
            <a:off x="12599894" y="1089212"/>
            <a:ext cx="3307977" cy="538609"/>
          </a:xfrm>
          <a:prstGeom prst="rect">
            <a:avLst/>
          </a:prstGeom>
          <a:noFill/>
        </p:spPr>
        <p:txBody>
          <a:bodyPr wrap="square" rtlCol="0">
            <a:spAutoFit/>
          </a:bodyPr>
          <a:lstStyle/>
          <a:p>
            <a:r>
              <a:rPr lang="pt-BR" b="1"/>
              <a:t>Rotinas do Perfil 360</a:t>
            </a:r>
            <a:endParaRPr lang="pt-BR" dirty="0"/>
          </a:p>
        </p:txBody>
      </p:sp>
      <p:sp>
        <p:nvSpPr>
          <p:cNvPr id="9" name="CaixaDeTexto 8"/>
          <p:cNvSpPr txBox="1"/>
          <p:nvPr/>
        </p:nvSpPr>
        <p:spPr>
          <a:xfrm>
            <a:off x="282388" y="1815353"/>
            <a:ext cx="15625483" cy="4139595"/>
          </a:xfrm>
          <a:prstGeom prst="rect">
            <a:avLst/>
          </a:prstGeom>
          <a:noFill/>
        </p:spPr>
        <p:txBody>
          <a:bodyPr wrap="square" rtlCol="0">
            <a:spAutoFit/>
          </a:bodyPr>
          <a:lstStyle/>
          <a:p>
            <a:r>
              <a:rPr lang="pt-BR" sz="1800" dirty="0"/>
              <a:t>O Perfil 360 é uma funcionalidade que visa obter todas as interações de uma determinada conta, concentradas em um único local, por meio da captura de dados dos variados pontos de interação da conta com outras entidades, processos e ações dentro de uma empresa</a:t>
            </a:r>
            <a:r>
              <a:rPr lang="pt-BR" sz="1800" dirty="0" smtClean="0"/>
              <a:t>.</a:t>
            </a:r>
          </a:p>
          <a:p>
            <a:endParaRPr lang="pt-BR" sz="1800" dirty="0"/>
          </a:p>
          <a:p>
            <a:r>
              <a:rPr lang="pt-BR" sz="1800" dirty="0"/>
              <a:t>O objetivo principal desta rotina é fornecer uma visão completa da conta através do agrupamento de dados dos vários pontos de contato com um cliente ou prospect. Assim, proporcionará acesso rápido às informações relacionadas à conta, com a intenção de facilitar as decisões de negócio e estreitar o relacionamento através de uma visão completa da situação da conta</a:t>
            </a:r>
            <a:r>
              <a:rPr lang="pt-BR" sz="1800" dirty="0" smtClean="0"/>
              <a:t>.</a:t>
            </a:r>
          </a:p>
          <a:p>
            <a:endParaRPr lang="pt-BR" sz="1800" dirty="0"/>
          </a:p>
          <a:p>
            <a:r>
              <a:rPr lang="pt-BR" sz="1800" dirty="0"/>
              <a:t>O Perfil 360 concentra todas as rotinas relacionadas à conta, subdivididas em contextos</a:t>
            </a:r>
            <a:r>
              <a:rPr lang="pt-BR" sz="1800" dirty="0" smtClean="0"/>
              <a:t>.</a:t>
            </a:r>
          </a:p>
          <a:p>
            <a:endParaRPr lang="pt-BR" sz="1800" dirty="0"/>
          </a:p>
          <a:p>
            <a:r>
              <a:rPr lang="pt-BR" sz="1800" b="1" i="1" dirty="0" smtClean="0"/>
              <a:t>Importante</a:t>
            </a:r>
          </a:p>
          <a:p>
            <a:endParaRPr lang="pt-BR" sz="1800" dirty="0"/>
          </a:p>
          <a:p>
            <a:r>
              <a:rPr lang="pt-BR" sz="1800" dirty="0"/>
              <a:t>A definição dos privilégios determinará se o usuário terá permissão para Incluir, Alterar ou Excluir uma rotina que aparece no menu carregado pelo sistema, ao acessar a opção Rotinas do Perfil 360.</a:t>
            </a:r>
          </a:p>
          <a:p>
            <a:endParaRPr lang="pt-BR" dirty="0"/>
          </a:p>
        </p:txBody>
      </p:sp>
      <p:pic>
        <p:nvPicPr>
          <p:cNvPr id="10" name="Imagem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388" y="5807906"/>
            <a:ext cx="15127811" cy="2401013"/>
          </a:xfrm>
          <a:prstGeom prst="rect">
            <a:avLst/>
          </a:prstGeom>
        </p:spPr>
      </p:pic>
    </p:spTree>
    <p:extLst>
      <p:ext uri="{BB962C8B-B14F-4D97-AF65-F5344CB8AC3E}">
        <p14:creationId xmlns:p14="http://schemas.microsoft.com/office/powerpoint/2010/main" val="39107472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3"/>
          <p:cNvSpPr>
            <a:spLocks noGrp="1"/>
          </p:cNvSpPr>
          <p:nvPr>
            <p:ph type="body" idx="15"/>
          </p:nvPr>
        </p:nvSpPr>
        <p:spPr>
          <a:xfrm>
            <a:off x="1022318" y="56927"/>
            <a:ext cx="4055292" cy="711141"/>
          </a:xfrm>
        </p:spPr>
        <p:txBody>
          <a:bodyPr/>
          <a:lstStyle/>
          <a:p>
            <a:r>
              <a:rPr lang="en-US" dirty="0" smtClean="0"/>
              <a:t>Rotinas do Perfil </a:t>
            </a:r>
            <a:r>
              <a:rPr lang="en-US" dirty="0" smtClean="0"/>
              <a:t>360</a:t>
            </a:r>
            <a:endParaRPr lang="en-US" dirty="0"/>
          </a:p>
        </p:txBody>
      </p:sp>
      <p:sp>
        <p:nvSpPr>
          <p:cNvPr id="8" name="Espaço Reservado para Número de Slide 7"/>
          <p:cNvSpPr>
            <a:spLocks noGrp="1"/>
          </p:cNvSpPr>
          <p:nvPr>
            <p:ph type="sldNum" sz="quarter" idx="12"/>
          </p:nvPr>
        </p:nvSpPr>
        <p:spPr/>
        <p:txBody>
          <a:bodyPr/>
          <a:lstStyle/>
          <a:p>
            <a:fld id="{CA7CDB50-8774-184B-A66B-D0F244FA425D}" type="slidenum">
              <a:rPr lang="en-US" smtClean="0"/>
              <a:pPr/>
              <a:t>35</a:t>
            </a:fld>
            <a:endParaRPr lang="en-US" dirty="0"/>
          </a:p>
        </p:txBody>
      </p:sp>
      <p:sp>
        <p:nvSpPr>
          <p:cNvPr id="2" name="CaixaDeTexto 1"/>
          <p:cNvSpPr txBox="1"/>
          <p:nvPr/>
        </p:nvSpPr>
        <p:spPr>
          <a:xfrm>
            <a:off x="13252881" y="847163"/>
            <a:ext cx="2996769" cy="538609"/>
          </a:xfrm>
          <a:prstGeom prst="rect">
            <a:avLst/>
          </a:prstGeom>
          <a:noFill/>
        </p:spPr>
        <p:txBody>
          <a:bodyPr wrap="square" rtlCol="0">
            <a:spAutoFit/>
          </a:bodyPr>
          <a:lstStyle/>
          <a:p>
            <a:r>
              <a:rPr lang="pt-BR" b="1" dirty="0" smtClean="0"/>
              <a:t>Papeis de Usuários</a:t>
            </a:r>
            <a:endParaRPr lang="pt-BR" b="1" dirty="0"/>
          </a:p>
        </p:txBody>
      </p:sp>
      <p:sp>
        <p:nvSpPr>
          <p:cNvPr id="13" name="CaixaDeTexto 12"/>
          <p:cNvSpPr txBox="1"/>
          <p:nvPr/>
        </p:nvSpPr>
        <p:spPr>
          <a:xfrm>
            <a:off x="166744" y="1694692"/>
            <a:ext cx="14751423" cy="2200602"/>
          </a:xfrm>
          <a:prstGeom prst="rect">
            <a:avLst/>
          </a:prstGeom>
          <a:noFill/>
        </p:spPr>
        <p:txBody>
          <a:bodyPr wrap="square" rtlCol="0">
            <a:spAutoFit/>
          </a:bodyPr>
          <a:lstStyle/>
          <a:p>
            <a:r>
              <a:rPr lang="pt-BR" sz="1800" dirty="0"/>
              <a:t>Para garantir a segurança da informação e a confidencialidade dos dados, foi criado um mecanismo de configuração de papéis que determina a quais entidades o usuário que utilizar a funcionalidade poderá ter acesso</a:t>
            </a:r>
            <a:r>
              <a:rPr lang="pt-BR" sz="1800" dirty="0" smtClean="0"/>
              <a:t>.</a:t>
            </a:r>
          </a:p>
          <a:p>
            <a:endParaRPr lang="pt-BR" sz="1800" dirty="0"/>
          </a:p>
          <a:p>
            <a:r>
              <a:rPr lang="pt-BR" sz="1800" dirty="0"/>
              <a:t>A definição de papéis é realizada por meio de uma tela de cadastro que relaciona os contextos e as rotinas ao grupo de usuários do Protheus ou aos usuários específicos, de acordo com o seu perfil de acesso. Por exemplo: Se o grupo de usuários for de vendas, será possível criar um papel específico para este grupo, liberando acesso às rotinas a que o grupo possui permissão.</a:t>
            </a:r>
          </a:p>
          <a:p>
            <a:endParaRPr lang="pt-BR" dirty="0"/>
          </a:p>
        </p:txBody>
      </p:sp>
      <p:pic>
        <p:nvPicPr>
          <p:cNvPr id="3" name="Imagem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495" y="3474721"/>
            <a:ext cx="7694074" cy="5453400"/>
          </a:xfrm>
          <a:prstGeom prst="rect">
            <a:avLst/>
          </a:prstGeom>
        </p:spPr>
      </p:pic>
      <p:pic>
        <p:nvPicPr>
          <p:cNvPr id="5" name="Imagem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49148" y="3313355"/>
            <a:ext cx="7462614" cy="5260491"/>
          </a:xfrm>
          <a:prstGeom prst="rect">
            <a:avLst/>
          </a:prstGeom>
        </p:spPr>
      </p:pic>
    </p:spTree>
    <p:extLst>
      <p:ext uri="{BB962C8B-B14F-4D97-AF65-F5344CB8AC3E}">
        <p14:creationId xmlns:p14="http://schemas.microsoft.com/office/powerpoint/2010/main" val="16964048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4"/>
          </p:nvPr>
        </p:nvSpPr>
        <p:spPr/>
        <p:txBody>
          <a:bodyPr>
            <a:normAutofit fontScale="92500" lnSpcReduction="20000"/>
          </a:bodyPr>
          <a:lstStyle/>
          <a:p>
            <a:r>
              <a:rPr lang="en-US" dirty="0">
                <a:solidFill>
                  <a:schemeClr val="bg1"/>
                </a:solidFill>
              </a:rPr>
              <a:t>/</a:t>
            </a:r>
            <a:r>
              <a:rPr lang="en-US" dirty="0" err="1" smtClean="0">
                <a:solidFill>
                  <a:schemeClr val="bg1"/>
                </a:solidFill>
              </a:rPr>
              <a:t>totvs</a:t>
            </a:r>
            <a:endParaRPr lang="en-US" dirty="0">
              <a:solidFill>
                <a:schemeClr val="bg1"/>
              </a:solidFill>
            </a:endParaRPr>
          </a:p>
        </p:txBody>
      </p:sp>
      <p:sp>
        <p:nvSpPr>
          <p:cNvPr id="6" name="Content Placeholder 5"/>
          <p:cNvSpPr>
            <a:spLocks noGrp="1"/>
          </p:cNvSpPr>
          <p:nvPr>
            <p:ph idx="15"/>
          </p:nvPr>
        </p:nvSpPr>
        <p:spPr/>
        <p:txBody>
          <a:bodyPr>
            <a:normAutofit fontScale="92500" lnSpcReduction="20000"/>
          </a:bodyPr>
          <a:lstStyle/>
          <a:p>
            <a:r>
              <a:rPr lang="en-US" dirty="0" smtClean="0">
                <a:solidFill>
                  <a:srgbClr val="FFFFFF"/>
                </a:solidFill>
              </a:rPr>
              <a:t>@</a:t>
            </a:r>
            <a:r>
              <a:rPr lang="en-US" dirty="0" err="1" smtClean="0">
                <a:solidFill>
                  <a:srgbClr val="FFFFFF"/>
                </a:solidFill>
              </a:rPr>
              <a:t>totvs</a:t>
            </a:r>
            <a:endParaRPr lang="en-US" dirty="0">
              <a:solidFill>
                <a:srgbClr val="FFFFFF"/>
              </a:solidFill>
            </a:endParaRPr>
          </a:p>
        </p:txBody>
      </p:sp>
      <p:sp>
        <p:nvSpPr>
          <p:cNvPr id="7" name="Content Placeholder 6"/>
          <p:cNvSpPr>
            <a:spLocks noGrp="1"/>
          </p:cNvSpPr>
          <p:nvPr>
            <p:ph idx="16"/>
          </p:nvPr>
        </p:nvSpPr>
        <p:spPr/>
        <p:txBody>
          <a:bodyPr>
            <a:normAutofit fontScale="92500" lnSpcReduction="20000"/>
          </a:bodyPr>
          <a:lstStyle/>
          <a:p>
            <a:r>
              <a:rPr lang="en-US" dirty="0" err="1" smtClean="0">
                <a:solidFill>
                  <a:srgbClr val="FFFFFF"/>
                </a:solidFill>
              </a:rPr>
              <a:t>blog.totvs.com</a:t>
            </a:r>
            <a:endParaRPr lang="en-US" dirty="0">
              <a:solidFill>
                <a:srgbClr val="FFFFFF"/>
              </a:solidFill>
            </a:endParaRPr>
          </a:p>
        </p:txBody>
      </p:sp>
      <p:sp>
        <p:nvSpPr>
          <p:cNvPr id="8" name="Content Placeholder 7"/>
          <p:cNvSpPr>
            <a:spLocks noGrp="1"/>
          </p:cNvSpPr>
          <p:nvPr>
            <p:ph idx="17"/>
          </p:nvPr>
        </p:nvSpPr>
        <p:spPr/>
        <p:txBody>
          <a:bodyPr>
            <a:normAutofit fontScale="92500" lnSpcReduction="20000"/>
          </a:bodyPr>
          <a:lstStyle/>
          <a:p>
            <a:r>
              <a:rPr lang="en-US" dirty="0">
                <a:solidFill>
                  <a:srgbClr val="FFFFFF"/>
                </a:solidFill>
              </a:rPr>
              <a:t>company/</a:t>
            </a:r>
            <a:r>
              <a:rPr lang="en-US" dirty="0" err="1" smtClean="0">
                <a:solidFill>
                  <a:srgbClr val="FFFFFF"/>
                </a:solidFill>
              </a:rPr>
              <a:t>totvs</a:t>
            </a:r>
            <a:endParaRPr lang="en-US" dirty="0">
              <a:solidFill>
                <a:srgbClr val="FFFFFF"/>
              </a:solidFill>
            </a:endParaRPr>
          </a:p>
        </p:txBody>
      </p:sp>
      <p:sp>
        <p:nvSpPr>
          <p:cNvPr id="10" name="Text Placeholder 9"/>
          <p:cNvSpPr>
            <a:spLocks noGrp="1"/>
          </p:cNvSpPr>
          <p:nvPr>
            <p:ph type="body" idx="13"/>
          </p:nvPr>
        </p:nvSpPr>
        <p:spPr/>
        <p:txBody>
          <a:bodyPr/>
          <a:lstStyle/>
          <a:p>
            <a:r>
              <a:rPr lang="pt-BR" dirty="0" smtClean="0"/>
              <a:t>Suporte </a:t>
            </a:r>
            <a:r>
              <a:rPr lang="pt-BR" dirty="0" smtClean="0"/>
              <a:t>Serviços /CRM</a:t>
            </a:r>
            <a:endParaRPr lang="pt-BR" dirty="0"/>
          </a:p>
        </p:txBody>
      </p:sp>
      <p:sp>
        <p:nvSpPr>
          <p:cNvPr id="12" name="Text Placeholder 11"/>
          <p:cNvSpPr>
            <a:spLocks noGrp="1"/>
          </p:cNvSpPr>
          <p:nvPr>
            <p:ph type="body" idx="19"/>
          </p:nvPr>
        </p:nvSpPr>
        <p:spPr/>
        <p:txBody>
          <a:bodyPr/>
          <a:lstStyle/>
          <a:p>
            <a:r>
              <a:rPr lang="en-US" dirty="0" err="1" smtClean="0"/>
              <a:t>Obrigada</a:t>
            </a:r>
            <a:r>
              <a:rPr lang="en-US" dirty="0" smtClean="0"/>
              <a:t> ;) </a:t>
            </a:r>
            <a:endParaRPr lang="en-US" dirty="0"/>
          </a:p>
        </p:txBody>
      </p:sp>
      <p:sp>
        <p:nvSpPr>
          <p:cNvPr id="13" name="Content Placeholder 12"/>
          <p:cNvSpPr>
            <a:spLocks noGrp="1"/>
          </p:cNvSpPr>
          <p:nvPr>
            <p:ph idx="22"/>
          </p:nvPr>
        </p:nvSpPr>
        <p:spPr>
          <a:xfrm>
            <a:off x="9398000" y="5257793"/>
            <a:ext cx="6104405" cy="1989735"/>
          </a:xfrm>
        </p:spPr>
        <p:txBody>
          <a:bodyPr>
            <a:noAutofit/>
          </a:bodyPr>
          <a:lstStyle/>
          <a:p>
            <a:pPr lvl="0"/>
            <a:r>
              <a:rPr lang="pt-BR" dirty="0" smtClean="0"/>
              <a:t>Segmento </a:t>
            </a:r>
            <a:r>
              <a:rPr lang="pt-BR" dirty="0" err="1" smtClean="0"/>
              <a:t>Backofice</a:t>
            </a:r>
            <a:endParaRPr lang="pt-BR" dirty="0" smtClean="0"/>
          </a:p>
          <a:p>
            <a:endParaRPr lang="en-US" dirty="0"/>
          </a:p>
        </p:txBody>
      </p:sp>
      <p:sp>
        <p:nvSpPr>
          <p:cNvPr id="3" name="Content Placeholder 2"/>
          <p:cNvSpPr>
            <a:spLocks noGrp="1"/>
          </p:cNvSpPr>
          <p:nvPr>
            <p:ph idx="23"/>
          </p:nvPr>
        </p:nvSpPr>
        <p:spPr/>
        <p:txBody>
          <a:bodyPr/>
          <a:lstStyle/>
          <a:p>
            <a:r>
              <a:rPr lang="en-US" dirty="0" err="1" smtClean="0"/>
              <a:t>fluig.com</a:t>
            </a:r>
            <a:endParaRPr lang="en-US" dirty="0"/>
          </a:p>
        </p:txBody>
      </p:sp>
    </p:spTree>
    <p:extLst>
      <p:ext uri="{BB962C8B-B14F-4D97-AF65-F5344CB8AC3E}">
        <p14:creationId xmlns:p14="http://schemas.microsoft.com/office/powerpoint/2010/main" val="1046143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3"/>
          <p:cNvSpPr>
            <a:spLocks noGrp="1"/>
          </p:cNvSpPr>
          <p:nvPr>
            <p:ph type="body" idx="13"/>
          </p:nvPr>
        </p:nvSpPr>
        <p:spPr/>
        <p:txBody>
          <a:bodyPr/>
          <a:lstStyle/>
          <a:p>
            <a:r>
              <a:rPr lang="pt-BR" dirty="0"/>
              <a:t>Introdução – </a:t>
            </a:r>
            <a:r>
              <a:rPr lang="pt-BR" dirty="0" smtClean="0"/>
              <a:t>Modulo de CRM</a:t>
            </a:r>
            <a:endParaRPr lang="pt-BR" dirty="0"/>
          </a:p>
        </p:txBody>
      </p:sp>
      <p:pic>
        <p:nvPicPr>
          <p:cNvPr id="6" name="Picture 31" descr="Icone-08.png"/>
          <p:cNvPicPr>
            <a:picLocks noGrp="1" noChangeAspect="1"/>
          </p:cNvPicPr>
          <p:nvPr>
            <p:ph type="pic" sz="quarter" idx="16"/>
          </p:nvPr>
        </p:nvPicPr>
        <p:blipFill>
          <a:blip r:embed="rId2" cstate="screen"/>
          <a:srcRect t="53" b="53"/>
          <a:stretch>
            <a:fillRect/>
          </a:stretch>
        </p:blipFill>
        <p:spPr>
          <a:prstGeom prst="rect">
            <a:avLst/>
          </a:prstGeom>
        </p:spPr>
      </p:pic>
    </p:spTree>
    <p:extLst>
      <p:ext uri="{BB962C8B-B14F-4D97-AF65-F5344CB8AC3E}">
        <p14:creationId xmlns:p14="http://schemas.microsoft.com/office/powerpoint/2010/main" val="2148871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3"/>
          </p:nvPr>
        </p:nvSpPr>
        <p:spPr/>
        <p:txBody>
          <a:bodyPr/>
          <a:lstStyle/>
          <a:p>
            <a:r>
              <a:rPr lang="en-US" dirty="0" smtClean="0"/>
              <a:t>O que é o </a:t>
            </a:r>
            <a:r>
              <a:rPr lang="pt-BR" dirty="0" smtClean="0"/>
              <a:t>modulo</a:t>
            </a:r>
            <a:r>
              <a:rPr lang="en-US" dirty="0" smtClean="0"/>
              <a:t> CRM?</a:t>
            </a:r>
            <a:endParaRPr lang="en-US" dirty="0"/>
          </a:p>
        </p:txBody>
      </p:sp>
      <p:sp>
        <p:nvSpPr>
          <p:cNvPr id="5" name="Content Placeholder 4"/>
          <p:cNvSpPr>
            <a:spLocks noGrp="1"/>
          </p:cNvSpPr>
          <p:nvPr>
            <p:ph idx="14"/>
          </p:nvPr>
        </p:nvSpPr>
        <p:spPr>
          <a:xfrm>
            <a:off x="5993618" y="2237395"/>
            <a:ext cx="9508787" cy="4129115"/>
          </a:xfrm>
        </p:spPr>
        <p:txBody>
          <a:bodyPr/>
          <a:lstStyle/>
          <a:p>
            <a:pPr fontAlgn="base"/>
            <a:r>
              <a:rPr lang="pt-BR" sz="2400" dirty="0"/>
              <a:t>O “Customer Relationship Management” ou SIGACRM, é um modulo do ERP Microsiga Protheus voltado a gestão de relacionamento com o cliente. A estratégia consiste em focar os setores e esforços da empresa no acompanhamento do cliente. </a:t>
            </a:r>
            <a:endParaRPr lang="pt-BR" sz="2400" dirty="0" smtClean="0"/>
          </a:p>
          <a:p>
            <a:pPr fontAlgn="base"/>
            <a:endParaRPr lang="pt-BR" sz="2400" dirty="0"/>
          </a:p>
          <a:p>
            <a:pPr fontAlgn="base"/>
            <a:r>
              <a:rPr lang="pt-BR" sz="2400" dirty="0"/>
              <a:t>O CRM é utilizado para controlar as carteiras de representante comercial, sendo que o representante superior determina a porcentagem de comissão, com isso podemos utilizar o conceito de CRM, onde cada vendedor terá seu acesso dentro da área de trabalho. É possível determinar as </a:t>
            </a:r>
            <a:r>
              <a:rPr lang="pt-BR" sz="2400" dirty="0" smtClean="0"/>
              <a:t>vendas, metas, acessos as entidades quando se utiliza estrutura de negócio com controle de privilégios. </a:t>
            </a:r>
            <a:endParaRPr lang="pt-BR" sz="2400" dirty="0"/>
          </a:p>
        </p:txBody>
      </p:sp>
      <p:sp>
        <p:nvSpPr>
          <p:cNvPr id="6" name="Text Placeholder 5"/>
          <p:cNvSpPr>
            <a:spLocks noGrp="1"/>
          </p:cNvSpPr>
          <p:nvPr>
            <p:ph type="body" idx="15"/>
          </p:nvPr>
        </p:nvSpPr>
        <p:spPr/>
        <p:txBody>
          <a:bodyPr/>
          <a:lstStyle/>
          <a:p>
            <a:r>
              <a:rPr lang="pt-BR" dirty="0" smtClean="0"/>
              <a:t>Introdução</a:t>
            </a:r>
            <a:endParaRPr lang="pt-BR" dirty="0"/>
          </a:p>
        </p:txBody>
      </p:sp>
      <p:sp>
        <p:nvSpPr>
          <p:cNvPr id="7" name="Content Placeholder 6"/>
          <p:cNvSpPr>
            <a:spLocks noGrp="1"/>
          </p:cNvSpPr>
          <p:nvPr>
            <p:ph idx="16"/>
          </p:nvPr>
        </p:nvSpPr>
        <p:spPr/>
        <p:txBody>
          <a:bodyPr/>
          <a:lstStyle/>
          <a:p>
            <a:r>
              <a:rPr lang="pt-BR" dirty="0"/>
              <a:t>Customer Relationship Management</a:t>
            </a:r>
          </a:p>
        </p:txBody>
      </p:sp>
      <p:pic>
        <p:nvPicPr>
          <p:cNvPr id="9" name="Picture Placeholder 8"/>
          <p:cNvPicPr>
            <a:picLocks noGrp="1" noChangeAspect="1"/>
          </p:cNvPicPr>
          <p:nvPr>
            <p:ph type="pic" sz="quarter" idx="17"/>
          </p:nvPr>
        </p:nvPicPr>
        <p:blipFill>
          <a:blip r:embed="rId2">
            <a:extLst>
              <a:ext uri="{28A0092B-C50C-407E-A947-70E740481C1C}">
                <a14:useLocalDpi xmlns:a14="http://schemas.microsoft.com/office/drawing/2010/main" val="0"/>
              </a:ext>
            </a:extLst>
          </a:blip>
          <a:stretch>
            <a:fillRect/>
          </a:stretch>
        </p:blipFill>
        <p:spPr>
          <a:xfrm>
            <a:off x="2021228" y="1508036"/>
            <a:ext cx="1819528" cy="1819528"/>
          </a:xfrm>
        </p:spPr>
      </p:pic>
    </p:spTree>
    <p:extLst>
      <p:ext uri="{BB962C8B-B14F-4D97-AF65-F5344CB8AC3E}">
        <p14:creationId xmlns:p14="http://schemas.microsoft.com/office/powerpoint/2010/main" val="2157409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3"/>
          <p:cNvSpPr>
            <a:spLocks noGrp="1"/>
          </p:cNvSpPr>
          <p:nvPr>
            <p:ph type="body" idx="13"/>
          </p:nvPr>
        </p:nvSpPr>
        <p:spPr>
          <a:xfrm>
            <a:off x="5397911" y="3264151"/>
            <a:ext cx="10236076" cy="2981904"/>
          </a:xfrm>
        </p:spPr>
        <p:txBody>
          <a:bodyPr/>
          <a:lstStyle/>
          <a:p>
            <a:r>
              <a:rPr lang="pt-BR" dirty="0" smtClean="0"/>
              <a:t>Estrutura de Negócio</a:t>
            </a:r>
          </a:p>
          <a:p>
            <a:endParaRPr lang="pt-BR" dirty="0"/>
          </a:p>
        </p:txBody>
      </p:sp>
      <p:pic>
        <p:nvPicPr>
          <p:cNvPr id="6" name="Picture 31" descr="Icone-08.png"/>
          <p:cNvPicPr>
            <a:picLocks noGrp="1" noChangeAspect="1"/>
          </p:cNvPicPr>
          <p:nvPr>
            <p:ph type="pic" sz="quarter" idx="16"/>
          </p:nvPr>
        </p:nvPicPr>
        <p:blipFill>
          <a:blip r:embed="rId2" cstate="screen"/>
          <a:srcRect t="53" b="53"/>
          <a:stretch>
            <a:fillRect/>
          </a:stretch>
        </p:blipFill>
        <p:spPr>
          <a:xfrm>
            <a:off x="3384475" y="2898325"/>
            <a:ext cx="1489730" cy="1489732"/>
          </a:xfrm>
          <a:prstGeom prst="rect">
            <a:avLst/>
          </a:prstGeom>
        </p:spPr>
      </p:pic>
    </p:spTree>
    <p:extLst>
      <p:ext uri="{BB962C8B-B14F-4D97-AF65-F5344CB8AC3E}">
        <p14:creationId xmlns:p14="http://schemas.microsoft.com/office/powerpoint/2010/main" val="40959145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3"/>
          </p:nvPr>
        </p:nvSpPr>
        <p:spPr>
          <a:xfrm>
            <a:off x="4916595" y="1110578"/>
            <a:ext cx="5469589" cy="616339"/>
          </a:xfrm>
        </p:spPr>
        <p:txBody>
          <a:bodyPr/>
          <a:lstStyle/>
          <a:p>
            <a:r>
              <a:rPr lang="pt-BR" dirty="0" smtClean="0"/>
              <a:t>Principais Rotinas / Características</a:t>
            </a:r>
            <a:endParaRPr lang="pt-BR" dirty="0"/>
          </a:p>
          <a:p>
            <a:pPr algn="r"/>
            <a:endParaRPr lang="pt-BR" sz="2000" dirty="0"/>
          </a:p>
          <a:p>
            <a:endParaRPr lang="en-US" dirty="0"/>
          </a:p>
        </p:txBody>
      </p:sp>
      <p:sp>
        <p:nvSpPr>
          <p:cNvPr id="10" name="Text Placeholder 9"/>
          <p:cNvSpPr>
            <a:spLocks noGrp="1"/>
          </p:cNvSpPr>
          <p:nvPr>
            <p:ph type="body" idx="15"/>
          </p:nvPr>
        </p:nvSpPr>
        <p:spPr/>
        <p:txBody>
          <a:bodyPr/>
          <a:lstStyle/>
          <a:p>
            <a:r>
              <a:rPr lang="pt-BR" dirty="0" smtClean="0"/>
              <a:t>Estrutura de Negócio</a:t>
            </a:r>
            <a:endParaRPr lang="pt-BR"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7</a:t>
            </a:fld>
            <a:endParaRPr lang="en-US" dirty="0"/>
          </a:p>
        </p:txBody>
      </p:sp>
      <p:sp>
        <p:nvSpPr>
          <p:cNvPr id="7" name="Content Placeholder 8"/>
          <p:cNvSpPr txBox="1">
            <a:spLocks/>
          </p:cNvSpPr>
          <p:nvPr/>
        </p:nvSpPr>
        <p:spPr>
          <a:xfrm>
            <a:off x="1691640" y="2192160"/>
            <a:ext cx="13921740" cy="4608690"/>
          </a:xfrm>
          <a:prstGeom prst="rect">
            <a:avLst/>
          </a:prstGeom>
        </p:spPr>
        <p:txBody>
          <a:bodyPr lIns="91382" tIns="45691" rIns="91382" bIns="45691"/>
          <a:lstStyle>
            <a:lvl1pPr marL="0" indent="0" algn="l" defTabSz="457200" rtl="0" eaLnBrk="1" latinLnBrk="0" hangingPunct="1">
              <a:spcBef>
                <a:spcPts val="52"/>
              </a:spcBef>
              <a:spcAft>
                <a:spcPts val="600"/>
              </a:spcAft>
              <a:buFont typeface="+mj-lt"/>
              <a:buNone/>
              <a:defRPr sz="2200" b="0" i="0" kern="1200" baseline="0">
                <a:solidFill>
                  <a:srgbClr val="4A5C61"/>
                </a:solidFill>
                <a:latin typeface="Arial Narrow"/>
                <a:ea typeface="+mn-ea"/>
                <a:cs typeface="Arial Narrow"/>
              </a:defRPr>
            </a:lvl1pPr>
            <a:lvl2pPr marL="1239057" indent="-514027" algn="l" defTabSz="457200" rtl="0" eaLnBrk="1" latinLnBrk="0" hangingPunct="1">
              <a:spcBef>
                <a:spcPct val="20000"/>
              </a:spcBef>
              <a:buSzPct val="100000"/>
              <a:buFont typeface="+mj-lt"/>
              <a:buAutoNum type="arabicPeriod"/>
              <a:defRPr sz="2800" kern="1200">
                <a:solidFill>
                  <a:srgbClr val="4A5C61"/>
                </a:solidFill>
                <a:latin typeface="Arial Narrow"/>
                <a:ea typeface="+mn-ea"/>
                <a:cs typeface="Arial Narrow"/>
              </a:defRPr>
            </a:lvl2pPr>
            <a:lvl3pPr marL="1964088" indent="-514027" algn="l" defTabSz="457200" rtl="0" eaLnBrk="1" latinLnBrk="0" hangingPunct="1">
              <a:spcBef>
                <a:spcPct val="20000"/>
              </a:spcBef>
              <a:buFont typeface="+mj-lt"/>
              <a:buAutoNum type="arabicPeriod"/>
              <a:defRPr sz="2800" kern="1200">
                <a:solidFill>
                  <a:srgbClr val="4A5C61"/>
                </a:solidFill>
                <a:latin typeface="Arial Narrow"/>
                <a:ea typeface="+mn-ea"/>
                <a:cs typeface="Arial Narrow"/>
              </a:defRPr>
            </a:lvl3pPr>
            <a:lvl4pPr marL="2689120" indent="-514027" algn="l" defTabSz="457200" rtl="0" eaLnBrk="1" latinLnBrk="0" hangingPunct="1">
              <a:spcBef>
                <a:spcPct val="20000"/>
              </a:spcBef>
              <a:buSzPct val="70000"/>
              <a:buFont typeface="+mj-lt"/>
              <a:buAutoNum type="arabicPeriod"/>
              <a:defRPr sz="2800" kern="1200">
                <a:solidFill>
                  <a:srgbClr val="4A5C61"/>
                </a:solidFill>
                <a:latin typeface="Arial Narrow"/>
                <a:ea typeface="+mn-ea"/>
                <a:cs typeface="Arial Narrow"/>
              </a:defRPr>
            </a:lvl4pPr>
            <a:lvl5pPr marL="3414149" indent="-514027" algn="l" defTabSz="457200" rtl="0" eaLnBrk="1" latinLnBrk="0" hangingPunct="1">
              <a:spcBef>
                <a:spcPct val="20000"/>
              </a:spcBef>
              <a:buFont typeface="+mj-lt"/>
              <a:buAutoNum type="arabicPeriod"/>
              <a:defRPr sz="2800" kern="1200">
                <a:solidFill>
                  <a:srgbClr val="4A5C6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pt-BR" sz="2000" b="1" dirty="0" smtClean="0"/>
              <a:t>CRMA210 </a:t>
            </a:r>
            <a:r>
              <a:rPr lang="pt-BR" sz="2000" b="1" dirty="0" smtClean="0">
                <a:sym typeface="Wingdings" panose="05000000000000000000" pitchFamily="2" charset="2"/>
              </a:rPr>
              <a:t> Usuário de CRM </a:t>
            </a:r>
            <a:r>
              <a:rPr lang="pt-BR" dirty="0" smtClean="0">
                <a:sym typeface="Wingdings" panose="05000000000000000000" pitchFamily="2" charset="2"/>
              </a:rPr>
              <a:t>(</a:t>
            </a:r>
            <a:r>
              <a:rPr lang="pt-BR" sz="1600" dirty="0"/>
              <a:t>A rotina permite o cadastro dos usuários que serão incluídos na estrutura de negócios do CRM e também a integração das informações do Microsiga Protheus® com o Microsoft Exchange</a:t>
            </a:r>
            <a:r>
              <a:rPr lang="pt-BR" sz="1600" dirty="0" smtClean="0"/>
              <a:t>®).</a:t>
            </a:r>
          </a:p>
          <a:p>
            <a:pPr algn="just"/>
            <a:endParaRPr lang="pt-BR" sz="1600" dirty="0" smtClean="0"/>
          </a:p>
          <a:p>
            <a:pPr algn="just"/>
            <a:r>
              <a:rPr lang="pt-BR" sz="2000" b="1" dirty="0"/>
              <a:t>CRMA520 </a:t>
            </a:r>
            <a:r>
              <a:rPr lang="pt-BR" sz="2000" b="1" dirty="0">
                <a:sym typeface="Wingdings" panose="05000000000000000000" pitchFamily="2" charset="2"/>
              </a:rPr>
              <a:t> Vendedores </a:t>
            </a:r>
            <a:r>
              <a:rPr lang="pt-BR" sz="1600" dirty="0" smtClean="0">
                <a:sym typeface="Wingdings" panose="05000000000000000000" pitchFamily="2" charset="2"/>
              </a:rPr>
              <a:t>(</a:t>
            </a:r>
            <a:r>
              <a:rPr lang="pt-BR" sz="1600" dirty="0"/>
              <a:t>O Cadastro de Vendedores é imprescindível para realizar o cálculo e controle das comissões sobre as vendas dos produtos de uma </a:t>
            </a:r>
            <a:r>
              <a:rPr lang="pt-BR" sz="1600" dirty="0" smtClean="0"/>
              <a:t>empresa, e também é importante o relacionamento com o Usuário de CRM para estrutura de negócios. </a:t>
            </a:r>
          </a:p>
          <a:p>
            <a:pPr algn="just"/>
            <a:endParaRPr lang="pt-BR" sz="1600" dirty="0" smtClean="0"/>
          </a:p>
          <a:p>
            <a:pPr algn="just"/>
            <a:r>
              <a:rPr lang="pt-BR" sz="2000" b="1" dirty="0" smtClean="0"/>
              <a:t>FATA510 </a:t>
            </a:r>
            <a:r>
              <a:rPr lang="pt-BR" sz="2000" b="1" dirty="0" smtClean="0">
                <a:sym typeface="Wingdings" panose="05000000000000000000" pitchFamily="2" charset="2"/>
              </a:rPr>
              <a:t> Unidade de Negócios </a:t>
            </a:r>
            <a:r>
              <a:rPr lang="pt-BR" sz="1600" dirty="0" smtClean="0">
                <a:sym typeface="Wingdings" panose="05000000000000000000" pitchFamily="2" charset="2"/>
              </a:rPr>
              <a:t>(</a:t>
            </a:r>
            <a:r>
              <a:rPr lang="pt-BR" sz="1600" dirty="0" smtClean="0"/>
              <a:t>Este </a:t>
            </a:r>
            <a:r>
              <a:rPr lang="pt-BR" sz="1600" dirty="0"/>
              <a:t>cadastro permite o controle das unidades de negócio da própria empresa, como: filiais, franquias e </a:t>
            </a:r>
            <a:r>
              <a:rPr lang="pt-BR" sz="1600" dirty="0" smtClean="0"/>
              <a:t>revendas).</a:t>
            </a:r>
          </a:p>
          <a:p>
            <a:pPr algn="just"/>
            <a:endParaRPr lang="pt-BR" sz="1600" dirty="0"/>
          </a:p>
          <a:p>
            <a:pPr algn="just"/>
            <a:r>
              <a:rPr lang="pt-BR" sz="2000" b="1" dirty="0" smtClean="0"/>
              <a:t>FATA060</a:t>
            </a:r>
            <a:r>
              <a:rPr lang="pt-BR" sz="2000" dirty="0" smtClean="0"/>
              <a:t> </a:t>
            </a:r>
            <a:r>
              <a:rPr lang="pt-BR" sz="2000" dirty="0" smtClean="0">
                <a:sym typeface="Wingdings" panose="05000000000000000000" pitchFamily="2" charset="2"/>
              </a:rPr>
              <a:t> </a:t>
            </a:r>
            <a:r>
              <a:rPr lang="pt-BR" sz="2000" b="1" dirty="0" smtClean="0">
                <a:sym typeface="Wingdings" panose="05000000000000000000" pitchFamily="2" charset="2"/>
              </a:rPr>
              <a:t>Equipe de Vendas </a:t>
            </a:r>
            <a:r>
              <a:rPr lang="pt-BR" sz="1600" dirty="0" smtClean="0">
                <a:sym typeface="Wingdings" panose="05000000000000000000" pitchFamily="2" charset="2"/>
              </a:rPr>
              <a:t>(</a:t>
            </a:r>
            <a:r>
              <a:rPr lang="pt-BR" sz="1600" dirty="0"/>
              <a:t>Esta rotina define os acessos da equipe de vendas de representantes às informações de Clientes, Prospect, Suspect, Apontamentos, Oportunidades etc. Uma vez definidos os níveis de responsabilidade, cada Equipe de Vendas deve ser incluída na estrutura de negócios, para que seja possível, a partir da rotina Representantes, efetuar as manutenções necessárias, como programação de visitas, visualização de cadastros, programação da agenda </a:t>
            </a:r>
            <a:r>
              <a:rPr lang="pt-BR" sz="1600" dirty="0" err="1"/>
              <a:t>etc</a:t>
            </a:r>
            <a:r>
              <a:rPr lang="pt-BR" sz="1600" dirty="0" smtClean="0"/>
              <a:t>).</a:t>
            </a:r>
          </a:p>
          <a:p>
            <a:pPr algn="just"/>
            <a:endParaRPr lang="pt-BR" sz="1600" dirty="0"/>
          </a:p>
          <a:p>
            <a:r>
              <a:rPr lang="pt-BR" sz="2000" b="1" dirty="0" smtClean="0"/>
              <a:t>CRMA240 </a:t>
            </a:r>
            <a:r>
              <a:rPr lang="pt-BR" sz="2000" b="1" dirty="0" smtClean="0">
                <a:sym typeface="Wingdings" panose="05000000000000000000" pitchFamily="2" charset="2"/>
              </a:rPr>
              <a:t> Estrutura de Negócio </a:t>
            </a:r>
            <a:r>
              <a:rPr lang="pt-BR" sz="1600" dirty="0" smtClean="0">
                <a:sym typeface="Wingdings" panose="05000000000000000000" pitchFamily="2" charset="2"/>
              </a:rPr>
              <a:t>(</a:t>
            </a:r>
            <a:r>
              <a:rPr lang="pt-BR" sz="1600" dirty="0"/>
              <a:t>A rotina estabelece que só é permitido o acesso ao CRM para o usuário que faz parte da estrutura de </a:t>
            </a:r>
            <a:r>
              <a:rPr lang="pt-BR" sz="1600" dirty="0" smtClean="0"/>
              <a:t>negócio).</a:t>
            </a:r>
            <a:endParaRPr lang="pt-BR" sz="1600" dirty="0"/>
          </a:p>
          <a:p>
            <a:pPr algn="just"/>
            <a:endParaRPr lang="pt-BR" sz="1600" dirty="0" smtClean="0"/>
          </a:p>
          <a:p>
            <a:pPr algn="just"/>
            <a:endParaRPr lang="pt-BR" sz="1600" dirty="0" smtClean="0"/>
          </a:p>
          <a:p>
            <a:pPr algn="just"/>
            <a:endParaRPr lang="pt-BR" sz="1600" dirty="0" smtClean="0"/>
          </a:p>
        </p:txBody>
      </p:sp>
    </p:spTree>
    <p:extLst>
      <p:ext uri="{BB962C8B-B14F-4D97-AF65-F5344CB8AC3E}">
        <p14:creationId xmlns:p14="http://schemas.microsoft.com/office/powerpoint/2010/main" val="827307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5"/>
          </p:nvPr>
        </p:nvSpPr>
        <p:spPr>
          <a:xfrm>
            <a:off x="1022317" y="56927"/>
            <a:ext cx="13269981" cy="628873"/>
          </a:xfrm>
        </p:spPr>
        <p:txBody>
          <a:bodyPr/>
          <a:lstStyle/>
          <a:p>
            <a:r>
              <a:rPr lang="pt-BR" dirty="0" smtClean="0"/>
              <a:t>Estrutura de Negócios</a:t>
            </a:r>
          </a:p>
          <a:p>
            <a:endParaRPr lang="pt-BR" dirty="0" smtClean="0"/>
          </a:p>
          <a:p>
            <a:r>
              <a:rPr lang="pt-BR" sz="2000" b="1" dirty="0" smtClean="0">
                <a:solidFill>
                  <a:srgbClr val="297BB5"/>
                </a:solidFill>
              </a:rPr>
              <a:t>Criação de Unidade de Negócios e Equipes de Vendas</a:t>
            </a:r>
          </a:p>
          <a:p>
            <a:endParaRPr lang="pt-BR"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8</a:t>
            </a:fld>
            <a:endParaRPr lang="en-US" dirty="0"/>
          </a:p>
        </p:txBody>
      </p:sp>
      <p:sp>
        <p:nvSpPr>
          <p:cNvPr id="7" name="Content Placeholder 8"/>
          <p:cNvSpPr txBox="1">
            <a:spLocks/>
          </p:cNvSpPr>
          <p:nvPr/>
        </p:nvSpPr>
        <p:spPr>
          <a:xfrm>
            <a:off x="1174717" y="2192161"/>
            <a:ext cx="6632096" cy="5924368"/>
          </a:xfrm>
          <a:prstGeom prst="rect">
            <a:avLst/>
          </a:prstGeom>
        </p:spPr>
        <p:txBody>
          <a:bodyPr lIns="91382" tIns="45691" rIns="91382" bIns="45691"/>
          <a:lstStyle>
            <a:lvl1pPr marL="0" indent="0" algn="l" defTabSz="457200" rtl="0" eaLnBrk="1" latinLnBrk="0" hangingPunct="1">
              <a:spcBef>
                <a:spcPts val="52"/>
              </a:spcBef>
              <a:spcAft>
                <a:spcPts val="600"/>
              </a:spcAft>
              <a:buFont typeface="+mj-lt"/>
              <a:buNone/>
              <a:defRPr sz="2200" b="0" i="0" kern="1200" baseline="0">
                <a:solidFill>
                  <a:srgbClr val="4A5C61"/>
                </a:solidFill>
                <a:latin typeface="Arial Narrow"/>
                <a:ea typeface="+mn-ea"/>
                <a:cs typeface="Arial Narrow"/>
              </a:defRPr>
            </a:lvl1pPr>
            <a:lvl2pPr marL="1239057" indent="-514027" algn="l" defTabSz="457200" rtl="0" eaLnBrk="1" latinLnBrk="0" hangingPunct="1">
              <a:spcBef>
                <a:spcPct val="20000"/>
              </a:spcBef>
              <a:buSzPct val="100000"/>
              <a:buFont typeface="+mj-lt"/>
              <a:buAutoNum type="arabicPeriod"/>
              <a:defRPr sz="2800" kern="1200">
                <a:solidFill>
                  <a:srgbClr val="4A5C61"/>
                </a:solidFill>
                <a:latin typeface="Arial Narrow"/>
                <a:ea typeface="+mn-ea"/>
                <a:cs typeface="Arial Narrow"/>
              </a:defRPr>
            </a:lvl2pPr>
            <a:lvl3pPr marL="1964088" indent="-514027" algn="l" defTabSz="457200" rtl="0" eaLnBrk="1" latinLnBrk="0" hangingPunct="1">
              <a:spcBef>
                <a:spcPct val="20000"/>
              </a:spcBef>
              <a:buFont typeface="+mj-lt"/>
              <a:buAutoNum type="arabicPeriod"/>
              <a:defRPr sz="2800" kern="1200">
                <a:solidFill>
                  <a:srgbClr val="4A5C61"/>
                </a:solidFill>
                <a:latin typeface="Arial Narrow"/>
                <a:ea typeface="+mn-ea"/>
                <a:cs typeface="Arial Narrow"/>
              </a:defRPr>
            </a:lvl3pPr>
            <a:lvl4pPr marL="2689120" indent="-514027" algn="l" defTabSz="457200" rtl="0" eaLnBrk="1" latinLnBrk="0" hangingPunct="1">
              <a:spcBef>
                <a:spcPct val="20000"/>
              </a:spcBef>
              <a:buSzPct val="70000"/>
              <a:buFont typeface="+mj-lt"/>
              <a:buAutoNum type="arabicPeriod"/>
              <a:defRPr sz="2800" kern="1200">
                <a:solidFill>
                  <a:srgbClr val="4A5C61"/>
                </a:solidFill>
                <a:latin typeface="Arial Narrow"/>
                <a:ea typeface="+mn-ea"/>
                <a:cs typeface="Arial Narrow"/>
              </a:defRPr>
            </a:lvl4pPr>
            <a:lvl5pPr marL="3414149" indent="-514027" algn="l" defTabSz="457200" rtl="0" eaLnBrk="1" latinLnBrk="0" hangingPunct="1">
              <a:spcBef>
                <a:spcPct val="20000"/>
              </a:spcBef>
              <a:buFont typeface="+mj-lt"/>
              <a:buAutoNum type="arabicPeriod"/>
              <a:defRPr sz="2800" kern="1200">
                <a:solidFill>
                  <a:srgbClr val="4A5C6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endParaRPr lang="pt-BR" dirty="0" smtClean="0"/>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4227" y="1943972"/>
            <a:ext cx="14121922" cy="3327798"/>
          </a:xfrm>
          <a:prstGeom prst="rect">
            <a:avLst/>
          </a:prstGeom>
        </p:spPr>
      </p:pic>
      <p:pic>
        <p:nvPicPr>
          <p:cNvPr id="12" name="Imagem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226" y="5532120"/>
            <a:ext cx="14121923" cy="2926080"/>
          </a:xfrm>
          <a:prstGeom prst="rect">
            <a:avLst/>
          </a:prstGeom>
        </p:spPr>
      </p:pic>
    </p:spTree>
    <p:extLst>
      <p:ext uri="{BB962C8B-B14F-4D97-AF65-F5344CB8AC3E}">
        <p14:creationId xmlns:p14="http://schemas.microsoft.com/office/powerpoint/2010/main" val="44576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3"/>
          <p:cNvSpPr>
            <a:spLocks noGrp="1"/>
          </p:cNvSpPr>
          <p:nvPr>
            <p:ph type="body" idx="15"/>
          </p:nvPr>
        </p:nvSpPr>
        <p:spPr/>
        <p:txBody>
          <a:bodyPr/>
          <a:lstStyle/>
          <a:p>
            <a:r>
              <a:rPr lang="pt-BR" dirty="0" smtClean="0"/>
              <a:t>Estrutura de Negócios</a:t>
            </a:r>
            <a:endParaRPr lang="pt-BR" dirty="0"/>
          </a:p>
        </p:txBody>
      </p:sp>
      <p:sp>
        <p:nvSpPr>
          <p:cNvPr id="3" name="CaixaDeTexto 2"/>
          <p:cNvSpPr txBox="1"/>
          <p:nvPr/>
        </p:nvSpPr>
        <p:spPr>
          <a:xfrm>
            <a:off x="251460" y="937260"/>
            <a:ext cx="2922046" cy="400110"/>
          </a:xfrm>
          <a:prstGeom prst="rect">
            <a:avLst/>
          </a:prstGeom>
          <a:noFill/>
        </p:spPr>
        <p:txBody>
          <a:bodyPr wrap="square" rtlCol="0">
            <a:spAutoFit/>
          </a:bodyPr>
          <a:lstStyle/>
          <a:p>
            <a:r>
              <a:rPr lang="pt-BR" sz="2000" b="1" i="0" dirty="0" smtClean="0">
                <a:solidFill>
                  <a:srgbClr val="297BB5"/>
                </a:solidFill>
                <a:latin typeface="Arial Narrow"/>
                <a:ea typeface="Lucida Grande"/>
                <a:cs typeface="Arial Narrow"/>
              </a:rPr>
              <a:t>Criação de Usuário de CRM</a:t>
            </a:r>
          </a:p>
        </p:txBody>
      </p:sp>
      <p:pic>
        <p:nvPicPr>
          <p:cNvPr id="6" name="Imagem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182" y="1398925"/>
            <a:ext cx="15935710" cy="1904345"/>
          </a:xfrm>
          <a:prstGeom prst="rect">
            <a:avLst/>
          </a:prstGeom>
        </p:spPr>
      </p:pic>
      <p:pic>
        <p:nvPicPr>
          <p:cNvPr id="7" name="Imagem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182" y="3289708"/>
            <a:ext cx="15935710" cy="2045375"/>
          </a:xfrm>
          <a:prstGeom prst="rect">
            <a:avLst/>
          </a:prstGeom>
        </p:spPr>
      </p:pic>
      <p:pic>
        <p:nvPicPr>
          <p:cNvPr id="8" name="Imagem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182" y="5335083"/>
            <a:ext cx="15935710" cy="1982745"/>
          </a:xfrm>
          <a:prstGeom prst="rect">
            <a:avLst/>
          </a:prstGeom>
        </p:spPr>
      </p:pic>
      <p:pic>
        <p:nvPicPr>
          <p:cNvPr id="9" name="Imagem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182" y="7290406"/>
            <a:ext cx="15935710" cy="1853594"/>
          </a:xfrm>
          <a:prstGeom prst="rect">
            <a:avLst/>
          </a:prstGeom>
        </p:spPr>
      </p:pic>
    </p:spTree>
    <p:extLst>
      <p:ext uri="{BB962C8B-B14F-4D97-AF65-F5344CB8AC3E}">
        <p14:creationId xmlns:p14="http://schemas.microsoft.com/office/powerpoint/2010/main" val="2876800687"/>
      </p:ext>
    </p:extLst>
  </p:cSld>
  <p:clrMapOvr>
    <a:masterClrMapping/>
  </p:clrMapOvr>
</p:sld>
</file>

<file path=ppt/theme/theme1.xml><?xml version="1.0" encoding="utf-8"?>
<a:theme xmlns:a="http://schemas.openxmlformats.org/drawingml/2006/main" name="totvs_guia_template_2016_v1_1">
  <a:themeElements>
    <a:clrScheme name="TOTVS">
      <a:dk1>
        <a:srgbClr val="4A5C61"/>
      </a:dk1>
      <a:lt1>
        <a:sysClr val="window" lastClr="FFFFFF"/>
      </a:lt1>
      <a:dk2>
        <a:srgbClr val="4A5C61"/>
      </a:dk2>
      <a:lt2>
        <a:srgbClr val="FFFFFF"/>
      </a:lt2>
      <a:accent1>
        <a:srgbClr val="00739C"/>
      </a:accent1>
      <a:accent2>
        <a:srgbClr val="297BB5"/>
      </a:accent2>
      <a:accent3>
        <a:srgbClr val="5BB3CA"/>
      </a:accent3>
      <a:accent4>
        <a:srgbClr val="F59528"/>
      </a:accent4>
      <a:accent5>
        <a:srgbClr val="4A5C61"/>
      </a:accent5>
      <a:accent6>
        <a:srgbClr val="7D969B"/>
      </a:accent6>
      <a:hlink>
        <a:srgbClr val="F59528"/>
      </a:hlink>
      <a:folHlink>
        <a:srgbClr val="297BB5"/>
      </a:folHlink>
    </a:clrScheme>
    <a:fontScheme name="TOTVS">
      <a:majorFont>
        <a:latin typeface="Arial Narrow"/>
        <a:ea typeface=""/>
        <a:cs typeface=""/>
      </a:majorFont>
      <a:minorFont>
        <a:latin typeface="Arial Narrow"/>
        <a:ea typeface=""/>
        <a:cs typeface=""/>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Contracap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400" dirty="0" err="1" smtClean="0">
            <a:solidFill>
              <a:schemeClr val="bg1"/>
            </a:solidFill>
            <a:latin typeface="Arial Narrow"/>
            <a:cs typeface="Arial Narrow"/>
          </a:defRPr>
        </a:defPPr>
      </a:lstStyle>
    </a:txDef>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Índice">
  <a:themeElements>
    <a:clrScheme name="TOTVS">
      <a:dk1>
        <a:srgbClr val="4A5C61"/>
      </a:dk1>
      <a:lt1>
        <a:sysClr val="window" lastClr="FFFFFF"/>
      </a:lt1>
      <a:dk2>
        <a:srgbClr val="4A5C61"/>
      </a:dk2>
      <a:lt2>
        <a:srgbClr val="FFFFFF"/>
      </a:lt2>
      <a:accent1>
        <a:srgbClr val="00739C"/>
      </a:accent1>
      <a:accent2>
        <a:srgbClr val="297BB5"/>
      </a:accent2>
      <a:accent3>
        <a:srgbClr val="5BB3CA"/>
      </a:accent3>
      <a:accent4>
        <a:srgbClr val="F59528"/>
      </a:accent4>
      <a:accent5>
        <a:srgbClr val="4A5C61"/>
      </a:accent5>
      <a:accent6>
        <a:srgbClr val="7D969B"/>
      </a:accent6>
      <a:hlink>
        <a:srgbClr val="F59528"/>
      </a:hlink>
      <a:folHlink>
        <a:srgbClr val="297BB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ólidos Suti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200" b="0" i="0" dirty="0" err="1" smtClean="0">
            <a:solidFill>
              <a:srgbClr val="595959"/>
            </a:solidFill>
            <a:latin typeface="Arial Narrow"/>
            <a:ea typeface="Lucida Grande"/>
            <a:cs typeface="Arial Narrow"/>
          </a:defRPr>
        </a:defPPr>
      </a:lstStyle>
    </a:txDef>
  </a:objectDefaults>
  <a:extraClrSchemeLst/>
</a:theme>
</file>

<file path=ppt/theme/theme3.xml><?xml version="1.0" encoding="utf-8"?>
<a:theme xmlns:a="http://schemas.openxmlformats.org/drawingml/2006/main" name="Separata 0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200" dirty="0" err="1" smtClean="0">
            <a:solidFill>
              <a:schemeClr val="bg1"/>
            </a:solidFill>
            <a:latin typeface="Arial Narrow"/>
            <a:cs typeface="Arial Narrow"/>
          </a:defRPr>
        </a:defPPr>
      </a:lstStyle>
    </a:txDef>
  </a:objectDefaults>
  <a:extraClrSchemeLst/>
</a:theme>
</file>

<file path=ppt/theme/theme4.xml><?xml version="1.0" encoding="utf-8"?>
<a:theme xmlns:a="http://schemas.openxmlformats.org/drawingml/2006/main" name="Separata 0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200" dirty="0" err="1" smtClean="0">
            <a:solidFill>
              <a:schemeClr val="bg1"/>
            </a:solidFill>
            <a:latin typeface="Arial Narrow"/>
            <a:cs typeface="Arial Narrow"/>
          </a:defRPr>
        </a:defPPr>
      </a:lstStyle>
    </a:txDef>
  </a:objectDefaults>
  <a:extraClrSchemeLst/>
</a:theme>
</file>

<file path=ppt/theme/theme5.xml><?xml version="1.0" encoding="utf-8"?>
<a:theme xmlns:a="http://schemas.openxmlformats.org/drawingml/2006/main" name="Separata 0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200" dirty="0" err="1" smtClean="0">
            <a:solidFill>
              <a:schemeClr val="bg1"/>
            </a:solidFill>
            <a:latin typeface="Arial Narrow"/>
            <a:cs typeface="Arial Narrow"/>
          </a:defRPr>
        </a:defPPr>
      </a:lstStyle>
    </a:txDef>
  </a:objectDefaults>
  <a:extraClrSchemeLst/>
</a:theme>
</file>

<file path=ppt/theme/theme6.xml><?xml version="1.0" encoding="utf-8"?>
<a:theme xmlns:a="http://schemas.openxmlformats.org/drawingml/2006/main" name="Separata 0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200" dirty="0" err="1" smtClean="0">
            <a:solidFill>
              <a:schemeClr val="bg1"/>
            </a:solidFill>
            <a:latin typeface="Arial Narrow"/>
            <a:cs typeface="Arial Narrow"/>
          </a:defRPr>
        </a:defPPr>
      </a:lstStyle>
    </a:txDef>
  </a:objectDefaults>
  <a:extraClrSchemeLst/>
</a:theme>
</file>

<file path=ppt/theme/theme7.xml><?xml version="1.0" encoding="utf-8"?>
<a:theme xmlns:a="http://schemas.openxmlformats.org/drawingml/2006/main" name="Conteúdo 0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400" b="0" i="0" dirty="0" err="1" smtClean="0">
            <a:solidFill>
              <a:srgbClr val="4A5C61"/>
            </a:solidFill>
            <a:latin typeface="Arial Narrow"/>
            <a:ea typeface="Lucida Grande"/>
            <a:cs typeface="Arial Narrow"/>
          </a:defRPr>
        </a:defPPr>
      </a:lstStyle>
    </a:txDef>
  </a:objectDefaults>
  <a:extraClrSchemeLst/>
</a:theme>
</file>

<file path=ppt/theme/theme8.xml><?xml version="1.0" encoding="utf-8"?>
<a:theme xmlns:a="http://schemas.openxmlformats.org/drawingml/2006/main" name="Conteúdo 03">
  <a:themeElements>
    <a:clrScheme name="TOTVS">
      <a:dk1>
        <a:srgbClr val="4A5C61"/>
      </a:dk1>
      <a:lt1>
        <a:sysClr val="window" lastClr="FFFFFF"/>
      </a:lt1>
      <a:dk2>
        <a:srgbClr val="4A5C61"/>
      </a:dk2>
      <a:lt2>
        <a:srgbClr val="FFFFFF"/>
      </a:lt2>
      <a:accent1>
        <a:srgbClr val="00739C"/>
      </a:accent1>
      <a:accent2>
        <a:srgbClr val="297BB5"/>
      </a:accent2>
      <a:accent3>
        <a:srgbClr val="5BB3CA"/>
      </a:accent3>
      <a:accent4>
        <a:srgbClr val="F59528"/>
      </a:accent4>
      <a:accent5>
        <a:srgbClr val="4A5C61"/>
      </a:accent5>
      <a:accent6>
        <a:srgbClr val="7D969B"/>
      </a:accent6>
      <a:hlink>
        <a:srgbClr val="F59528"/>
      </a:hlink>
      <a:folHlink>
        <a:srgbClr val="297BB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200" dirty="0" err="1" smtClean="0">
            <a:solidFill>
              <a:schemeClr val="bg1"/>
            </a:solidFill>
            <a:latin typeface="Arial Narrow"/>
            <a:cs typeface="Arial Narrow"/>
          </a:defRPr>
        </a:defPPr>
      </a:lstStyle>
    </a:txDef>
  </a:objectDefaults>
  <a:extraClrSchemeLst/>
</a:theme>
</file>

<file path=ppt/theme/theme9.xml><?xml version="1.0" encoding="utf-8"?>
<a:theme xmlns:a="http://schemas.openxmlformats.org/drawingml/2006/main" name="Conteúdo 0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200" b="0" i="0" dirty="0" err="1" smtClean="0">
            <a:solidFill>
              <a:srgbClr val="4A5C61"/>
            </a:solidFill>
            <a:latin typeface="Arial Narrow"/>
            <a:ea typeface="Lucida Grande"/>
            <a:cs typeface="Arial Narrow"/>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emplate>totvs_guia_template_2016_v1_2</Template>
  <TotalTime>16364</TotalTime>
  <Words>2379</Words>
  <Application>Microsoft Office PowerPoint</Application>
  <PresentationFormat>Personalizar</PresentationFormat>
  <Paragraphs>280</Paragraphs>
  <Slides>36</Slides>
  <Notes>7</Notes>
  <HiddenSlides>0</HiddenSlides>
  <MMClips>0</MMClips>
  <ScaleCrop>false</ScaleCrop>
  <HeadingPairs>
    <vt:vector size="6" baseType="variant">
      <vt:variant>
        <vt:lpstr>Fontes usadas</vt:lpstr>
      </vt:variant>
      <vt:variant>
        <vt:i4>5</vt:i4>
      </vt:variant>
      <vt:variant>
        <vt:lpstr>Tema</vt:lpstr>
      </vt:variant>
      <vt:variant>
        <vt:i4>10</vt:i4>
      </vt:variant>
      <vt:variant>
        <vt:lpstr>Títulos de slides</vt:lpstr>
      </vt:variant>
      <vt:variant>
        <vt:i4>36</vt:i4>
      </vt:variant>
    </vt:vector>
  </HeadingPairs>
  <TitlesOfParts>
    <vt:vector size="51" baseType="lpstr">
      <vt:lpstr>Arial</vt:lpstr>
      <vt:lpstr>Arial Narrow</vt:lpstr>
      <vt:lpstr>Calibri</vt:lpstr>
      <vt:lpstr>Lucida Grande</vt:lpstr>
      <vt:lpstr>Wingdings</vt:lpstr>
      <vt:lpstr>totvs_guia_template_2016_v1_1</vt:lpstr>
      <vt:lpstr>Índice</vt:lpstr>
      <vt:lpstr>Separata 01</vt:lpstr>
      <vt:lpstr>Separata 02</vt:lpstr>
      <vt:lpstr>Separata 03</vt:lpstr>
      <vt:lpstr>Separata 04</vt:lpstr>
      <vt:lpstr>Conteúdo 02</vt:lpstr>
      <vt:lpstr>Conteúdo 03</vt:lpstr>
      <vt:lpstr>Conteúdo 04</vt:lpstr>
      <vt:lpstr>Contracapa</vt:lpstr>
      <vt:lpstr>Treinamento do módulo de CRM - 2019</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Manager/>
  <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 FEVEREIRO / 2016</dc:title>
  <dc:subject/>
  <dc:creator>Cesar Augusto Bianchi da Silva</dc:creator>
  <cp:keywords/>
  <dc:description/>
  <cp:lastModifiedBy>Natalia Cristina de Lucas dos Santos</cp:lastModifiedBy>
  <cp:revision>692</cp:revision>
  <dcterms:created xsi:type="dcterms:W3CDTF">2016-02-22T16:50:57Z</dcterms:created>
  <dcterms:modified xsi:type="dcterms:W3CDTF">2019-04-22T21:29:57Z</dcterms:modified>
  <cp:category/>
</cp:coreProperties>
</file>