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E1F00"/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4779" autoAdjust="0"/>
    <p:restoredTop sz="94660"/>
  </p:normalViewPr>
  <p:slideViewPr>
    <p:cSldViewPr snapToGrid="0">
      <p:cViewPr>
        <p:scale>
          <a:sx n="136" d="100"/>
          <a:sy n="136" d="100"/>
        </p:scale>
        <p:origin x="-2676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343E74-0E17-422A-A9B2-5D3135319580}" type="datetimeFigureOut">
              <a:rPr lang="pt-BR" smtClean="0"/>
              <a:t>02/04/2020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4A713-2FD5-44B0-A678-9AA25BE7B1F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1063318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343E74-0E17-422A-A9B2-5D3135319580}" type="datetimeFigureOut">
              <a:rPr lang="pt-BR" smtClean="0"/>
              <a:t>02/04/2020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4A713-2FD5-44B0-A678-9AA25BE7B1F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2871903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343E74-0E17-422A-A9B2-5D3135319580}" type="datetimeFigureOut">
              <a:rPr lang="pt-BR" smtClean="0"/>
              <a:t>02/04/2020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4A713-2FD5-44B0-A678-9AA25BE7B1F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2690037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343E74-0E17-422A-A9B2-5D3135319580}" type="datetimeFigureOut">
              <a:rPr lang="pt-BR" smtClean="0"/>
              <a:t>02/04/2020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4A713-2FD5-44B0-A678-9AA25BE7B1F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5382335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343E74-0E17-422A-A9B2-5D3135319580}" type="datetimeFigureOut">
              <a:rPr lang="pt-BR" smtClean="0"/>
              <a:t>02/04/2020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4A713-2FD5-44B0-A678-9AA25BE7B1F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0605458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343E74-0E17-422A-A9B2-5D3135319580}" type="datetimeFigureOut">
              <a:rPr lang="pt-BR" smtClean="0"/>
              <a:t>02/04/2020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4A713-2FD5-44B0-A678-9AA25BE7B1F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1812231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343E74-0E17-422A-A9B2-5D3135319580}" type="datetimeFigureOut">
              <a:rPr lang="pt-BR" smtClean="0"/>
              <a:t>02/04/2020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4A713-2FD5-44B0-A678-9AA25BE7B1F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1081357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343E74-0E17-422A-A9B2-5D3135319580}" type="datetimeFigureOut">
              <a:rPr lang="pt-BR" smtClean="0"/>
              <a:t>02/04/2020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4A713-2FD5-44B0-A678-9AA25BE7B1F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4577687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343E74-0E17-422A-A9B2-5D3135319580}" type="datetimeFigureOut">
              <a:rPr lang="pt-BR" smtClean="0"/>
              <a:t>02/04/2020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4A713-2FD5-44B0-A678-9AA25BE7B1F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569847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343E74-0E17-422A-A9B2-5D3135319580}" type="datetimeFigureOut">
              <a:rPr lang="pt-BR" smtClean="0"/>
              <a:t>02/04/2020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4A713-2FD5-44B0-A678-9AA25BE7B1F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7686293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343E74-0E17-422A-A9B2-5D3135319580}" type="datetimeFigureOut">
              <a:rPr lang="pt-BR" smtClean="0"/>
              <a:t>02/04/2020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4A713-2FD5-44B0-A678-9AA25BE7B1F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3366353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343E74-0E17-422A-A9B2-5D3135319580}" type="datetimeFigureOut">
              <a:rPr lang="pt-BR" smtClean="0"/>
              <a:t>02/04/2020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C4A713-2FD5-44B0-A678-9AA25BE7B1F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3791651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upo 11"/>
          <p:cNvGrpSpPr/>
          <p:nvPr/>
        </p:nvGrpSpPr>
        <p:grpSpPr>
          <a:xfrm>
            <a:off x="2089310" y="-1505443"/>
            <a:ext cx="3743239" cy="856079"/>
            <a:chOff x="531443" y="650875"/>
            <a:chExt cx="3743239" cy="856079"/>
          </a:xfrm>
        </p:grpSpPr>
        <p:cxnSp>
          <p:nvCxnSpPr>
            <p:cNvPr id="13" name="Conector reto 12"/>
            <p:cNvCxnSpPr/>
            <p:nvPr/>
          </p:nvCxnSpPr>
          <p:spPr>
            <a:xfrm flipV="1">
              <a:off x="531443" y="923925"/>
              <a:ext cx="200025" cy="450851"/>
            </a:xfrm>
            <a:prstGeom prst="line">
              <a:avLst/>
            </a:prstGeom>
            <a:ln w="19050" cap="rnd">
              <a:solidFill>
                <a:srgbClr val="6633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CaixaDeTexto 13"/>
            <p:cNvSpPr txBox="1"/>
            <p:nvPr/>
          </p:nvSpPr>
          <p:spPr>
            <a:xfrm>
              <a:off x="1011661" y="650875"/>
              <a:ext cx="2161169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sz="2800" b="1" dirty="0" smtClean="0">
                  <a:solidFill>
                    <a:srgbClr val="663300"/>
                  </a:solidFill>
                  <a:latin typeface="SaNS SERIF"/>
                </a:rPr>
                <a:t>COMUNICA</a:t>
              </a:r>
            </a:p>
          </p:txBody>
        </p:sp>
        <p:cxnSp>
          <p:nvCxnSpPr>
            <p:cNvPr id="15" name="Conector reto 14"/>
            <p:cNvCxnSpPr/>
            <p:nvPr/>
          </p:nvCxnSpPr>
          <p:spPr>
            <a:xfrm flipV="1">
              <a:off x="683843" y="923914"/>
              <a:ext cx="200025" cy="450851"/>
            </a:xfrm>
            <a:prstGeom prst="line">
              <a:avLst/>
            </a:prstGeom>
            <a:ln w="19050" cap="rnd">
              <a:solidFill>
                <a:srgbClr val="6633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Conector reto 15"/>
            <p:cNvCxnSpPr/>
            <p:nvPr/>
          </p:nvCxnSpPr>
          <p:spPr>
            <a:xfrm flipV="1">
              <a:off x="836243" y="923923"/>
              <a:ext cx="200025" cy="450851"/>
            </a:xfrm>
            <a:prstGeom prst="line">
              <a:avLst/>
            </a:prstGeom>
            <a:ln w="19050" cap="rnd">
              <a:solidFill>
                <a:srgbClr val="6633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Retângulo 16"/>
            <p:cNvSpPr/>
            <p:nvPr/>
          </p:nvSpPr>
          <p:spPr>
            <a:xfrm>
              <a:off x="1036808" y="983734"/>
              <a:ext cx="3237874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sz="2800" b="1" dirty="0">
                  <a:solidFill>
                    <a:srgbClr val="663300"/>
                  </a:solidFill>
                  <a:latin typeface="SaNS SERIF"/>
                </a:rPr>
                <a:t>FISCAL DATASUL</a:t>
              </a:r>
            </a:p>
          </p:txBody>
        </p:sp>
        <p:sp>
          <p:nvSpPr>
            <p:cNvPr id="18" name="Botão de ação: Som 17">
              <a:hlinkClick r:id="" action="ppaction://noaction" highlightClick="1">
                <a:snd r:embed="rId2" name="applause.wav"/>
              </a:hlinkClick>
            </p:cNvPr>
            <p:cNvSpPr/>
            <p:nvPr/>
          </p:nvSpPr>
          <p:spPr>
            <a:xfrm>
              <a:off x="3100811" y="652463"/>
              <a:ext cx="382016" cy="382016"/>
            </a:xfrm>
            <a:prstGeom prst="actionButtonSound">
              <a:avLst/>
            </a:prstGeom>
            <a:noFill/>
            <a:ln w="19050" cap="rnd" cmpd="sng">
              <a:solidFill>
                <a:srgbClr val="663300"/>
              </a:solidFill>
              <a:prstDash val="solid"/>
              <a:bevel/>
            </a:ln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pt-BR">
                <a:solidFill>
                  <a:srgbClr val="663300"/>
                </a:solidFill>
              </a:endParaRPr>
            </a:p>
          </p:txBody>
        </p:sp>
      </p:grpSp>
      <p:sp>
        <p:nvSpPr>
          <p:cNvPr id="4" name="Retângulo 3"/>
          <p:cNvSpPr/>
          <p:nvPr/>
        </p:nvSpPr>
        <p:spPr>
          <a:xfrm>
            <a:off x="4935196" y="203661"/>
            <a:ext cx="6843751" cy="3854533"/>
          </a:xfrm>
          <a:prstGeom prst="rect">
            <a:avLst/>
          </a:prstGeom>
          <a:gradFill flip="none" rotWithShape="1">
            <a:gsLst>
              <a:gs pos="84000">
                <a:schemeClr val="accent1">
                  <a:lumMod val="7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139700">
            <a:solidFill>
              <a:schemeClr val="accent3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grpSp>
        <p:nvGrpSpPr>
          <p:cNvPr id="5" name="Grupo 4"/>
          <p:cNvGrpSpPr/>
          <p:nvPr/>
        </p:nvGrpSpPr>
        <p:grpSpPr>
          <a:xfrm>
            <a:off x="5569333" y="384818"/>
            <a:ext cx="6221205" cy="1503286"/>
            <a:chOff x="450478" y="562356"/>
            <a:chExt cx="6221205" cy="1503286"/>
          </a:xfrm>
        </p:grpSpPr>
        <p:cxnSp>
          <p:nvCxnSpPr>
            <p:cNvPr id="6" name="Conector reto 5"/>
            <p:cNvCxnSpPr/>
            <p:nvPr/>
          </p:nvCxnSpPr>
          <p:spPr>
            <a:xfrm flipV="1">
              <a:off x="450478" y="1147727"/>
              <a:ext cx="250665" cy="714654"/>
            </a:xfrm>
            <a:prstGeom prst="line">
              <a:avLst/>
            </a:prstGeom>
            <a:ln w="38100" cap="rnd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CaixaDeTexto 6"/>
            <p:cNvSpPr txBox="1"/>
            <p:nvPr/>
          </p:nvSpPr>
          <p:spPr>
            <a:xfrm>
              <a:off x="1011661" y="650875"/>
              <a:ext cx="3711272" cy="86177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sz="5000" b="1" dirty="0" smtClean="0">
                  <a:solidFill>
                    <a:schemeClr val="accent3">
                      <a:lumMod val="60000"/>
                      <a:lumOff val="40000"/>
                    </a:schemeClr>
                  </a:solidFill>
                  <a:latin typeface="SaNS SERIF"/>
                </a:rPr>
                <a:t>COMUNICA</a:t>
              </a:r>
            </a:p>
          </p:txBody>
        </p:sp>
        <p:sp>
          <p:nvSpPr>
            <p:cNvPr id="10" name="Retângulo 9"/>
            <p:cNvSpPr/>
            <p:nvPr/>
          </p:nvSpPr>
          <p:spPr>
            <a:xfrm>
              <a:off x="1026408" y="1203868"/>
              <a:ext cx="5645275" cy="8617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t-BR" sz="5000" b="1" dirty="0" smtClean="0">
                  <a:solidFill>
                    <a:schemeClr val="accent3">
                      <a:lumMod val="60000"/>
                      <a:lumOff val="40000"/>
                    </a:schemeClr>
                  </a:solidFill>
                  <a:latin typeface="SaNS SERIF"/>
                </a:rPr>
                <a:t>COMPRAS LOGIX</a:t>
              </a:r>
              <a:endParaRPr lang="pt-BR" sz="5000" b="1" dirty="0">
                <a:solidFill>
                  <a:schemeClr val="accent3">
                    <a:lumMod val="60000"/>
                    <a:lumOff val="40000"/>
                  </a:schemeClr>
                </a:solidFill>
                <a:latin typeface="SaNS SERIF"/>
              </a:endParaRPr>
            </a:p>
          </p:txBody>
        </p:sp>
        <p:sp>
          <p:nvSpPr>
            <p:cNvPr id="11" name="Botão de ação: Som 10">
              <a:hlinkClick r:id="" action="ppaction://noaction" highlightClick="1">
                <a:snd r:embed="rId2" name="applause.wav"/>
              </a:hlinkClick>
            </p:cNvPr>
            <p:cNvSpPr/>
            <p:nvPr/>
          </p:nvSpPr>
          <p:spPr>
            <a:xfrm>
              <a:off x="4658678" y="562356"/>
              <a:ext cx="726122" cy="726122"/>
            </a:xfrm>
            <a:prstGeom prst="actionButtonSound">
              <a:avLst/>
            </a:prstGeom>
            <a:noFill/>
            <a:ln w="28575" cap="rnd" cmpd="sng">
              <a:solidFill>
                <a:schemeClr val="bg1">
                  <a:lumMod val="65000"/>
                </a:schemeClr>
              </a:solidFill>
              <a:prstDash val="solid"/>
              <a:bevel/>
            </a:ln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pt-BR">
                <a:solidFill>
                  <a:srgbClr val="663300"/>
                </a:solidFill>
              </a:endParaRPr>
            </a:p>
          </p:txBody>
        </p:sp>
      </p:grpSp>
      <p:cxnSp>
        <p:nvCxnSpPr>
          <p:cNvPr id="21" name="Conector reto 20"/>
          <p:cNvCxnSpPr/>
          <p:nvPr/>
        </p:nvCxnSpPr>
        <p:spPr>
          <a:xfrm flipV="1">
            <a:off x="5736022" y="970189"/>
            <a:ext cx="250665" cy="714654"/>
          </a:xfrm>
          <a:prstGeom prst="line">
            <a:avLst/>
          </a:prstGeom>
          <a:ln w="38100" cap="rnd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Conector reto 21"/>
          <p:cNvCxnSpPr/>
          <p:nvPr/>
        </p:nvCxnSpPr>
        <p:spPr>
          <a:xfrm flipV="1">
            <a:off x="5907474" y="974952"/>
            <a:ext cx="250665" cy="714654"/>
          </a:xfrm>
          <a:prstGeom prst="line">
            <a:avLst/>
          </a:prstGeom>
          <a:ln w="38100" cap="rnd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Canto dobrado 22"/>
          <p:cNvSpPr/>
          <p:nvPr/>
        </p:nvSpPr>
        <p:spPr>
          <a:xfrm rot="10071866">
            <a:off x="6231163" y="2218389"/>
            <a:ext cx="914400" cy="914400"/>
          </a:xfrm>
          <a:prstGeom prst="foldedCorner">
            <a:avLst/>
          </a:prstGeom>
          <a:ln>
            <a:noFill/>
          </a:ln>
          <a:effectLst>
            <a:glow rad="63500">
              <a:schemeClr val="accent2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5" name="Elipse 24"/>
          <p:cNvSpPr/>
          <p:nvPr/>
        </p:nvSpPr>
        <p:spPr>
          <a:xfrm>
            <a:off x="6569831" y="2303053"/>
            <a:ext cx="171450" cy="171450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127000" dist="38100" dir="2700000" algn="ctr">
              <a:srgbClr val="000000">
                <a:alpha val="45000"/>
              </a:srgbClr>
            </a:outerShdw>
          </a:effectLst>
          <a:scene3d>
            <a:camera prst="perspectiveFront" fov="2700000">
              <a:rot lat="20376000" lon="1938000" rev="20112001"/>
            </a:camera>
            <a:lightRig rig="soft" dir="t">
              <a:rot lat="0" lon="0" rev="0"/>
            </a:lightRig>
          </a:scene3d>
          <a:sp3d prstMaterial="translucentPowder">
            <a:bevelT w="2032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grpSp>
        <p:nvGrpSpPr>
          <p:cNvPr id="37" name="Grupo 36"/>
          <p:cNvGrpSpPr/>
          <p:nvPr/>
        </p:nvGrpSpPr>
        <p:grpSpPr>
          <a:xfrm>
            <a:off x="8081978" y="2130335"/>
            <a:ext cx="914400" cy="914400"/>
            <a:chOff x="7878778" y="2113401"/>
            <a:chExt cx="914400" cy="914400"/>
          </a:xfrm>
        </p:grpSpPr>
        <p:sp>
          <p:nvSpPr>
            <p:cNvPr id="28" name="Canto dobrado 27"/>
            <p:cNvSpPr/>
            <p:nvPr/>
          </p:nvSpPr>
          <p:spPr>
            <a:xfrm rot="11304523">
              <a:off x="7878778" y="2113401"/>
              <a:ext cx="914400" cy="914400"/>
            </a:xfrm>
            <a:prstGeom prst="foldedCorner">
              <a:avLst/>
            </a:prstGeom>
            <a:ln>
              <a:noFill/>
            </a:ln>
            <a:effectLst>
              <a:glow rad="63500">
                <a:srgbClr val="C00000">
                  <a:alpha val="40000"/>
                </a:srgbClr>
              </a:glow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29" name="Elipse 28"/>
            <p:cNvSpPr/>
            <p:nvPr/>
          </p:nvSpPr>
          <p:spPr>
            <a:xfrm rot="1232657">
              <a:off x="8460889" y="2167110"/>
              <a:ext cx="171450" cy="171450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  <a:effectLst>
              <a:outerShdw blurRad="127000" dist="38100" dir="2700000" algn="ctr">
                <a:srgbClr val="000000">
                  <a:alpha val="45000"/>
                </a:srgbClr>
              </a:outerShdw>
            </a:effectLst>
            <a:scene3d>
              <a:camera prst="perspectiveFront" fov="2700000">
                <a:rot lat="20376000" lon="1938000" rev="20112001"/>
              </a:camera>
              <a:lightRig rig="soft" dir="t">
                <a:rot lat="0" lon="0" rev="0"/>
              </a:lightRig>
            </a:scene3d>
            <a:sp3d prstMaterial="translucentPowder">
              <a:bevelT w="203200" h="50800" prst="softRound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</p:grpSp>
      <p:grpSp>
        <p:nvGrpSpPr>
          <p:cNvPr id="30" name="Grupo 29"/>
          <p:cNvGrpSpPr/>
          <p:nvPr/>
        </p:nvGrpSpPr>
        <p:grpSpPr>
          <a:xfrm rot="561171">
            <a:off x="9778696" y="2593461"/>
            <a:ext cx="914400" cy="914400"/>
            <a:chOff x="3409949" y="3352800"/>
            <a:chExt cx="914400" cy="914400"/>
          </a:xfrm>
          <a:effectLst>
            <a:glow rad="63500">
              <a:schemeClr val="accent6">
                <a:satMod val="175000"/>
                <a:alpha val="40000"/>
              </a:schemeClr>
            </a:glow>
          </a:effectLst>
        </p:grpSpPr>
        <p:sp>
          <p:nvSpPr>
            <p:cNvPr id="31" name="Canto dobrado 30"/>
            <p:cNvSpPr/>
            <p:nvPr/>
          </p:nvSpPr>
          <p:spPr>
            <a:xfrm rot="10071866">
              <a:off x="3409949" y="3352800"/>
              <a:ext cx="914400" cy="914400"/>
            </a:xfrm>
            <a:prstGeom prst="foldedCorner">
              <a:avLst/>
            </a:prstGeom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32" name="Elipse 31"/>
            <p:cNvSpPr/>
            <p:nvPr/>
          </p:nvSpPr>
          <p:spPr>
            <a:xfrm>
              <a:off x="3685913" y="3502781"/>
              <a:ext cx="171450" cy="171450"/>
            </a:xfrm>
            <a:prstGeom prst="ellipse">
              <a:avLst/>
            </a:prstGeom>
            <a:solidFill>
              <a:srgbClr val="00B050"/>
            </a:solidFill>
            <a:ln>
              <a:noFill/>
            </a:ln>
            <a:effectLst>
              <a:outerShdw blurRad="127000" dist="38100" dir="2700000" algn="ctr">
                <a:srgbClr val="000000">
                  <a:alpha val="45000"/>
                </a:srgbClr>
              </a:outerShdw>
            </a:effectLst>
            <a:scene3d>
              <a:camera prst="perspectiveFront" fov="2700000">
                <a:rot lat="20376000" lon="1938000" rev="20112001"/>
              </a:camera>
              <a:lightRig rig="soft" dir="t">
                <a:rot lat="0" lon="0" rev="0"/>
              </a:lightRig>
            </a:scene3d>
            <a:sp3d prstMaterial="translucentPowder">
              <a:bevelT w="203200" h="50800" prst="softRound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</p:grpSp>
      <p:sp>
        <p:nvSpPr>
          <p:cNvPr id="34" name="CaixaDeTexto 33"/>
          <p:cNvSpPr txBox="1"/>
          <p:nvPr/>
        </p:nvSpPr>
        <p:spPr>
          <a:xfrm>
            <a:off x="522513" y="4677116"/>
            <a:ext cx="9869715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6000" b="1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NS SERIF"/>
              </a:rPr>
              <a:t>COMPRAS LOGIX</a:t>
            </a:r>
            <a:endParaRPr lang="pt-BR" sz="6000" b="1" dirty="0" smtClean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NS SERIF"/>
            </a:endParaRPr>
          </a:p>
          <a:p>
            <a:r>
              <a:rPr lang="pt-BR" sz="60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NS SERIF"/>
              </a:rPr>
              <a:t>MURAL DE RECADOS</a:t>
            </a:r>
          </a:p>
        </p:txBody>
      </p:sp>
      <p:pic>
        <p:nvPicPr>
          <p:cNvPr id="36" name="Imagem 35"/>
          <p:cNvPicPr>
            <a:picLocks noChangeAspect="1"/>
          </p:cNvPicPr>
          <p:nvPr/>
        </p:nvPicPr>
        <p:blipFill>
          <a:blip r:embed="rId3"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5096933" y="3197402"/>
            <a:ext cx="2313179" cy="74983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669466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Escritório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176</TotalTime>
  <Words>11</Words>
  <Application>Microsoft Office PowerPoint</Application>
  <PresentationFormat>Widescreen</PresentationFormat>
  <Paragraphs>6</Paragraphs>
  <Slides>1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SaNS SERIF</vt:lpstr>
      <vt:lpstr>Tema do Office</vt:lpstr>
      <vt:lpstr>Apresentação do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Rodrigo Latari Neves</dc:creator>
  <cp:lastModifiedBy>Susan Marjorie Alves</cp:lastModifiedBy>
  <cp:revision>12</cp:revision>
  <dcterms:created xsi:type="dcterms:W3CDTF">2018-10-19T13:47:22Z</dcterms:created>
  <dcterms:modified xsi:type="dcterms:W3CDTF">2020-04-02T17:54:07Z</dcterms:modified>
</cp:coreProperties>
</file>