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71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165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54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17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16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73.xml"/>
  <Override ContentType="application/vnd.openxmlformats-officedocument.presentationml.slideLayout+xml" PartName="/ppt/slideLayouts/slideLayout160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2.xml"/>
  <Override ContentType="application/vnd.openxmlformats-officedocument.theme+xml" PartName="/ppt/theme/theme9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821" r:id="rId4"/>
    <p:sldMasterId id="2147483822" r:id="rId5"/>
    <p:sldMasterId id="2147483823" r:id="rId6"/>
    <p:sldMasterId id="2147483824" r:id="rId7"/>
    <p:sldMasterId id="2147483825" r:id="rId8"/>
    <p:sldMasterId id="2147483826" r:id="rId9"/>
    <p:sldMasterId id="2147483827" r:id="rId10"/>
    <p:sldMasterId id="2147483828" r:id="rId11"/>
    <p:sldMasterId id="2147483829" r:id="rId12"/>
    <p:sldMasterId id="2147483830" r:id="rId13"/>
    <p:sldMasterId id="2147483831" r:id="rId14"/>
  </p:sldMasterIdLst>
  <p:notesMasterIdLst>
    <p:notesMasterId r:id="rId15"/>
  </p:notes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4" r:id="rId44"/>
    <p:sldId id="285" r:id="rId45"/>
    <p:sldId id="286" r:id="rId46"/>
    <p:sldId id="287" r:id="rId47"/>
    <p:sldId id="288" r:id="rId48"/>
    <p:sldId id="289" r:id="rId49"/>
    <p:sldId id="290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</p:sldIdLst>
  <p:sldSz cy="5143500" cx="9144000"/>
  <p:notesSz cx="6858000" cy="9144000"/>
  <p:embeddedFontLst>
    <p:embeddedFont>
      <p:font typeface="Roboto"/>
      <p:regular r:id="rId60"/>
      <p:bold r:id="rId61"/>
      <p:italic r:id="rId62"/>
      <p:boldItalic r:id="rId63"/>
    </p:embeddedFont>
    <p:embeddedFont>
      <p:font typeface="Lato"/>
      <p:regular r:id="rId64"/>
      <p:bold r:id="rId65"/>
      <p:italic r:id="rId66"/>
      <p:boldItalic r:id="rId67"/>
    </p:embeddedFont>
    <p:embeddedFont>
      <p:font typeface="Poppins"/>
      <p:regular r:id="rId68"/>
      <p:bold r:id="rId69"/>
      <p:italic r:id="rId70"/>
      <p:boldItalic r:id="rId71"/>
    </p:embeddedFont>
    <p:embeddedFont>
      <p:font typeface="Lato Light"/>
      <p:regular r:id="rId72"/>
      <p:bold r:id="rId73"/>
      <p:italic r:id="rId74"/>
      <p:boldItalic r:id="rId75"/>
    </p:embeddedFont>
    <p:embeddedFont>
      <p:font typeface="Tahoma"/>
      <p:regular r:id="rId76"/>
      <p:bold r:id="rId77"/>
    </p:embeddedFont>
    <p:embeddedFont>
      <p:font typeface="Lato Black"/>
      <p:bold r:id="rId78"/>
      <p:boldItalic r:id="rId7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9983A7-477F-4A66-AED6-D47992677556}">
  <a:tblStyle styleId="{2C9983A7-477F-4A66-AED6-D479926775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5.xml"/><Relationship Id="rId42" Type="http://schemas.openxmlformats.org/officeDocument/2006/relationships/slide" Target="slides/slide27.xml"/><Relationship Id="rId41" Type="http://schemas.openxmlformats.org/officeDocument/2006/relationships/slide" Target="slides/slide26.xml"/><Relationship Id="rId44" Type="http://schemas.openxmlformats.org/officeDocument/2006/relationships/slide" Target="slides/slide29.xml"/><Relationship Id="rId43" Type="http://schemas.openxmlformats.org/officeDocument/2006/relationships/slide" Target="slides/slide28.xml"/><Relationship Id="rId46" Type="http://schemas.openxmlformats.org/officeDocument/2006/relationships/slide" Target="slides/slide31.xml"/><Relationship Id="rId45" Type="http://schemas.openxmlformats.org/officeDocument/2006/relationships/slide" Target="slides/slide30.xml"/><Relationship Id="rId1" Type="http://schemas.openxmlformats.org/officeDocument/2006/relationships/theme" Target="theme/theme9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slide" Target="slides/slide33.xml"/><Relationship Id="rId47" Type="http://schemas.openxmlformats.org/officeDocument/2006/relationships/slide" Target="slides/slide32.xml"/><Relationship Id="rId49" Type="http://schemas.openxmlformats.org/officeDocument/2006/relationships/slide" Target="slides/slide34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73" Type="http://schemas.openxmlformats.org/officeDocument/2006/relationships/font" Target="fonts/LatoLight-bold.fntdata"/><Relationship Id="rId72" Type="http://schemas.openxmlformats.org/officeDocument/2006/relationships/font" Target="fonts/LatoLight-regular.fntdata"/><Relationship Id="rId31" Type="http://schemas.openxmlformats.org/officeDocument/2006/relationships/slide" Target="slides/slide16.xml"/><Relationship Id="rId75" Type="http://schemas.openxmlformats.org/officeDocument/2006/relationships/font" Target="fonts/LatoLight-boldItalic.fntdata"/><Relationship Id="rId30" Type="http://schemas.openxmlformats.org/officeDocument/2006/relationships/slide" Target="slides/slide15.xml"/><Relationship Id="rId74" Type="http://schemas.openxmlformats.org/officeDocument/2006/relationships/font" Target="fonts/LatoLight-italic.fntdata"/><Relationship Id="rId33" Type="http://schemas.openxmlformats.org/officeDocument/2006/relationships/slide" Target="slides/slide18.xml"/><Relationship Id="rId77" Type="http://schemas.openxmlformats.org/officeDocument/2006/relationships/font" Target="fonts/Tahoma-bold.fntdata"/><Relationship Id="rId32" Type="http://schemas.openxmlformats.org/officeDocument/2006/relationships/slide" Target="slides/slide17.xml"/><Relationship Id="rId76" Type="http://schemas.openxmlformats.org/officeDocument/2006/relationships/font" Target="fonts/Tahoma-regular.fntdata"/><Relationship Id="rId35" Type="http://schemas.openxmlformats.org/officeDocument/2006/relationships/slide" Target="slides/slide20.xml"/><Relationship Id="rId79" Type="http://schemas.openxmlformats.org/officeDocument/2006/relationships/font" Target="fonts/LatoBlack-boldItalic.fntdata"/><Relationship Id="rId34" Type="http://schemas.openxmlformats.org/officeDocument/2006/relationships/slide" Target="slides/slide19.xml"/><Relationship Id="rId78" Type="http://schemas.openxmlformats.org/officeDocument/2006/relationships/font" Target="fonts/LatoBlack-bold.fntdata"/><Relationship Id="rId71" Type="http://schemas.openxmlformats.org/officeDocument/2006/relationships/font" Target="fonts/Poppins-boldItalic.fntdata"/><Relationship Id="rId70" Type="http://schemas.openxmlformats.org/officeDocument/2006/relationships/font" Target="fonts/Poppins-italic.fntdata"/><Relationship Id="rId37" Type="http://schemas.openxmlformats.org/officeDocument/2006/relationships/slide" Target="slides/slide22.xml"/><Relationship Id="rId36" Type="http://schemas.openxmlformats.org/officeDocument/2006/relationships/slide" Target="slides/slide21.xml"/><Relationship Id="rId39" Type="http://schemas.openxmlformats.org/officeDocument/2006/relationships/slide" Target="slides/slide24.xml"/><Relationship Id="rId38" Type="http://schemas.openxmlformats.org/officeDocument/2006/relationships/slide" Target="slides/slide23.xml"/><Relationship Id="rId62" Type="http://schemas.openxmlformats.org/officeDocument/2006/relationships/font" Target="fonts/Roboto-italic.fntdata"/><Relationship Id="rId61" Type="http://schemas.openxmlformats.org/officeDocument/2006/relationships/font" Target="fonts/Roboto-bold.fntdata"/><Relationship Id="rId20" Type="http://schemas.openxmlformats.org/officeDocument/2006/relationships/slide" Target="slides/slide5.xml"/><Relationship Id="rId64" Type="http://schemas.openxmlformats.org/officeDocument/2006/relationships/font" Target="fonts/Lato-regular.fntdata"/><Relationship Id="rId63" Type="http://schemas.openxmlformats.org/officeDocument/2006/relationships/font" Target="fonts/Roboto-boldItalic.fntdata"/><Relationship Id="rId22" Type="http://schemas.openxmlformats.org/officeDocument/2006/relationships/slide" Target="slides/slide7.xml"/><Relationship Id="rId66" Type="http://schemas.openxmlformats.org/officeDocument/2006/relationships/font" Target="fonts/Lato-italic.fntdata"/><Relationship Id="rId21" Type="http://schemas.openxmlformats.org/officeDocument/2006/relationships/slide" Target="slides/slide6.xml"/><Relationship Id="rId65" Type="http://schemas.openxmlformats.org/officeDocument/2006/relationships/font" Target="fonts/Lato-bold.fntdata"/><Relationship Id="rId24" Type="http://schemas.openxmlformats.org/officeDocument/2006/relationships/slide" Target="slides/slide9.xml"/><Relationship Id="rId68" Type="http://schemas.openxmlformats.org/officeDocument/2006/relationships/font" Target="fonts/Poppins-regular.fntdata"/><Relationship Id="rId23" Type="http://schemas.openxmlformats.org/officeDocument/2006/relationships/slide" Target="slides/slide8.xml"/><Relationship Id="rId67" Type="http://schemas.openxmlformats.org/officeDocument/2006/relationships/font" Target="fonts/Lato-boldItalic.fntdata"/><Relationship Id="rId60" Type="http://schemas.openxmlformats.org/officeDocument/2006/relationships/font" Target="fonts/Roboto-regular.fntdata"/><Relationship Id="rId26" Type="http://schemas.openxmlformats.org/officeDocument/2006/relationships/slide" Target="slides/slide11.xml"/><Relationship Id="rId25" Type="http://schemas.openxmlformats.org/officeDocument/2006/relationships/slide" Target="slides/slide10.xml"/><Relationship Id="rId69" Type="http://schemas.openxmlformats.org/officeDocument/2006/relationships/font" Target="fonts/Poppins-bold.fntdata"/><Relationship Id="rId28" Type="http://schemas.openxmlformats.org/officeDocument/2006/relationships/slide" Target="slides/slide13.xml"/><Relationship Id="rId27" Type="http://schemas.openxmlformats.org/officeDocument/2006/relationships/slide" Target="slides/slide12.xml"/><Relationship Id="rId29" Type="http://schemas.openxmlformats.org/officeDocument/2006/relationships/slide" Target="slides/slide14.xml"/><Relationship Id="rId51" Type="http://schemas.openxmlformats.org/officeDocument/2006/relationships/slide" Target="slides/slide36.xml"/><Relationship Id="rId50" Type="http://schemas.openxmlformats.org/officeDocument/2006/relationships/slide" Target="slides/slide35.xml"/><Relationship Id="rId53" Type="http://schemas.openxmlformats.org/officeDocument/2006/relationships/slide" Target="slides/slide38.xml"/><Relationship Id="rId52" Type="http://schemas.openxmlformats.org/officeDocument/2006/relationships/slide" Target="slides/slide37.xml"/><Relationship Id="rId11" Type="http://schemas.openxmlformats.org/officeDocument/2006/relationships/slideMaster" Target="slideMasters/slideMaster8.xml"/><Relationship Id="rId55" Type="http://schemas.openxmlformats.org/officeDocument/2006/relationships/slide" Target="slides/slide40.xml"/><Relationship Id="rId10" Type="http://schemas.openxmlformats.org/officeDocument/2006/relationships/slideMaster" Target="slideMasters/slideMaster7.xml"/><Relationship Id="rId54" Type="http://schemas.openxmlformats.org/officeDocument/2006/relationships/slide" Target="slides/slide39.xml"/><Relationship Id="rId13" Type="http://schemas.openxmlformats.org/officeDocument/2006/relationships/slideMaster" Target="slideMasters/slideMaster10.xml"/><Relationship Id="rId57" Type="http://schemas.openxmlformats.org/officeDocument/2006/relationships/slide" Target="slides/slide42.xml"/><Relationship Id="rId12" Type="http://schemas.openxmlformats.org/officeDocument/2006/relationships/slideMaster" Target="slideMasters/slideMaster9.xml"/><Relationship Id="rId56" Type="http://schemas.openxmlformats.org/officeDocument/2006/relationships/slide" Target="slides/slide41.xml"/><Relationship Id="rId15" Type="http://schemas.openxmlformats.org/officeDocument/2006/relationships/notesMaster" Target="notesMasters/notesMaster1.xml"/><Relationship Id="rId59" Type="http://schemas.openxmlformats.org/officeDocument/2006/relationships/slide" Target="slides/slide44.xml"/><Relationship Id="rId14" Type="http://schemas.openxmlformats.org/officeDocument/2006/relationships/slideMaster" Target="slideMasters/slideMaster11.xml"/><Relationship Id="rId58" Type="http://schemas.openxmlformats.org/officeDocument/2006/relationships/slide" Target="slides/slide43.xml"/><Relationship Id="rId17" Type="http://schemas.openxmlformats.org/officeDocument/2006/relationships/slide" Target="slides/slide2.xml"/><Relationship Id="rId16" Type="http://schemas.openxmlformats.org/officeDocument/2006/relationships/slide" Target="slides/slide1.xml"/><Relationship Id="rId19" Type="http://schemas.openxmlformats.org/officeDocument/2006/relationships/slide" Target="slides/slide4.xml"/><Relationship Id="rId1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9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Google Shape;1390;g13c9149c119_0_2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1" name="Google Shape;1391;g13c9149c119_0_251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8" name="Shape 1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" name="Google Shape;1539;g104729be69a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0" name="Google Shape;1540;g104729be69a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g1082c018ac6_0_6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3" name="Google Shape;1573;g1082c018ac6_0_6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" name="Google Shape;1592;g13c9149c119_0_19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3" name="Google Shape;1593;g13c9149c119_0_1961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7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98;g1365a2f74e2_0_7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9" name="Google Shape;1599;g1365a2f74e2_0_74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g13c9149c119_0_24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9" name="Google Shape;1629;g13c9149c119_0_241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5" name="Shape 1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6" name="Google Shape;1686;g13c9149c119_0_28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7" name="Google Shape;1687;g13c9149c119_0_288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g10a4e288af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3" name="Google Shape;1693;g10a4e288af9_0_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13c9ef364fd_0_13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6" name="Google Shape;1706;g13c9ef364fd_0_132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9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Google Shape;1720;g13c9149c119_0_34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1" name="Google Shape;1721;g13c9149c119_0_346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5" name="Shape 1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Google Shape;1726;g13c9149c119_0_36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7" name="Google Shape;1727;g13c9149c119_0_360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6" name="Shape 1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Google Shape;1397;g13c9149c119_0_2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8" name="Google Shape;1398;g13c9149c119_0_25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Google Shape;1732;g13c9149c119_0_36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3" name="Google Shape;1733;g13c9149c119_0_363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7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Google Shape;1738;g13c9149c119_0_36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9" name="Google Shape;1739;g13c9149c119_0_362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3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g13c9149c119_0_36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5" name="Google Shape;1745;g13c9149c119_0_363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9" name="Shape 1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" name="Google Shape;1750;g13c9149c119_0_36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1" name="Google Shape;1751;g13c9149c119_0_3642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5" name="Shape 1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" name="Google Shape;1756;g13c9149c119_0_36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7" name="Google Shape;1757;g13c9149c119_0_364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g13c9ef364fd_0_23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3" name="Google Shape;1763;g13c9ef364fd_0_232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g13c9149c119_0_425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9" name="Google Shape;1769;g13c9149c119_0_42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0" name="Google Shape;1770;g13c9149c119_0_42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6" name="Shape 1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7" name="Google Shape;1807;g13c9149c119_0_656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8" name="Google Shape;1808;g13c9149c119_0_65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9" name="Google Shape;1809;g13c9149c119_0_65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9" name="Shape 1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Google Shape;1840;g13c9149c119_0_31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1" name="Google Shape;1841;g13c9149c119_0_317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5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g13c9ef364fd_0_18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7" name="Google Shape;1847;g13c9ef364fd_0_1858:notes"/>
          <p:cNvSpPr/>
          <p:nvPr>
            <p:ph idx="2" type="sldImg"/>
          </p:nvPr>
        </p:nvSpPr>
        <p:spPr>
          <a:xfrm>
            <a:off x="380206" y="685800"/>
            <a:ext cx="609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13c9149c119_0_2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6" name="Google Shape;1426;g13c9149c119_0_27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4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5" name="Google Shape;2025;g13c9ef364fd_0_20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6" name="Google Shape;2026;g13c9ef364fd_0_2036:notes"/>
          <p:cNvSpPr/>
          <p:nvPr>
            <p:ph idx="2" type="sldImg"/>
          </p:nvPr>
        </p:nvSpPr>
        <p:spPr>
          <a:xfrm>
            <a:off x="380206" y="685800"/>
            <a:ext cx="609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3" name="Shape 2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Google Shape;2124;g13c9149c119_0_38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5" name="Google Shape;2125;g13c9149c119_0_3804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9" name="Shape 2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Google Shape;2130;g13c9149c119_0_5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1" name="Google Shape;2131;g13c9149c119_0_511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7" name="Shape 2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Google Shape;2138;g13c9149c119_0_39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9" name="Google Shape;2139;g13c9149c119_0_394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3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g13c9149c119_0_56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5" name="Google Shape;2145;g13c9149c119_0_564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1" name="Shape 2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" name="Google Shape;2152;g13c9149c119_0_39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3" name="Google Shape;2153;g13c9149c119_0_395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7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3c9ef364fd_0_26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9" name="Google Shape;2159;g13c9ef364fd_0_2621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3" name="Shape 2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" name="Google Shape;2164;g13c9ef364fd_0_2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5" name="Google Shape;2165;g13c9ef364fd_0_269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2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13c9ef364fd_0_10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4" name="Google Shape;2174;g13c9ef364fd_0_106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g13c9ef364fd_0_10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3" name="Google Shape;2183;g13c9ef364fd_0_1074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0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g108a8179990_0_2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2" name="Google Shape;1432;g108a8179990_0_227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Google Shape;2191;g13c9ef364fd_0_10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2" name="Google Shape;2192;g13c9ef364fd_0_1082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9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g13c9ef364fd_0_10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1" name="Google Shape;2201;g13c9ef364fd_0_109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8" name="Shape 2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9" name="Google Shape;2209;g13c9ef364fd_0_10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0" name="Google Shape;2210;g13c9ef364fd_0_109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7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13c9ef364fd_0_29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9" name="Google Shape;2219;g13c9ef364fd_0_291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3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gebc8397a2b_1_1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5" name="Google Shape;2225;gebc8397a2b_1_15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7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ge5d8790925_0_26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inserir ticket médio do produto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alinhar com erick e chaul - quais dados levar?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Média do mercado: 42% mais barata</a:t>
            </a:r>
            <a:endParaRPr/>
          </a:p>
        </p:txBody>
      </p:sp>
      <p:sp>
        <p:nvSpPr>
          <p:cNvPr id="1459" name="Google Shape;1459;ge5d8790925_0_261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2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g13c9149c119_0_1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4" name="Google Shape;1474;g13c9149c119_0_113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3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g13c9149c119_0_13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5" name="Google Shape;1505;g13c9149c119_0_1375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9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Google Shape;1510;g1082c018ac6_0_5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1" name="Google Shape;1511;g1082c018ac6_0_56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2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g13c9149c119_0_16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4" name="Google Shape;1534;g13c9149c119_0_166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0.png"/><Relationship Id="rId3" Type="http://schemas.openxmlformats.org/officeDocument/2006/relationships/image" Target="../media/image11.png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2.png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9.png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2.png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88.png"/><Relationship Id="rId3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7.jp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49.png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6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2.png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4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0.png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8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4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6.jp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0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8.jpg"/><Relationship Id="rId3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Relationship Id="rId3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9.png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jpg"/><Relationship Id="rId3" Type="http://schemas.openxmlformats.org/officeDocument/2006/relationships/image" Target="../media/image10.png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jpg"/><Relationship Id="rId3" Type="http://schemas.openxmlformats.org/officeDocument/2006/relationships/image" Target="../media/image10.png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91.jpg"/><Relationship Id="rId3" Type="http://schemas.openxmlformats.org/officeDocument/2006/relationships/image" Target="../media/image7.png"/><Relationship Id="rId4" Type="http://schemas.openxmlformats.org/officeDocument/2006/relationships/image" Target="../media/image26.png"/><Relationship Id="rId5" Type="http://schemas.openxmlformats.org/officeDocument/2006/relationships/image" Target="../media/image181.png"/><Relationship Id="rId6" Type="http://schemas.openxmlformats.org/officeDocument/2006/relationships/image" Target="../media/image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g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2.png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7.png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0.png"/><Relationship Id="rId3" Type="http://schemas.openxmlformats.org/officeDocument/2006/relationships/image" Target="../media/image11.png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2.png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9.png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2.png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8.png"/><Relationship Id="rId3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7.jp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49.png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6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2.png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54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4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1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6.jp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Layouts/_rels/slideLayout1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0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1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8.jpg"/><Relationship Id="rId3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Layouts/_rels/slideLayout1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14.jpg"/><Relationship Id="rId3" Type="http://schemas.openxmlformats.org/officeDocument/2006/relationships/image" Target="../media/image11.png"/></Relationships>
</file>

<file path=ppt/slideLayouts/_rels/slideLayout1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23.jpg"/><Relationship Id="rId3" Type="http://schemas.openxmlformats.org/officeDocument/2006/relationships/image" Target="../media/image11.png"/><Relationship Id="rId4" Type="http://schemas.openxmlformats.org/officeDocument/2006/relationships/image" Target="../media/image87.png"/></Relationships>
</file>

<file path=ppt/slideLayouts/_rels/slideLayout1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84.jpg"/><Relationship Id="rId3" Type="http://schemas.openxmlformats.org/officeDocument/2006/relationships/image" Target="../media/image11.png"/></Relationships>
</file>

<file path=ppt/slideLayouts/_rels/slideLayout1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31.jpg"/><Relationship Id="rId3" Type="http://schemas.openxmlformats.org/officeDocument/2006/relationships/image" Target="../media/image224.png"/><Relationship Id="rId4" Type="http://schemas.openxmlformats.org/officeDocument/2006/relationships/image" Target="../media/image11.png"/><Relationship Id="rId5" Type="http://schemas.openxmlformats.org/officeDocument/2006/relationships/image" Target="../media/image229.png"/><Relationship Id="rId6" Type="http://schemas.openxmlformats.org/officeDocument/2006/relationships/image" Target="../media/image9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36.jpg"/><Relationship Id="rId3" Type="http://schemas.openxmlformats.org/officeDocument/2006/relationships/image" Target="../media/image224.png"/><Relationship Id="rId4" Type="http://schemas.openxmlformats.org/officeDocument/2006/relationships/image" Target="../media/image229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5.jpg"/><Relationship Id="rId3" Type="http://schemas.openxmlformats.org/officeDocument/2006/relationships/image" Target="../media/image232.png"/><Relationship Id="rId4" Type="http://schemas.openxmlformats.org/officeDocument/2006/relationships/image" Target="../media/image235.pn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Layouts/_rels/slideLayout1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0.jpg"/><Relationship Id="rId3" Type="http://schemas.openxmlformats.org/officeDocument/2006/relationships/image" Target="../media/image238.png"/><Relationship Id="rId4" Type="http://schemas.openxmlformats.org/officeDocument/2006/relationships/image" Target="../media/image26.png"/><Relationship Id="rId5" Type="http://schemas.openxmlformats.org/officeDocument/2006/relationships/image" Target="../media/image234.png"/><Relationship Id="rId6" Type="http://schemas.openxmlformats.org/officeDocument/2006/relationships/image" Target="../media/image9.png"/></Relationships>
</file>

<file path=ppt/slideLayouts/_rels/slideLayout1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3.jpg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.jpg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9.jpg"/><Relationship Id="rId3" Type="http://schemas.openxmlformats.org/officeDocument/2006/relationships/image" Target="../media/image7.png"/><Relationship Id="rId4" Type="http://schemas.openxmlformats.org/officeDocument/2006/relationships/image" Target="../media/image181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91.jpg"/><Relationship Id="rId3" Type="http://schemas.openxmlformats.org/officeDocument/2006/relationships/image" Target="../media/image7.png"/><Relationship Id="rId4" Type="http://schemas.openxmlformats.org/officeDocument/2006/relationships/image" Target="../media/image26.png"/><Relationship Id="rId5" Type="http://schemas.openxmlformats.org/officeDocument/2006/relationships/image" Target="../media/image181.png"/><Relationship Id="rId6" Type="http://schemas.openxmlformats.org/officeDocument/2006/relationships/image" Target="../media/image9.png"/></Relationships>
</file>

<file path=ppt/slideLayouts/_rels/slideLayout1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52.jpg"/><Relationship Id="rId3" Type="http://schemas.openxmlformats.org/officeDocument/2006/relationships/image" Target="../media/image224.png"/><Relationship Id="rId4" Type="http://schemas.openxmlformats.org/officeDocument/2006/relationships/image" Target="../media/image229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55.jpg"/><Relationship Id="rId3" Type="http://schemas.openxmlformats.org/officeDocument/2006/relationships/image" Target="../media/image7.png"/><Relationship Id="rId4" Type="http://schemas.openxmlformats.org/officeDocument/2006/relationships/image" Target="../media/image26.png"/><Relationship Id="rId5" Type="http://schemas.openxmlformats.org/officeDocument/2006/relationships/image" Target="../media/image181.png"/><Relationship Id="rId6" Type="http://schemas.openxmlformats.org/officeDocument/2006/relationships/image" Target="../media/image9.png"/></Relationships>
</file>

<file path=ppt/slideLayouts/_rels/slideLayout1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92.jpg"/><Relationship Id="rId3" Type="http://schemas.openxmlformats.org/officeDocument/2006/relationships/image" Target="../media/image224.png"/><Relationship Id="rId4" Type="http://schemas.openxmlformats.org/officeDocument/2006/relationships/image" Target="../media/image251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Layouts/_rels/slideLayout1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58.jpg"/><Relationship Id="rId3" Type="http://schemas.openxmlformats.org/officeDocument/2006/relationships/image" Target="../media/image238.png"/><Relationship Id="rId4" Type="http://schemas.openxmlformats.org/officeDocument/2006/relationships/image" Target="../media/image250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66.jpg"/><Relationship Id="rId3" Type="http://schemas.openxmlformats.org/officeDocument/2006/relationships/image" Target="../media/image7.png"/><Relationship Id="rId4" Type="http://schemas.openxmlformats.org/officeDocument/2006/relationships/image" Target="../media/image181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Layouts/_rels/slideLayout1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59.jpg"/><Relationship Id="rId3" Type="http://schemas.openxmlformats.org/officeDocument/2006/relationships/image" Target="../media/image238.png"/><Relationship Id="rId4" Type="http://schemas.openxmlformats.org/officeDocument/2006/relationships/image" Target="../media/image26.png"/><Relationship Id="rId5" Type="http://schemas.openxmlformats.org/officeDocument/2006/relationships/image" Target="../media/image250.png"/><Relationship Id="rId6" Type="http://schemas.openxmlformats.org/officeDocument/2006/relationships/image" Target="../media/image9.png"/></Relationships>
</file>

<file path=ppt/slideLayouts/_rels/slideLayout1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48.png"/><Relationship Id="rId3" Type="http://schemas.openxmlformats.org/officeDocument/2006/relationships/image" Target="../media/image253.png"/><Relationship Id="rId4" Type="http://schemas.openxmlformats.org/officeDocument/2006/relationships/image" Target="../media/image254.png"/><Relationship Id="rId5" Type="http://schemas.openxmlformats.org/officeDocument/2006/relationships/image" Target="../media/image11.png"/><Relationship Id="rId6" Type="http://schemas.openxmlformats.org/officeDocument/2006/relationships/image" Target="../media/image9.png"/><Relationship Id="rId7" Type="http://schemas.openxmlformats.org/officeDocument/2006/relationships/image" Target="../media/image247.png"/><Relationship Id="rId8" Type="http://schemas.openxmlformats.org/officeDocument/2006/relationships/image" Target="../media/image25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Relationship Id="rId3" Type="http://schemas.openxmlformats.org/officeDocument/2006/relationships/image" Target="../media/image10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1.png"/><Relationship Id="rId3" Type="http://schemas.openxmlformats.org/officeDocument/2006/relationships/image" Target="../media/image21.png"/><Relationship Id="rId4" Type="http://schemas.openxmlformats.org/officeDocument/2006/relationships/image" Target="../media/image4.png"/><Relationship Id="rId10" Type="http://schemas.openxmlformats.org/officeDocument/2006/relationships/image" Target="../media/image22.png"/><Relationship Id="rId9" Type="http://schemas.openxmlformats.org/officeDocument/2006/relationships/image" Target="../media/image19.png"/><Relationship Id="rId5" Type="http://schemas.openxmlformats.org/officeDocument/2006/relationships/image" Target="../media/image45.png"/><Relationship Id="rId6" Type="http://schemas.openxmlformats.org/officeDocument/2006/relationships/image" Target="../media/image20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53.png"/><Relationship Id="rId4" Type="http://schemas.openxmlformats.org/officeDocument/2006/relationships/image" Target="../media/image18.png"/><Relationship Id="rId11" Type="http://schemas.openxmlformats.org/officeDocument/2006/relationships/image" Target="../media/image22.png"/><Relationship Id="rId10" Type="http://schemas.openxmlformats.org/officeDocument/2006/relationships/image" Target="../media/image19.png"/><Relationship Id="rId9" Type="http://schemas.openxmlformats.org/officeDocument/2006/relationships/image" Target="../media/image16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20.png"/><Relationship Id="rId8" Type="http://schemas.openxmlformats.org/officeDocument/2006/relationships/image" Target="../media/image1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8.jpg"/><Relationship Id="rId3" Type="http://schemas.openxmlformats.org/officeDocument/2006/relationships/image" Target="../media/image25.png"/><Relationship Id="rId4" Type="http://schemas.openxmlformats.org/officeDocument/2006/relationships/image" Target="../media/image23.png"/><Relationship Id="rId11" Type="http://schemas.openxmlformats.org/officeDocument/2006/relationships/image" Target="../media/image22.png"/><Relationship Id="rId10" Type="http://schemas.openxmlformats.org/officeDocument/2006/relationships/image" Target="../media/image19.png"/><Relationship Id="rId9" Type="http://schemas.openxmlformats.org/officeDocument/2006/relationships/image" Target="../media/image16.png"/><Relationship Id="rId5" Type="http://schemas.openxmlformats.org/officeDocument/2006/relationships/image" Target="../media/image4.png"/><Relationship Id="rId6" Type="http://schemas.openxmlformats.org/officeDocument/2006/relationships/image" Target="../media/image48.png"/><Relationship Id="rId7" Type="http://schemas.openxmlformats.org/officeDocument/2006/relationships/image" Target="../media/image20.png"/><Relationship Id="rId8" Type="http://schemas.openxmlformats.org/officeDocument/2006/relationships/image" Target="../media/image1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Relationship Id="rId3" Type="http://schemas.openxmlformats.org/officeDocument/2006/relationships/image" Target="../media/image1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2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8.png"/><Relationship Id="rId3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7.jp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4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6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2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0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4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6.jp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8.jpg"/><Relationship Id="rId3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1.png"/><Relationship Id="rId3" Type="http://schemas.openxmlformats.org/officeDocument/2006/relationships/image" Target="../media/image45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2.jpg"/><Relationship Id="rId3" Type="http://schemas.openxmlformats.org/officeDocument/2006/relationships/image" Target="../media/image53.png"/><Relationship Id="rId4" Type="http://schemas.openxmlformats.org/officeDocument/2006/relationships/image" Target="../media/image1.png"/><Relationship Id="rId5" Type="http://schemas.openxmlformats.org/officeDocument/2006/relationships/image" Target="../media/image30.png"/><Relationship Id="rId6" Type="http://schemas.openxmlformats.org/officeDocument/2006/relationships/image" Target="../media/image56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8.jpg"/><Relationship Id="rId3" Type="http://schemas.openxmlformats.org/officeDocument/2006/relationships/image" Target="../media/image25.png"/><Relationship Id="rId4" Type="http://schemas.openxmlformats.org/officeDocument/2006/relationships/image" Target="../media/image67.png"/><Relationship Id="rId5" Type="http://schemas.openxmlformats.org/officeDocument/2006/relationships/image" Target="../media/image12.png"/><Relationship Id="rId6" Type="http://schemas.openxmlformats.org/officeDocument/2006/relationships/image" Target="../media/image70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1.png"/><Relationship Id="rId3" Type="http://schemas.openxmlformats.org/officeDocument/2006/relationships/image" Target="../media/image11.png"/><Relationship Id="rId4" Type="http://schemas.openxmlformats.org/officeDocument/2006/relationships/image" Target="../media/image85.png"/><Relationship Id="rId5" Type="http://schemas.openxmlformats.org/officeDocument/2006/relationships/image" Target="../media/image9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4.jpg"/><Relationship Id="rId3" Type="http://schemas.openxmlformats.org/officeDocument/2006/relationships/image" Target="../media/image11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46.jpg"/><Relationship Id="rId3" Type="http://schemas.openxmlformats.org/officeDocument/2006/relationships/image" Target="../media/image11.png"/><Relationship Id="rId4" Type="http://schemas.openxmlformats.org/officeDocument/2006/relationships/image" Target="../media/image87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7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7.png"/><Relationship Id="rId3" Type="http://schemas.openxmlformats.org/officeDocument/2006/relationships/image" Target="../media/image11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0.png"/><Relationship Id="rId3" Type="http://schemas.openxmlformats.org/officeDocument/2006/relationships/image" Target="../media/image11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9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2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8.png"/><Relationship Id="rId3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7.jp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4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6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2.png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4.png"/><Relationship Id="rId3" Type="http://schemas.openxmlformats.org/officeDocument/2006/relationships/image" Target="../media/image11.png"/><Relationship Id="rId4" Type="http://schemas.openxmlformats.org/officeDocument/2006/relationships/image" Target="../media/image44.png"/><Relationship Id="rId5" Type="http://schemas.openxmlformats.org/officeDocument/2006/relationships/image" Target="../media/image9.png"/><Relationship Id="rId6" Type="http://schemas.openxmlformats.org/officeDocument/2006/relationships/image" Target="../media/image50.png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4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2.jp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6.jp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00.jpg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8.jpg"/><Relationship Id="rId3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Relationship Id="rId3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9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4.jpg"/><Relationship Id="rId3" Type="http://schemas.openxmlformats.org/officeDocument/2006/relationships/image" Target="../media/image10.png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4.jpg"/><Relationship Id="rId3" Type="http://schemas.openxmlformats.org/officeDocument/2006/relationships/image" Target="../media/image10.png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png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2.png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accent1"/>
        </a:solidFill>
      </p:bgPr>
    </p:bg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10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77" name="Google Shape;777;p10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78" name="Google Shape;778;p10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09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82" name="Google Shape;782;p10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83" name="Google Shape;783;p10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11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87" name="Google Shape;787;p1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110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789" name="Google Shape;789;p110"/>
          <p:cNvSpPr txBox="1"/>
          <p:nvPr>
            <p:ph idx="2" type="title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0" name="Google Shape;790;p110"/>
          <p:cNvSpPr txBox="1"/>
          <p:nvPr>
            <p:ph idx="3" type="title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1" name="Google Shape;791;p110"/>
          <p:cNvSpPr txBox="1"/>
          <p:nvPr>
            <p:ph idx="4" type="title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2" name="Google Shape;792;p110"/>
          <p:cNvSpPr txBox="1"/>
          <p:nvPr>
            <p:ph idx="5" type="title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3" name="Google Shape;793;p110"/>
          <p:cNvSpPr txBox="1"/>
          <p:nvPr>
            <p:ph idx="6" type="title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4" name="Google Shape;794;p110"/>
          <p:cNvSpPr txBox="1"/>
          <p:nvPr>
            <p:ph idx="7" type="title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5" name="Google Shape;795;p110"/>
          <p:cNvSpPr txBox="1"/>
          <p:nvPr>
            <p:ph idx="8" type="title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6" name="Google Shape;796;p110"/>
          <p:cNvSpPr txBox="1"/>
          <p:nvPr>
            <p:ph idx="9" type="title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7" name="Google Shape;797;p110"/>
          <p:cNvSpPr txBox="1"/>
          <p:nvPr>
            <p:ph idx="13" type="title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8" name="Google Shape;798;p110"/>
          <p:cNvSpPr txBox="1"/>
          <p:nvPr>
            <p:ph idx="14" type="title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9" name="Google Shape;799;p110"/>
          <p:cNvSpPr txBox="1"/>
          <p:nvPr>
            <p:ph idx="15" type="title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00" name="Google Shape;800;p110"/>
          <p:cNvSpPr txBox="1"/>
          <p:nvPr>
            <p:ph idx="16" type="title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11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03" name="Google Shape;803;p1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04" name="Google Shape;804;p111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05" name="Google Shape;805;p111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06" name="Google Shape;806;p111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07" name="Google Shape;807;p111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08" name="Google Shape;808;p111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11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11" name="Google Shape;811;p1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p112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sz="3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13" name="Google Shape;813;p112"/>
          <p:cNvSpPr txBox="1"/>
          <p:nvPr>
            <p:ph idx="2" type="title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14" name="Google Shape;814;p112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Font typeface="Tahoma"/>
              <a:buNone/>
              <a:defRPr sz="10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15" name="Google Shape;815;p112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6" name="Google Shape;816;p112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17" name="Google Shape;817;p112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8" name="Google Shape;818;p112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19" name="Google Shape;819;p112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0" name="Google Shape;820;p112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113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23" name="Google Shape;823;p11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24" name="Google Shape;824;p113"/>
          <p:cNvSpPr txBox="1"/>
          <p:nvPr>
            <p:ph idx="1" type="body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825" name="Google Shape;825;p1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6" name="Google Shape;826;p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113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28" name="Google Shape;828;p113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1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31" name="Google Shape;831;p1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114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33" name="Google Shape;833;p114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11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36" name="Google Shape;836;p115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37" name="Google Shape;837;p115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838" name="Google Shape;838;p1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11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41" name="Google Shape;841;p116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42" name="Google Shape;842;p116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43" name="Google Shape;843;p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4" name="Google Shape;844;p1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45" name="Google Shape;845;p116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6" name="Google Shape;846;p116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7" name="Google Shape;847;p116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8" name="Google Shape;848;p116"/>
          <p:cNvSpPr txBox="1"/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849" name="Google Shape;849;p116"/>
          <p:cNvSpPr txBox="1"/>
          <p:nvPr>
            <p:ph idx="2" type="title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50" name="Google Shape;850;p116"/>
          <p:cNvSpPr txBox="1"/>
          <p:nvPr>
            <p:ph idx="3" type="title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851" name="Google Shape;851;p116"/>
          <p:cNvSpPr txBox="1"/>
          <p:nvPr>
            <p:ph idx="4" type="title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52" name="Google Shape;852;p116"/>
          <p:cNvSpPr txBox="1"/>
          <p:nvPr>
            <p:ph idx="5" type="title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853" name="Google Shape;853;p116"/>
          <p:cNvSpPr txBox="1"/>
          <p:nvPr>
            <p:ph idx="6" type="title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11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56" name="Google Shape;856;p1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117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58" name="Google Shape;858;p117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59" name="Google Shape;859;p117"/>
          <p:cNvSpPr txBox="1"/>
          <p:nvPr>
            <p:ph idx="3" type="title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60" name="Google Shape;860;p117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61" name="Google Shape;861;p117"/>
          <p:cNvSpPr txBox="1"/>
          <p:nvPr>
            <p:ph idx="5" type="title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62" name="Google Shape;862;p117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63" name="Google Shape;863;p117"/>
          <p:cNvSpPr txBox="1"/>
          <p:nvPr>
            <p:ph idx="7" type="title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64" name="Google Shape;864;p117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65" name="Google Shape;865;p117"/>
          <p:cNvSpPr txBox="1"/>
          <p:nvPr>
            <p:ph idx="9" type="title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7" name="Google Shape;867;p1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1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869" name="Google Shape;869;p1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1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1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872" name="Google Shape;872;p11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73" name="Google Shape;873;p1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11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118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6" name="Google Shape;876;p118"/>
          <p:cNvSpPr txBox="1"/>
          <p:nvPr>
            <p:ph idx="2" type="title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77" name="Google Shape;877;p118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78" name="Google Shape;878;p118"/>
          <p:cNvSpPr txBox="1"/>
          <p:nvPr>
            <p:ph idx="4" type="title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79" name="Google Shape;879;p118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80" name="Google Shape;880;p118"/>
          <p:cNvSpPr txBox="1"/>
          <p:nvPr>
            <p:ph idx="6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81" name="Google Shape;881;p118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82" name="Google Shape;882;p118"/>
          <p:cNvSpPr txBox="1"/>
          <p:nvPr>
            <p:ph idx="8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83" name="Google Shape;883;p118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1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86" name="Google Shape;886;p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7" name="Google Shape;887;p1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88" name="Google Shape;888;p119"/>
          <p:cNvSpPr txBox="1"/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89" name="Google Shape;889;p119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90" name="Google Shape;890;p119"/>
          <p:cNvSpPr txBox="1"/>
          <p:nvPr>
            <p:ph idx="3" type="title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91" name="Google Shape;891;p119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92" name="Google Shape;892;p119"/>
          <p:cNvSpPr txBox="1"/>
          <p:nvPr>
            <p:ph idx="5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93" name="Google Shape;893;p119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94" name="Google Shape;894;p119"/>
          <p:cNvSpPr txBox="1"/>
          <p:nvPr>
            <p:ph idx="7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895" name="Google Shape;895;p119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896" name="Google Shape;896;p119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12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99" name="Google Shape;899;p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900" name="Google Shape;900;p1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1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1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903" name="Google Shape;903;p120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904" name="Google Shape;904;p120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905" name="Google Shape;905;p120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2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08" name="Google Shape;908;p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909" name="Google Shape;909;p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0" name="Google Shape;910;p1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1" name="Google Shape;911;p1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121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913" name="Google Shape;913;p121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914" name="Google Shape;914;p121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15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12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17" name="Google Shape;917;p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918" name="Google Shape;918;p1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19;p1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0" name="Google Shape;920;p1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921" name="Google Shape;921;p122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922" name="Google Shape;922;p122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923" name="Google Shape;923;p122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12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26" name="Google Shape;926;p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7" name="Google Shape;927;p1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28" name="Google Shape;928;p123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12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31" name="Google Shape;931;p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Google Shape;932;p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Google Shape;933;p124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1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36" name="Google Shape;936;p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7" name="Google Shape;937;p1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38" name="Google Shape;938;p125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12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41" name="Google Shape;941;p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2" name="Google Shape;942;p1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943" name="Google Shape;943;p126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44" name="Google Shape;944;p126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945" name="Google Shape;945;p1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12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48" name="Google Shape;948;p1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9" name="Google Shape;949;p1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0" name="Google Shape;950;p1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951" name="Google Shape;951;p127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52" name="Google Shape;952;p127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12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55" name="Google Shape;955;p128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956" name="Google Shape;956;p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7" name="Google Shape;957;p1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959" name="Google Shape;959;p1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0" name="Google Shape;960;p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1" name="Google Shape;961;p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962" name="Google Shape;962;p129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3" name="Google Shape;963;p129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4" name="Google Shape;964;p129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 1">
  <p:cSld name="Encerramento_5">
    <p:bg>
      <p:bgPr>
        <a:solidFill>
          <a:schemeClr val="lt2"/>
        </a:solidFill>
      </p:bgPr>
    </p:bg>
    <p:spTree>
      <p:nvGrpSpPr>
        <p:cNvPr id="965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966" name="Google Shape;966;p130"/>
          <p:cNvPicPr preferRelativeResize="0"/>
          <p:nvPr/>
        </p:nvPicPr>
        <p:blipFill rotWithShape="1">
          <a:blip r:embed="rId2">
            <a:alphaModFix/>
          </a:blip>
          <a:srcRect b="76421" l="81597" r="0" t="0"/>
          <a:stretch/>
        </p:blipFill>
        <p:spPr>
          <a:xfrm>
            <a:off x="7090736" y="0"/>
            <a:ext cx="1681855" cy="1212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967" name="Google Shape;967;p130"/>
          <p:cNvPicPr preferRelativeResize="0"/>
          <p:nvPr/>
        </p:nvPicPr>
        <p:blipFill rotWithShape="1">
          <a:blip r:embed="rId2">
            <a:alphaModFix/>
          </a:blip>
          <a:srcRect b="0" l="0" r="86734" t="0"/>
          <a:stretch/>
        </p:blipFill>
        <p:spPr>
          <a:xfrm rot="10800000">
            <a:off x="7931662" y="-1"/>
            <a:ext cx="121233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68" name="Google Shape;968;p130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1" i="0" lang="pt-BR" sz="31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9" name="Google Shape;969;p1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970" name="Google Shape;970;p130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text, light&#10;&#10;Description automatically generated" id="971" name="Google Shape;971;p130"/>
          <p:cNvPicPr preferRelativeResize="0"/>
          <p:nvPr/>
        </p:nvPicPr>
        <p:blipFill rotWithShape="1">
          <a:blip r:embed="rId2">
            <a:alphaModFix/>
          </a:blip>
          <a:srcRect b="74200" l="87691" r="988" t="0"/>
          <a:stretch/>
        </p:blipFill>
        <p:spPr>
          <a:xfrm rot="10800000">
            <a:off x="0" y="3816490"/>
            <a:ext cx="1034555" cy="1327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2" name="Google Shape;972;p1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973" name="Google Shape;973;p130"/>
          <p:cNvSpPr txBox="1"/>
          <p:nvPr/>
        </p:nvSpPr>
        <p:spPr>
          <a:xfrm>
            <a:off x="5418454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4" name="Google Shape;974;p130"/>
          <p:cNvGrpSpPr/>
          <p:nvPr/>
        </p:nvGrpSpPr>
        <p:grpSpPr>
          <a:xfrm>
            <a:off x="1086911" y="3768219"/>
            <a:ext cx="2532887" cy="1068051"/>
            <a:chOff x="2898430" y="10048584"/>
            <a:chExt cx="6754365" cy="2848135"/>
          </a:xfrm>
        </p:grpSpPr>
        <p:grpSp>
          <p:nvGrpSpPr>
            <p:cNvPr id="975" name="Google Shape;975;p130"/>
            <p:cNvGrpSpPr/>
            <p:nvPr/>
          </p:nvGrpSpPr>
          <p:grpSpPr>
            <a:xfrm>
              <a:off x="2898430" y="10048584"/>
              <a:ext cx="6754365" cy="2848135"/>
              <a:chOff x="3189022" y="10974844"/>
              <a:chExt cx="4359905" cy="1838456"/>
            </a:xfrm>
          </p:grpSpPr>
          <p:grpSp>
            <p:nvGrpSpPr>
              <p:cNvPr id="976" name="Google Shape;976;p130"/>
              <p:cNvGrpSpPr/>
              <p:nvPr/>
            </p:nvGrpSpPr>
            <p:grpSpPr>
              <a:xfrm>
                <a:off x="3218781" y="11014255"/>
                <a:ext cx="4330146" cy="1799045"/>
                <a:chOff x="578579" y="3633030"/>
                <a:chExt cx="3101824" cy="1288714"/>
              </a:xfrm>
            </p:grpSpPr>
            <p:sp>
              <p:nvSpPr>
                <p:cNvPr id="977" name="Google Shape;977;p130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b="0" i="0" sz="9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8" name="Google Shape;978;p130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9" name="Google Shape;979;p130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980" name="Google Shape;980;p130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981" name="Google Shape;981;p130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982" name="Google Shape;982;p130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83" name="Google Shape;983;p130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84" name="Google Shape;984;p130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985" name="Google Shape;985;p130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986" name="Google Shape;986;p130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87" name="Google Shape;987;p130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988" name="Google Shape;988;p13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89" name="Google Shape;989;p130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0" name="Google Shape;990;p130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1" name="Google Shape;991;p130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2" name="Google Shape;992;p130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XTO_1">
  <p:cSld name="Conteúdos_TEXTO_1">
    <p:bg>
      <p:bgPr>
        <a:solidFill>
          <a:schemeClr val="lt1"/>
        </a:solidFill>
      </p:bgPr>
    </p:bg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131"/>
          <p:cNvSpPr txBox="1"/>
          <p:nvPr/>
        </p:nvSpPr>
        <p:spPr>
          <a:xfrm>
            <a:off x="8367493" y="265145"/>
            <a:ext cx="3213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900" u="none" cap="none" strike="noStrike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900" u="none" cap="none" strike="noStrike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5" name="Google Shape;995;p131"/>
          <p:cNvSpPr txBox="1"/>
          <p:nvPr>
            <p:ph idx="1" type="body"/>
          </p:nvPr>
        </p:nvSpPr>
        <p:spPr>
          <a:xfrm>
            <a:off x="758398" y="228782"/>
            <a:ext cx="7390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111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Slide">
  <p:cSld name="Default Slide"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p133"/>
          <p:cNvSpPr txBox="1"/>
          <p:nvPr>
            <p:ph idx="12" type="sldNum"/>
          </p:nvPr>
        </p:nvSpPr>
        <p:spPr>
          <a:xfrm>
            <a:off x="8033476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99" name="Google Shape;999;p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4" y="248040"/>
            <a:ext cx="338438" cy="30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Slide">
  <p:cSld name="5_Title Slide"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135"/>
          <p:cNvSpPr/>
          <p:nvPr>
            <p:ph idx="2" type="pic"/>
          </p:nvPr>
        </p:nvSpPr>
        <p:spPr>
          <a:xfrm>
            <a:off x="0" y="0"/>
            <a:ext cx="30405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p136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17125" lIns="34275" spcFirstLastPara="1" rIns="34275" wrap="square" tIns="17125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05" name="Google Shape;1005;p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7" name="Google Shape;1007;p1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8" name="Google Shape;1008;p1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9" name="Google Shape;1009;p1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010" name="Google Shape;1010;p137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11" name="Google Shape;1011;p1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12" name="Google Shape;1012;p13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13" name="Google Shape;1013;p137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14" name="Google Shape;1014;p137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140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1" name="Google Shape;1021;p14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22" name="Google Shape;1022;p1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141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5" name="Google Shape;1025;p14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26" name="Google Shape;1026;p1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1027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142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29" name="Google Shape;1029;p14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30" name="Google Shape;1030;p1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143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33" name="Google Shape;1033;p14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34" name="Google Shape;1034;p1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5" name="Google Shape;1035;p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144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38" name="Google Shape;1038;p14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39" name="Google Shape;1039;p1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Google Shape;1040;p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14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43" name="Google Shape;1043;p1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44" name="Google Shape;1044;p145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45" name="Google Shape;1045;p145"/>
          <p:cNvSpPr txBox="1"/>
          <p:nvPr>
            <p:ph idx="2" type="title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46" name="Google Shape;1046;p145"/>
          <p:cNvSpPr txBox="1"/>
          <p:nvPr>
            <p:ph idx="3" type="title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47" name="Google Shape;1047;p145"/>
          <p:cNvSpPr txBox="1"/>
          <p:nvPr>
            <p:ph idx="4" type="title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48" name="Google Shape;1048;p145"/>
          <p:cNvSpPr txBox="1"/>
          <p:nvPr>
            <p:ph idx="5" type="title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49" name="Google Shape;1049;p145"/>
          <p:cNvSpPr txBox="1"/>
          <p:nvPr>
            <p:ph idx="6" type="title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0" name="Google Shape;1050;p145"/>
          <p:cNvSpPr txBox="1"/>
          <p:nvPr>
            <p:ph idx="7" type="title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1" name="Google Shape;1051;p145"/>
          <p:cNvSpPr txBox="1"/>
          <p:nvPr>
            <p:ph idx="8" type="title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2" name="Google Shape;1052;p145"/>
          <p:cNvSpPr txBox="1"/>
          <p:nvPr>
            <p:ph idx="9" type="title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3" name="Google Shape;1053;p145"/>
          <p:cNvSpPr txBox="1"/>
          <p:nvPr>
            <p:ph idx="13" type="title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4" name="Google Shape;1054;p145"/>
          <p:cNvSpPr txBox="1"/>
          <p:nvPr>
            <p:ph idx="14" type="title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5" name="Google Shape;1055;p145"/>
          <p:cNvSpPr txBox="1"/>
          <p:nvPr>
            <p:ph idx="15" type="title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6" name="Google Shape;1056;p145"/>
          <p:cNvSpPr txBox="1"/>
          <p:nvPr>
            <p:ph idx="16" type="title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14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59" name="Google Shape;1059;p1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Google Shape;1060;p146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61" name="Google Shape;1061;p146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62" name="Google Shape;1062;p146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63" name="Google Shape;1063;p146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64" name="Google Shape;1064;p146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14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67" name="Google Shape;1067;p1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68" name="Google Shape;1068;p147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sz="3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69" name="Google Shape;1069;p147"/>
          <p:cNvSpPr txBox="1"/>
          <p:nvPr>
            <p:ph idx="2" type="title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70" name="Google Shape;1070;p147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Font typeface="Tahoma"/>
              <a:buNone/>
              <a:defRPr sz="10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71" name="Google Shape;1071;p147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72" name="Google Shape;1072;p147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73" name="Google Shape;1073;p147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74" name="Google Shape;1074;p147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75" name="Google Shape;1075;p147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76" name="Google Shape;1076;p147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148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79" name="Google Shape;1079;p14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80" name="Google Shape;1080;p148"/>
          <p:cNvSpPr txBox="1"/>
          <p:nvPr>
            <p:ph idx="1" type="body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081" name="Google Shape;1081;p1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2" name="Google Shape;1082;p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83" name="Google Shape;1083;p148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84" name="Google Shape;1084;p148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1085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p14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87" name="Google Shape;1087;p1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149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089" name="Google Shape;1089;p149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15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92" name="Google Shape;1092;p150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93" name="Google Shape;1093;p150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094" name="Google Shape;1094;p1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15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97" name="Google Shape;1097;p151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98" name="Google Shape;1098;p151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99" name="Google Shape;1099;p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0" name="Google Shape;1100;p1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01" name="Google Shape;1101;p151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2" name="Google Shape;1102;p151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3" name="Google Shape;1103;p151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4" name="Google Shape;1104;p151"/>
          <p:cNvSpPr txBox="1"/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1105" name="Google Shape;1105;p151"/>
          <p:cNvSpPr txBox="1"/>
          <p:nvPr>
            <p:ph idx="2" type="title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06" name="Google Shape;1106;p151"/>
          <p:cNvSpPr txBox="1"/>
          <p:nvPr>
            <p:ph idx="3" type="title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1107" name="Google Shape;1107;p151"/>
          <p:cNvSpPr txBox="1"/>
          <p:nvPr>
            <p:ph idx="4" type="title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08" name="Google Shape;1108;p151"/>
          <p:cNvSpPr txBox="1"/>
          <p:nvPr>
            <p:ph idx="5" type="title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1109" name="Google Shape;1109;p151"/>
          <p:cNvSpPr txBox="1"/>
          <p:nvPr>
            <p:ph idx="6" type="title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1110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15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12" name="Google Shape;1112;p1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13" name="Google Shape;1113;p152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14" name="Google Shape;1114;p152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5" name="Google Shape;1115;p152"/>
          <p:cNvSpPr txBox="1"/>
          <p:nvPr>
            <p:ph idx="3" type="title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16" name="Google Shape;1116;p152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7" name="Google Shape;1117;p152"/>
          <p:cNvSpPr txBox="1"/>
          <p:nvPr>
            <p:ph idx="5" type="title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18" name="Google Shape;1118;p152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9" name="Google Shape;1119;p152"/>
          <p:cNvSpPr txBox="1"/>
          <p:nvPr>
            <p:ph idx="7" type="title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20" name="Google Shape;1120;p152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21" name="Google Shape;1121;p152"/>
          <p:cNvSpPr txBox="1"/>
          <p:nvPr>
            <p:ph idx="9" type="title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3" name="Google Shape;1123;p1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4" name="Google Shape;1124;p1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25" name="Google Shape;1125;p1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" name="Google Shape;1126;p1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" name="Google Shape;1127;p15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1128" name="Google Shape;1128;p15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29" name="Google Shape;1129;p15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0" name="Google Shape;1130;p15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31" name="Google Shape;1131;p153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2" name="Google Shape;1132;p153"/>
          <p:cNvSpPr txBox="1"/>
          <p:nvPr>
            <p:ph idx="2" type="title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33" name="Google Shape;1133;p153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34" name="Google Shape;1134;p153"/>
          <p:cNvSpPr txBox="1"/>
          <p:nvPr>
            <p:ph idx="4" type="title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35" name="Google Shape;1135;p153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36" name="Google Shape;1136;p153"/>
          <p:cNvSpPr txBox="1"/>
          <p:nvPr>
            <p:ph idx="6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37" name="Google Shape;1137;p153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38" name="Google Shape;1138;p153"/>
          <p:cNvSpPr txBox="1"/>
          <p:nvPr>
            <p:ph idx="8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39" name="Google Shape;1139;p153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15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42" name="Google Shape;1142;p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3" name="Google Shape;1143;p1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44" name="Google Shape;1144;p154"/>
          <p:cNvSpPr txBox="1"/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45" name="Google Shape;1145;p154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46" name="Google Shape;1146;p154"/>
          <p:cNvSpPr txBox="1"/>
          <p:nvPr>
            <p:ph idx="3" type="title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47" name="Google Shape;1147;p154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48" name="Google Shape;1148;p154"/>
          <p:cNvSpPr txBox="1"/>
          <p:nvPr>
            <p:ph idx="5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49" name="Google Shape;1149;p154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50" name="Google Shape;1150;p154"/>
          <p:cNvSpPr txBox="1"/>
          <p:nvPr>
            <p:ph idx="7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51" name="Google Shape;1151;p154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52" name="Google Shape;1152;p154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15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55" name="Google Shape;1155;p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56" name="Google Shape;1156;p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7" name="Google Shape;1157;p1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8" name="Google Shape;1158;p1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59" name="Google Shape;1159;p155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60" name="Google Shape;1160;p155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61" name="Google Shape;1161;p155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p15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64" name="Google Shape;1164;p1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65" name="Google Shape;1165;p1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6" name="Google Shape;1166;p1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7" name="Google Shape;1167;p15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1168" name="Google Shape;1168;p156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69" name="Google Shape;1169;p156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70" name="Google Shape;1170;p156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7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15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73" name="Google Shape;1173;p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74" name="Google Shape;1174;p1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5" name="Google Shape;1175;p15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76" name="Google Shape;1176;p157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177" name="Google Shape;1177;p157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78" name="Google Shape;1178;p157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p15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81" name="Google Shape;1181;p1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2" name="Google Shape;1182;p1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83" name="Google Shape;1183;p158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ado">
  <p:cSld name="Layout Personalizado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628896" y="274142"/>
            <a:ext cx="78861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25" spcFirstLastPara="1" rIns="51425" wrap="square" tIns="257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15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86" name="Google Shape;1186;p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7" name="Google Shape;1187;p1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88" name="Google Shape;1188;p159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16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91" name="Google Shape;1191;p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2" name="Google Shape;1192;p1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93" name="Google Shape;1193;p160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94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16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96" name="Google Shape;1196;p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7" name="Google Shape;1197;p1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1198" name="Google Shape;1198;p161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99" name="Google Shape;1199;p161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200" name="Google Shape;1200;p1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16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203" name="Google Shape;1203;p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4" name="Google Shape;1204;p1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5" name="Google Shape;1205;p1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1206" name="Google Shape;1206;p162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07" name="Google Shape;1207;p162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08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p16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10" name="Google Shape;1210;p163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211" name="Google Shape;1211;p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2" name="Google Shape;1212;p1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5" name="Google Shape;1215;p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16" name="Google Shape;1216;p165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7" name="Google Shape;1217;p165"/>
          <p:cNvSpPr txBox="1"/>
          <p:nvPr>
            <p:ph idx="1" type="body"/>
          </p:nvPr>
        </p:nvSpPr>
        <p:spPr>
          <a:xfrm>
            <a:off x="1079081" y="2900429"/>
            <a:ext cx="4872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8888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18" name="Google Shape;1218;p165"/>
          <p:cNvSpPr txBox="1"/>
          <p:nvPr>
            <p:ph idx="2" type="body"/>
          </p:nvPr>
        </p:nvSpPr>
        <p:spPr>
          <a:xfrm>
            <a:off x="1015728" y="1950363"/>
            <a:ext cx="8556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  <a:defRPr b="1" i="0" sz="4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19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p16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b="0" i="0" sz="975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21" name="Google Shape;1221;p166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b="1" i="0" sz="2438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2" name="Google Shape;1222;p166"/>
          <p:cNvSpPr txBox="1"/>
          <p:nvPr>
            <p:ph idx="2" type="body"/>
          </p:nvPr>
        </p:nvSpPr>
        <p:spPr>
          <a:xfrm>
            <a:off x="1463888" y="3651336"/>
            <a:ext cx="1235100" cy="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1" i="0" sz="1313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3" name="Google Shape;1223;p166"/>
          <p:cNvSpPr txBox="1"/>
          <p:nvPr>
            <p:ph idx="3" type="body"/>
          </p:nvPr>
        </p:nvSpPr>
        <p:spPr>
          <a:xfrm>
            <a:off x="1580827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b="0" i="0" sz="825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4" name="Google Shape;1224;p166"/>
          <p:cNvSpPr txBox="1"/>
          <p:nvPr>
            <p:ph idx="4" type="body"/>
          </p:nvPr>
        </p:nvSpPr>
        <p:spPr>
          <a:xfrm>
            <a:off x="3988551" y="3651336"/>
            <a:ext cx="1235100" cy="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1" i="0" sz="1313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5" name="Google Shape;1225;p166"/>
          <p:cNvSpPr txBox="1"/>
          <p:nvPr>
            <p:ph idx="5" type="body"/>
          </p:nvPr>
        </p:nvSpPr>
        <p:spPr>
          <a:xfrm>
            <a:off x="4105489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b="0" i="0" sz="825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6" name="Google Shape;1226;p166"/>
          <p:cNvSpPr txBox="1"/>
          <p:nvPr>
            <p:ph idx="6" type="body"/>
          </p:nvPr>
        </p:nvSpPr>
        <p:spPr>
          <a:xfrm>
            <a:off x="6513213" y="3651336"/>
            <a:ext cx="1235100" cy="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1" i="0" sz="1313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7" name="Google Shape;1227;p166"/>
          <p:cNvSpPr txBox="1"/>
          <p:nvPr>
            <p:ph idx="7" type="body"/>
          </p:nvPr>
        </p:nvSpPr>
        <p:spPr>
          <a:xfrm>
            <a:off x="6630151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b="0" i="0" sz="825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675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228" name="Google Shape;1228;p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1" y="203313"/>
            <a:ext cx="206235" cy="206262"/>
          </a:xfrm>
          <a:prstGeom prst="rect">
            <a:avLst/>
          </a:prstGeom>
          <a:noFill/>
          <a:ln>
            <a:noFill/>
          </a:ln>
        </p:spPr>
      </p:pic>
      <p:sp>
        <p:nvSpPr>
          <p:cNvPr id="1229" name="Google Shape;1229;p166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30" name="Google Shape;1230;p166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31" name="Google Shape;1231;p166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32" name="Google Shape;1232;p1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9509" y="2440578"/>
            <a:ext cx="1154987" cy="1126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3" name="Google Shape;1233;p1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82931" y="2440578"/>
            <a:ext cx="1154987" cy="1126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4" name="Google Shape;1234;p1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01973" y="2434207"/>
            <a:ext cx="1154987" cy="1126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 e Imagem 1">
  <p:cSld name="1_Conteúdo_Texto e Imagem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35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Google Shape;1236;p16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37" name="Google Shape;1237;p16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38" name="Google Shape;1238;p167"/>
          <p:cNvSpPr txBox="1"/>
          <p:nvPr>
            <p:ph idx="2" type="body"/>
          </p:nvPr>
        </p:nvSpPr>
        <p:spPr>
          <a:xfrm>
            <a:off x="1462013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39" name="Google Shape;1239;p167"/>
          <p:cNvSpPr txBox="1"/>
          <p:nvPr>
            <p:ph idx="3" type="body"/>
          </p:nvPr>
        </p:nvSpPr>
        <p:spPr>
          <a:xfrm>
            <a:off x="1462012" y="15340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0" name="Google Shape;1240;p167"/>
          <p:cNvSpPr txBox="1"/>
          <p:nvPr>
            <p:ph idx="4" type="body"/>
          </p:nvPr>
        </p:nvSpPr>
        <p:spPr>
          <a:xfrm>
            <a:off x="4265285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1" name="Google Shape;1241;p167"/>
          <p:cNvSpPr txBox="1"/>
          <p:nvPr>
            <p:ph idx="5" type="body"/>
          </p:nvPr>
        </p:nvSpPr>
        <p:spPr>
          <a:xfrm>
            <a:off x="4265284" y="15340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2" name="Google Shape;1242;p167"/>
          <p:cNvSpPr txBox="1"/>
          <p:nvPr>
            <p:ph idx="6" type="body"/>
          </p:nvPr>
        </p:nvSpPr>
        <p:spPr>
          <a:xfrm>
            <a:off x="7047777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3" name="Google Shape;1243;p167"/>
          <p:cNvSpPr txBox="1"/>
          <p:nvPr>
            <p:ph idx="7" type="body"/>
          </p:nvPr>
        </p:nvSpPr>
        <p:spPr>
          <a:xfrm>
            <a:off x="7047777" y="15340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4" name="Google Shape;1244;p167"/>
          <p:cNvSpPr txBox="1"/>
          <p:nvPr>
            <p:ph idx="8" type="body"/>
          </p:nvPr>
        </p:nvSpPr>
        <p:spPr>
          <a:xfrm>
            <a:off x="1462013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5" name="Google Shape;1245;p167"/>
          <p:cNvSpPr txBox="1"/>
          <p:nvPr>
            <p:ph idx="9" type="body"/>
          </p:nvPr>
        </p:nvSpPr>
        <p:spPr>
          <a:xfrm>
            <a:off x="1462012" y="34771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6" name="Google Shape;1246;p167"/>
          <p:cNvSpPr txBox="1"/>
          <p:nvPr>
            <p:ph idx="13" type="body"/>
          </p:nvPr>
        </p:nvSpPr>
        <p:spPr>
          <a:xfrm>
            <a:off x="4265285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7" name="Google Shape;1247;p167"/>
          <p:cNvSpPr txBox="1"/>
          <p:nvPr>
            <p:ph idx="14" type="body"/>
          </p:nvPr>
        </p:nvSpPr>
        <p:spPr>
          <a:xfrm>
            <a:off x="4265284" y="34771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8" name="Google Shape;1248;p167"/>
          <p:cNvSpPr txBox="1"/>
          <p:nvPr>
            <p:ph idx="15" type="body"/>
          </p:nvPr>
        </p:nvSpPr>
        <p:spPr>
          <a:xfrm>
            <a:off x="7047777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9" name="Google Shape;1249;p167"/>
          <p:cNvSpPr txBox="1"/>
          <p:nvPr>
            <p:ph idx="16" type="body"/>
          </p:nvPr>
        </p:nvSpPr>
        <p:spPr>
          <a:xfrm>
            <a:off x="7047777" y="34771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250" name="Google Shape;1250;p1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Slide">
  <p:cSld name="Default Slide"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53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4" name="Google Shape;1254;p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5" name="Google Shape;1255;p1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1256" name="Google Shape;1256;p1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1257" name="Google Shape;1257;p17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58" name="Google Shape;1258;p17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59" name="Google Shape;1259;p17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0" name="Google Shape;1260;p170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1" name="Google Shape;1261;p170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62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3" name="Google Shape;1263;p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1264" name="Google Shape;1264;p1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1265" name="Google Shape;1265;p171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66" name="Google Shape;1266;p17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7" name="Google Shape;1267;p17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68" name="Google Shape;1268;p171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9" name="Google Shape;1269;p171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0" name="Google Shape;1270;p171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7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2" name="Google Shape;1272;p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3" name="Google Shape;1273;p1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4" name="Google Shape;1274;p17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75" name="Google Shape;1275;p172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76" name="Google Shape;1276;p17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77" name="Google Shape;1277;p17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8" name="Google Shape;1278;p172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9" name="Google Shape;1279;p172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80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1" name="Google Shape;1281;p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2" name="Google Shape;1282;p17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3" name="Google Shape;1283;p17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1284" name="Google Shape;1284;p173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85" name="Google Shape;1285;p17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86" name="Google Shape;1286;p17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87" name="Google Shape;1287;p173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88" name="Google Shape;1288;p173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89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" name="Google Shape;1290;p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1" name="Google Shape;1291;p1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1292" name="Google Shape;1292;p174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93" name="Google Shape;1293;p17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4" name="Google Shape;1294;p17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95" name="Google Shape;1295;p174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96" name="Google Shape;1296;p174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97" name="Google Shape;1297;p174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98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9" name="Google Shape;1299;p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0" name="Google Shape;1300;p17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1301" name="Google Shape;1301;p175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02" name="Google Shape;1302;p17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3" name="Google Shape;1303;p17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04" name="Google Shape;1304;p175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05" name="Google Shape;1305;p175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06" name="Google Shape;1306;p175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07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8" name="Google Shape;1308;p1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9" name="Google Shape;1309;p1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10" name="Google Shape;1310;p176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11" name="Google Shape;1311;p1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2" name="Google Shape;1312;p17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13" name="Google Shape;1313;p176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14" name="Google Shape;1314;p176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15" name="Google Shape;1315;p176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7" name="Google Shape;1317;p1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8" name="Google Shape;1318;p1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9" name="Google Shape;1319;p1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20" name="Google Shape;1320;p177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21" name="Google Shape;1321;p1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22" name="Google Shape;1322;p17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23" name="Google Shape;1323;p177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24" name="Google Shape;1324;p177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25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6" name="Google Shape;1326;p1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3" y="8012"/>
            <a:ext cx="1519055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7" name="Google Shape;1327;p1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28" name="Google Shape;1328;p178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29" name="Google Shape;1329;p1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0" name="Google Shape;1330;p17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31" name="Google Shape;1331;p17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32" name="Google Shape;1332;p178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33" name="Google Shape;1333;p178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34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5" name="Google Shape;1335;p1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6" name="Google Shape;1336;p17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7" name="Google Shape;1337;p17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38" name="Google Shape;1338;p17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39" name="Google Shape;1339;p17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40" name="Google Shape;1340;p17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41" name="Google Shape;1341;p17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42" name="Google Shape;1342;p17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4" name="Google Shape;1344;p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3" y="8012"/>
            <a:ext cx="1519055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5" name="Google Shape;1345;p1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46" name="Google Shape;1346;p18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47" name="Google Shape;1347;p18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8" name="Google Shape;1348;p18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49" name="Google Shape;1349;p18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50" name="Google Shape;1350;p180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51" name="Google Shape;1351;p180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52" name="Shape 1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3" name="Google Shape;1353;p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4" name="Google Shape;1354;p1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55" name="Google Shape;1355;p181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56" name="Google Shape;1356;p18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7" name="Google Shape;1357;p18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58" name="Google Shape;1358;p181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59" name="Google Shape;1359;p181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60" name="Google Shape;1360;p181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6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" name="Google Shape;1362;p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3" name="Google Shape;1363;p1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64" name="Google Shape;1364;p182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65" name="Google Shape;1365;p18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6" name="Google Shape;1366;p18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67" name="Google Shape;1367;p18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68" name="Google Shape;1368;p182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69" name="Google Shape;1369;p182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70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1" name="Google Shape;1371;p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2" name="Google Shape;1372;p1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3" name="Google Shape;1373;p18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74" name="Google Shape;1374;p183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75" name="Google Shape;1375;p18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76" name="Google Shape;1376;p18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sz="3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77" name="Google Shape;1377;p183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78" name="Google Shape;1378;p183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5">
  <p:cSld name="Separata_15">
    <p:bg>
      <p:bgPr>
        <a:solidFill>
          <a:schemeClr val="accent1"/>
        </a:solidFill>
      </p:bgPr>
    </p:bg>
    <p:spTree>
      <p:nvGrpSpPr>
        <p:cNvPr id="1379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0" name="Google Shape;1380;p18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0600" y="1639344"/>
            <a:ext cx="7582800" cy="1100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1" name="Google Shape;1381;p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8157" y="571018"/>
            <a:ext cx="5782450" cy="4573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2" name="Google Shape;1382;p1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0599" y="1630967"/>
            <a:ext cx="7582800" cy="1116847"/>
          </a:xfrm>
          <a:prstGeom prst="rect">
            <a:avLst/>
          </a:prstGeom>
          <a:noFill/>
          <a:ln>
            <a:noFill/>
          </a:ln>
        </p:spPr>
      </p:pic>
      <p:sp>
        <p:nvSpPr>
          <p:cNvPr id="1383" name="Google Shape;1383;p184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84" name="Google Shape;1384;p184"/>
          <p:cNvSpPr txBox="1"/>
          <p:nvPr>
            <p:ph idx="1" type="body"/>
          </p:nvPr>
        </p:nvSpPr>
        <p:spPr>
          <a:xfrm>
            <a:off x="2203461" y="1780870"/>
            <a:ext cx="48495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0909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2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385" name="Google Shape;1385;p18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6" name="Google Shape;1386;p18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light&#10;&#10;Description automatically generated" id="1387" name="Google Shape;1387;p18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48770" y="0"/>
            <a:ext cx="1495231" cy="1448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8" name="Google Shape;1388;p18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0" y="2551072"/>
            <a:ext cx="1346931" cy="2584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033476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3" name="Google Shape;8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4" y="248040"/>
            <a:ext cx="338438" cy="30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 1">
  <p:cSld name="Encerramento_5">
    <p:bg>
      <p:bgPr>
        <a:solidFill>
          <a:schemeClr val="lt2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87" name="Google Shape;87;p21"/>
          <p:cNvPicPr preferRelativeResize="0"/>
          <p:nvPr/>
        </p:nvPicPr>
        <p:blipFill rotWithShape="1">
          <a:blip r:embed="rId2">
            <a:alphaModFix/>
          </a:blip>
          <a:srcRect b="76421" l="81597" r="0" t="0"/>
          <a:stretch/>
        </p:blipFill>
        <p:spPr>
          <a:xfrm>
            <a:off x="7090736" y="0"/>
            <a:ext cx="1681855" cy="1212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88" name="Google Shape;88;p21"/>
          <p:cNvPicPr preferRelativeResize="0"/>
          <p:nvPr/>
        </p:nvPicPr>
        <p:blipFill rotWithShape="1">
          <a:blip r:embed="rId2">
            <a:alphaModFix/>
          </a:blip>
          <a:srcRect b="0" l="0" r="86734" t="0"/>
          <a:stretch/>
        </p:blipFill>
        <p:spPr>
          <a:xfrm rot="10800000">
            <a:off x="7931662" y="-1"/>
            <a:ext cx="121233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1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500"/>
          </a:p>
        </p:txBody>
      </p:sp>
      <p:pic>
        <p:nvPicPr>
          <p:cNvPr id="90" name="Google Shape;9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1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92" name="Google Shape;92;p21"/>
          <p:cNvPicPr preferRelativeResize="0"/>
          <p:nvPr/>
        </p:nvPicPr>
        <p:blipFill rotWithShape="1">
          <a:blip r:embed="rId2">
            <a:alphaModFix/>
          </a:blip>
          <a:srcRect b="74200" l="87691" r="989" t="0"/>
          <a:stretch/>
        </p:blipFill>
        <p:spPr>
          <a:xfrm rot="10800000">
            <a:off x="0" y="3816490"/>
            <a:ext cx="1034555" cy="1327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/>
        </p:nvSpPr>
        <p:spPr>
          <a:xfrm>
            <a:off x="5418453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500">
              <a:solidFill>
                <a:schemeClr val="lt1"/>
              </a:solidFill>
            </a:endParaRPr>
          </a:p>
        </p:txBody>
      </p:sp>
      <p:grpSp>
        <p:nvGrpSpPr>
          <p:cNvPr id="95" name="Google Shape;95;p21"/>
          <p:cNvGrpSpPr/>
          <p:nvPr/>
        </p:nvGrpSpPr>
        <p:grpSpPr>
          <a:xfrm>
            <a:off x="1086911" y="3768218"/>
            <a:ext cx="2532887" cy="1068050"/>
            <a:chOff x="2898430" y="10048583"/>
            <a:chExt cx="6754365" cy="2848132"/>
          </a:xfrm>
        </p:grpSpPr>
        <p:grpSp>
          <p:nvGrpSpPr>
            <p:cNvPr id="96" name="Google Shape;96;p21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97" name="Google Shape;97;p21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98" name="Google Shape;98;p21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9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Google Shape;99;p21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" name="Google Shape;100;p21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01" name="Google Shape;101;p21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02" name="Google Shape;102;p21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03" name="Google Shape;103;p21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4" name="Google Shape;104;p21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5" name="Google Shape;105;p21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06" name="Google Shape;106;p21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07" name="Google Shape;107;p21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8" name="Google Shape;108;p21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09" name="Google Shape;109;p2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0" name="Google Shape;110;p21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Tahoma"/>
              <a:buNone/>
              <a:defRPr b="1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1" name="Google Shape;111;p21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2" name="Google Shape;112;p21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13" name="Google Shape;113;p21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2 1">
  <p:cSld name="Encerramento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500">
              <a:solidFill>
                <a:schemeClr val="lt2"/>
              </a:solidFill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2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id="118" name="Google Shape;118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2"/>
          <p:cNvSpPr txBox="1"/>
          <p:nvPr/>
        </p:nvSpPr>
        <p:spPr>
          <a:xfrm>
            <a:off x="5418453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 rotWithShape="1">
          <a:blip r:embed="rId5">
            <a:alphaModFix/>
          </a:blip>
          <a:srcRect b="0" l="0" r="87406" t="9"/>
          <a:stretch/>
        </p:blipFill>
        <p:spPr>
          <a:xfrm rot="10800000">
            <a:off x="7992460" y="-1"/>
            <a:ext cx="1151539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>
            <a:off x="7701911" y="0"/>
            <a:ext cx="1070678" cy="1097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2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 rot="10800000">
            <a:off x="-89075" y="4051028"/>
            <a:ext cx="1070678" cy="10975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" name="Google Shape;123;p22"/>
          <p:cNvGrpSpPr/>
          <p:nvPr/>
        </p:nvGrpSpPr>
        <p:grpSpPr>
          <a:xfrm>
            <a:off x="1086911" y="3768218"/>
            <a:ext cx="2532887" cy="1068050"/>
            <a:chOff x="2898430" y="10048583"/>
            <a:chExt cx="6754365" cy="2848132"/>
          </a:xfrm>
        </p:grpSpPr>
        <p:grpSp>
          <p:nvGrpSpPr>
            <p:cNvPr id="124" name="Google Shape;124;p22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125" name="Google Shape;125;p22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126" name="Google Shape;126;p2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2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" name="Google Shape;128;p2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29" name="Google Shape;129;p2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30" name="Google Shape;130;p2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31" name="Google Shape;131;p22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2" name="Google Shape;132;p2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3" name="Google Shape;133;p22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34" name="Google Shape;134;p2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35" name="Google Shape;135;p22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6" name="Google Shape;136;p22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37" name="Google Shape;137;p2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8" name="Google Shape;138;p22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39" name="Google Shape;139;p22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40" name="Google Shape;140;p22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41" name="Google Shape;141;p22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3"/>
          <p:cNvPicPr preferRelativeResize="0"/>
          <p:nvPr/>
        </p:nvPicPr>
        <p:blipFill rotWithShape="1">
          <a:blip r:embed="rId3">
            <a:alphaModFix/>
          </a:blip>
          <a:srcRect b="0" l="0" r="87703" t="9"/>
          <a:stretch/>
        </p:blipFill>
        <p:spPr>
          <a:xfrm rot="10800000">
            <a:off x="8019604" y="-1"/>
            <a:ext cx="11243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1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500"/>
          </a:p>
        </p:txBody>
      </p:sp>
      <p:pic>
        <p:nvPicPr>
          <p:cNvPr id="145" name="Google Shape;14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id="147" name="Google Shape;147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/>
        </p:nvSpPr>
        <p:spPr>
          <a:xfrm>
            <a:off x="5418453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149" name="Google Shape;149;p23"/>
          <p:cNvPicPr preferRelativeResize="0"/>
          <p:nvPr/>
        </p:nvPicPr>
        <p:blipFill rotWithShape="1">
          <a:blip r:embed="rId6">
            <a:alphaModFix/>
          </a:blip>
          <a:srcRect b="76421" l="81597" r="0" t="0"/>
          <a:stretch/>
        </p:blipFill>
        <p:spPr>
          <a:xfrm>
            <a:off x="7090736" y="0"/>
            <a:ext cx="1681855" cy="1212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150" name="Google Shape;150;p23"/>
          <p:cNvPicPr preferRelativeResize="0"/>
          <p:nvPr/>
        </p:nvPicPr>
        <p:blipFill rotWithShape="1">
          <a:blip r:embed="rId6">
            <a:alphaModFix/>
          </a:blip>
          <a:srcRect b="74200" l="87691" r="989" t="0"/>
          <a:stretch/>
        </p:blipFill>
        <p:spPr>
          <a:xfrm rot="10800000">
            <a:off x="0" y="3816490"/>
            <a:ext cx="1034555" cy="13270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" name="Google Shape;151;p23"/>
          <p:cNvGrpSpPr/>
          <p:nvPr/>
        </p:nvGrpSpPr>
        <p:grpSpPr>
          <a:xfrm>
            <a:off x="1086911" y="3768218"/>
            <a:ext cx="2532887" cy="1068050"/>
            <a:chOff x="2898430" y="10048583"/>
            <a:chExt cx="6754365" cy="2848132"/>
          </a:xfrm>
        </p:grpSpPr>
        <p:grpSp>
          <p:nvGrpSpPr>
            <p:cNvPr id="152" name="Google Shape;152;p23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153" name="Google Shape;153;p23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154" name="Google Shape;154;p23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" name="Google Shape;155;p23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" name="Google Shape;156;p23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57" name="Google Shape;157;p23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58" name="Google Shape;158;p23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59" name="Google Shape;159;p23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60" name="Google Shape;160;p23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61" name="Google Shape;161;p23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2" name="Google Shape;162;p23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63" name="Google Shape;163;p23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4" name="Google Shape;164;p23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65" name="Google Shape;165;p23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6" name="Google Shape;166;p23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Tahoma"/>
              <a:buNone/>
              <a:defRPr b="1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7" name="Google Shape;167;p23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8" name="Google Shape;168;p23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69" name="Google Shape;169;p23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 1">
  <p:cSld name="Encerramento_4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4"/>
          <p:cNvPicPr preferRelativeResize="0"/>
          <p:nvPr/>
        </p:nvPicPr>
        <p:blipFill rotWithShape="1">
          <a:blip r:embed="rId3">
            <a:alphaModFix/>
          </a:blip>
          <a:srcRect b="59" l="0" r="87116" t="59"/>
          <a:stretch/>
        </p:blipFill>
        <p:spPr>
          <a:xfrm rot="10800000">
            <a:off x="7964653" y="1"/>
            <a:ext cx="117935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4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1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500"/>
          </a:p>
        </p:txBody>
      </p:sp>
      <p:pic>
        <p:nvPicPr>
          <p:cNvPr id="173" name="Google Shape;17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500">
              <a:solidFill>
                <a:schemeClr val="lt1"/>
              </a:solidFill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id="175" name="Google Shape;175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4"/>
          <p:cNvSpPr txBox="1"/>
          <p:nvPr/>
        </p:nvSpPr>
        <p:spPr>
          <a:xfrm>
            <a:off x="5418453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sz="500">
              <a:solidFill>
                <a:schemeClr val="lt1"/>
              </a:solidFill>
            </a:endParaRPr>
          </a:p>
        </p:txBody>
      </p:sp>
      <p:pic>
        <p:nvPicPr>
          <p:cNvPr id="177" name="Google Shape;177;p24"/>
          <p:cNvPicPr preferRelativeResize="0"/>
          <p:nvPr/>
        </p:nvPicPr>
        <p:blipFill rotWithShape="1">
          <a:blip r:embed="rId6">
            <a:alphaModFix/>
          </a:blip>
          <a:srcRect b="78825" l="87960" r="1022" t="6"/>
          <a:stretch/>
        </p:blipFill>
        <p:spPr>
          <a:xfrm rot="10800000">
            <a:off x="-5" y="4054580"/>
            <a:ext cx="1007368" cy="108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4"/>
          <p:cNvPicPr preferRelativeResize="0"/>
          <p:nvPr/>
        </p:nvPicPr>
        <p:blipFill rotWithShape="1">
          <a:blip r:embed="rId6">
            <a:alphaModFix/>
          </a:blip>
          <a:srcRect b="78825" l="87960" r="0" t="6"/>
          <a:stretch/>
        </p:blipFill>
        <p:spPr>
          <a:xfrm>
            <a:off x="7671720" y="0"/>
            <a:ext cx="1100866" cy="1088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" name="Google Shape;179;p24"/>
          <p:cNvGrpSpPr/>
          <p:nvPr/>
        </p:nvGrpSpPr>
        <p:grpSpPr>
          <a:xfrm>
            <a:off x="1086911" y="3768218"/>
            <a:ext cx="2532887" cy="1068050"/>
            <a:chOff x="2898430" y="10048583"/>
            <a:chExt cx="6754365" cy="2848132"/>
          </a:xfrm>
        </p:grpSpPr>
        <p:grpSp>
          <p:nvGrpSpPr>
            <p:cNvPr id="180" name="Google Shape;180;p24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181" name="Google Shape;181;p24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182" name="Google Shape;182;p24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" name="Google Shape;183;p24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" name="Google Shape;184;p24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85" name="Google Shape;185;p24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86" name="Google Shape;186;p24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87" name="Google Shape;187;p24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88" name="Google Shape;188;p24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89" name="Google Shape;189;p24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0" name="Google Shape;190;p24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lang="pt-BR" sz="9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9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91" name="Google Shape;191;p2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2" name="Google Shape;192;p2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93" name="Google Shape;193;p2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4" name="Google Shape;194;p24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Tahoma"/>
              <a:buNone/>
              <a:defRPr b="1" sz="13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95" name="Google Shape;195;p24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196" name="Google Shape;196;p24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"/>
              <a:buNone/>
              <a:defRPr sz="5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7" name="Google Shape;197;p24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4" name="Google Shape;204;p2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5" name="Google Shape;20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8" name="Google Shape;208;p2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9" name="Google Shape;20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12" name="Google Shape;212;p2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3" name="Google Shape;21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16" name="Google Shape;216;p3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7" name="Google Shape;21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21" name="Google Shape;221;p3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2" name="Google Shape;222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6" name="Google Shape;226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28" name="Google Shape;228;p32"/>
          <p:cNvSpPr txBox="1"/>
          <p:nvPr>
            <p:ph idx="2" type="title"/>
          </p:nvPr>
        </p:nvSpPr>
        <p:spPr>
          <a:xfrm>
            <a:off x="1462010" y="12278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9" name="Google Shape;229;p32"/>
          <p:cNvSpPr txBox="1"/>
          <p:nvPr>
            <p:ph idx="3" type="title"/>
          </p:nvPr>
        </p:nvSpPr>
        <p:spPr>
          <a:xfrm>
            <a:off x="1573902" y="15340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0" name="Google Shape;230;p32"/>
          <p:cNvSpPr txBox="1"/>
          <p:nvPr>
            <p:ph idx="4" type="title"/>
          </p:nvPr>
        </p:nvSpPr>
        <p:spPr>
          <a:xfrm>
            <a:off x="4254894" y="12278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1" name="Google Shape;231;p32"/>
          <p:cNvSpPr txBox="1"/>
          <p:nvPr>
            <p:ph idx="5" type="title"/>
          </p:nvPr>
        </p:nvSpPr>
        <p:spPr>
          <a:xfrm>
            <a:off x="4366786" y="15340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2" name="Google Shape;232;p32"/>
          <p:cNvSpPr txBox="1"/>
          <p:nvPr>
            <p:ph idx="6" type="title"/>
          </p:nvPr>
        </p:nvSpPr>
        <p:spPr>
          <a:xfrm>
            <a:off x="7047784" y="12278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3" name="Google Shape;233;p32"/>
          <p:cNvSpPr txBox="1"/>
          <p:nvPr>
            <p:ph idx="7" type="title"/>
          </p:nvPr>
        </p:nvSpPr>
        <p:spPr>
          <a:xfrm>
            <a:off x="7159676" y="15340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4" name="Google Shape;234;p32"/>
          <p:cNvSpPr txBox="1"/>
          <p:nvPr>
            <p:ph idx="8" type="title"/>
          </p:nvPr>
        </p:nvSpPr>
        <p:spPr>
          <a:xfrm>
            <a:off x="1462010" y="31709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5" name="Google Shape;235;p32"/>
          <p:cNvSpPr txBox="1"/>
          <p:nvPr>
            <p:ph idx="9" type="title"/>
          </p:nvPr>
        </p:nvSpPr>
        <p:spPr>
          <a:xfrm>
            <a:off x="1573902" y="34771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6" name="Google Shape;236;p32"/>
          <p:cNvSpPr txBox="1"/>
          <p:nvPr>
            <p:ph idx="13" type="title"/>
          </p:nvPr>
        </p:nvSpPr>
        <p:spPr>
          <a:xfrm>
            <a:off x="4254894" y="31709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7" name="Google Shape;237;p32"/>
          <p:cNvSpPr txBox="1"/>
          <p:nvPr>
            <p:ph idx="14" type="title"/>
          </p:nvPr>
        </p:nvSpPr>
        <p:spPr>
          <a:xfrm>
            <a:off x="4366786" y="34771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8" name="Google Shape;238;p32"/>
          <p:cNvSpPr txBox="1"/>
          <p:nvPr>
            <p:ph idx="15" type="title"/>
          </p:nvPr>
        </p:nvSpPr>
        <p:spPr>
          <a:xfrm>
            <a:off x="7047784" y="3170944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9" name="Google Shape;239;p32"/>
          <p:cNvSpPr txBox="1"/>
          <p:nvPr>
            <p:ph idx="16" type="title"/>
          </p:nvPr>
        </p:nvSpPr>
        <p:spPr>
          <a:xfrm>
            <a:off x="7159676" y="3477103"/>
            <a:ext cx="15450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2" name="Google Shape;242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 txBox="1"/>
          <p:nvPr>
            <p:ph type="title"/>
          </p:nvPr>
        </p:nvSpPr>
        <p:spPr>
          <a:xfrm>
            <a:off x="900850" y="179265"/>
            <a:ext cx="74760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Tahoma"/>
              <a:buNone/>
              <a:defRPr b="1" sz="2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44" name="Google Shape;244;p33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45" name="Google Shape;245;p33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46" name="Google Shape;246;p33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47" name="Google Shape;247;p33"/>
          <p:cNvSpPr txBox="1"/>
          <p:nvPr>
            <p:ph idx="5" type="title"/>
          </p:nvPr>
        </p:nvSpPr>
        <p:spPr>
          <a:xfrm>
            <a:off x="6468723" y="2267400"/>
            <a:ext cx="21273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50" name="Google Shape;250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4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sz="3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52" name="Google Shape;252;p34"/>
          <p:cNvSpPr txBox="1"/>
          <p:nvPr>
            <p:ph idx="2" type="title"/>
          </p:nvPr>
        </p:nvSpPr>
        <p:spPr>
          <a:xfrm>
            <a:off x="888269" y="2453297"/>
            <a:ext cx="4357500" cy="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53" name="Google Shape;253;p34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Font typeface="Tahoma"/>
              <a:buNone/>
              <a:defRPr sz="10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54" name="Google Shape;254;p34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5" name="Google Shape;255;p34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56" name="Google Shape;256;p34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7" name="Google Shape;257;p34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58" name="Google Shape;258;p34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9" name="Google Shape;259;p34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5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2" name="Google Shape;262;p3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3" name="Google Shape;263;p35"/>
          <p:cNvSpPr txBox="1"/>
          <p:nvPr>
            <p:ph idx="1" type="body"/>
          </p:nvPr>
        </p:nvSpPr>
        <p:spPr>
          <a:xfrm>
            <a:off x="5505426" y="2507218"/>
            <a:ext cx="3107400" cy="17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64" name="Google Shape;264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5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67" name="Google Shape;267;p35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70" name="Google Shape;270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6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72" name="Google Shape;272;p36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5" name="Google Shape;275;p37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6" name="Google Shape;276;p37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77" name="Google Shape;27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80" name="Google Shape;280;p38"/>
          <p:cNvSpPr txBox="1"/>
          <p:nvPr>
            <p:ph idx="1" type="body"/>
          </p:nvPr>
        </p:nvSpPr>
        <p:spPr>
          <a:xfrm>
            <a:off x="0" y="1138495"/>
            <a:ext cx="91428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81" name="Google Shape;281;p38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2" name="Google Shape;28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8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5" name="Google Shape;285;p38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6" name="Google Shape;286;p38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7" name="Google Shape;287;p38"/>
          <p:cNvSpPr txBox="1"/>
          <p:nvPr>
            <p:ph type="title"/>
          </p:nvPr>
        </p:nvSpPr>
        <p:spPr>
          <a:xfrm>
            <a:off x="1463884" y="3651338"/>
            <a:ext cx="15654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Tahoma"/>
              <a:buNone/>
              <a:defRPr b="1" sz="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288" name="Google Shape;288;p38"/>
          <p:cNvSpPr txBox="1"/>
          <p:nvPr>
            <p:ph idx="2" type="title"/>
          </p:nvPr>
        </p:nvSpPr>
        <p:spPr>
          <a:xfrm>
            <a:off x="1580822" y="3928734"/>
            <a:ext cx="15654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89" name="Google Shape;289;p38"/>
          <p:cNvSpPr txBox="1"/>
          <p:nvPr>
            <p:ph idx="3" type="title"/>
          </p:nvPr>
        </p:nvSpPr>
        <p:spPr>
          <a:xfrm>
            <a:off x="3988551" y="3651336"/>
            <a:ext cx="15654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Tahoma"/>
              <a:buNone/>
              <a:defRPr b="1" sz="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290" name="Google Shape;290;p38"/>
          <p:cNvSpPr txBox="1"/>
          <p:nvPr>
            <p:ph idx="4" type="title"/>
          </p:nvPr>
        </p:nvSpPr>
        <p:spPr>
          <a:xfrm>
            <a:off x="4105490" y="3928734"/>
            <a:ext cx="15405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91" name="Google Shape;291;p38"/>
          <p:cNvSpPr txBox="1"/>
          <p:nvPr>
            <p:ph idx="5" type="title"/>
          </p:nvPr>
        </p:nvSpPr>
        <p:spPr>
          <a:xfrm>
            <a:off x="6513213" y="3651336"/>
            <a:ext cx="15654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Tahoma"/>
              <a:buNone/>
              <a:defRPr b="1" sz="8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292" name="Google Shape;292;p38"/>
          <p:cNvSpPr txBox="1"/>
          <p:nvPr>
            <p:ph idx="6" type="title"/>
          </p:nvPr>
        </p:nvSpPr>
        <p:spPr>
          <a:xfrm>
            <a:off x="6630152" y="3928737"/>
            <a:ext cx="15405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95" name="Google Shape;29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9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97" name="Google Shape;297;p39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98" name="Google Shape;298;p39"/>
          <p:cNvSpPr txBox="1"/>
          <p:nvPr>
            <p:ph idx="3" type="title"/>
          </p:nvPr>
        </p:nvSpPr>
        <p:spPr>
          <a:xfrm>
            <a:off x="785569" y="2446003"/>
            <a:ext cx="16575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299" name="Google Shape;299;p39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0" name="Google Shape;300;p39"/>
          <p:cNvSpPr txBox="1"/>
          <p:nvPr>
            <p:ph idx="5" type="title"/>
          </p:nvPr>
        </p:nvSpPr>
        <p:spPr>
          <a:xfrm>
            <a:off x="2842699" y="2446000"/>
            <a:ext cx="16575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01" name="Google Shape;301;p39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2" name="Google Shape;302;p39"/>
          <p:cNvSpPr txBox="1"/>
          <p:nvPr>
            <p:ph idx="7" type="title"/>
          </p:nvPr>
        </p:nvSpPr>
        <p:spPr>
          <a:xfrm>
            <a:off x="4899832" y="2446000"/>
            <a:ext cx="16575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03" name="Google Shape;303;p39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4" name="Google Shape;304;p39"/>
          <p:cNvSpPr txBox="1"/>
          <p:nvPr>
            <p:ph idx="9" type="title"/>
          </p:nvPr>
        </p:nvSpPr>
        <p:spPr>
          <a:xfrm>
            <a:off x="6956964" y="2446000"/>
            <a:ext cx="16575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08" name="Google Shape;308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7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12" name="Google Shape;312;p4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40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5" name="Google Shape;315;p40"/>
          <p:cNvSpPr txBox="1"/>
          <p:nvPr>
            <p:ph idx="2" type="title"/>
          </p:nvPr>
        </p:nvSpPr>
        <p:spPr>
          <a:xfrm>
            <a:off x="625709" y="1196606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16" name="Google Shape;316;p40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17" name="Google Shape;317;p40"/>
          <p:cNvSpPr txBox="1"/>
          <p:nvPr>
            <p:ph idx="4" type="title"/>
          </p:nvPr>
        </p:nvSpPr>
        <p:spPr>
          <a:xfrm>
            <a:off x="625661" y="2994229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18" name="Google Shape;318;p40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19" name="Google Shape;319;p40"/>
          <p:cNvSpPr txBox="1"/>
          <p:nvPr>
            <p:ph idx="6" type="title"/>
          </p:nvPr>
        </p:nvSpPr>
        <p:spPr>
          <a:xfrm>
            <a:off x="7091296" y="1196602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20" name="Google Shape;320;p40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21" name="Google Shape;321;p40"/>
          <p:cNvSpPr txBox="1"/>
          <p:nvPr>
            <p:ph idx="8" type="title"/>
          </p:nvPr>
        </p:nvSpPr>
        <p:spPr>
          <a:xfrm>
            <a:off x="7091296" y="2994229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22" name="Google Shape;322;p40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25" name="Google Shape;325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1"/>
          <p:cNvSpPr txBox="1"/>
          <p:nvPr>
            <p:ph type="title"/>
          </p:nvPr>
        </p:nvSpPr>
        <p:spPr>
          <a:xfrm>
            <a:off x="625703" y="1196602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28" name="Google Shape;328;p41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29" name="Google Shape;329;p41"/>
          <p:cNvSpPr txBox="1"/>
          <p:nvPr>
            <p:ph idx="3" type="title"/>
          </p:nvPr>
        </p:nvSpPr>
        <p:spPr>
          <a:xfrm>
            <a:off x="625703" y="2994229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30" name="Google Shape;330;p41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31" name="Google Shape;331;p41"/>
          <p:cNvSpPr txBox="1"/>
          <p:nvPr>
            <p:ph idx="5" type="title"/>
          </p:nvPr>
        </p:nvSpPr>
        <p:spPr>
          <a:xfrm>
            <a:off x="7091296" y="1196602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32" name="Google Shape;332;p41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33" name="Google Shape;333;p41"/>
          <p:cNvSpPr txBox="1"/>
          <p:nvPr>
            <p:ph idx="7" type="title"/>
          </p:nvPr>
        </p:nvSpPr>
        <p:spPr>
          <a:xfrm>
            <a:off x="7091296" y="2994229"/>
            <a:ext cx="1439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334" name="Google Shape;334;p41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35" name="Google Shape;335;p41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8" name="Google Shape;33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39" name="Google Shape;339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8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2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343" name="Google Shape;343;p42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44" name="Google Shape;344;p42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47" name="Google Shape;34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48" name="Google Shape;348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8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3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352" name="Google Shape;352;p43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53" name="Google Shape;353;p43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6" name="Google Shape;35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57" name="Google Shape;357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8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4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361" name="Google Shape;361;p44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362" name="Google Shape;362;p44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65" name="Google Shape;365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45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0" name="Google Shape;370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6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5" name="Google Shape;37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7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80" name="Google Shape;380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48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3" name="Google Shape;383;p48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84" name="Google Shape;384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87" name="Google Shape;38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9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91" name="Google Shape;391;p49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5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94" name="Google Shape;394;p50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94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95" name="Google Shape;395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25" cy="341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Slide">
  <p:cSld name="Default Slide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403" name="Google Shape;403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53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07" name="Google Shape;407;p53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08" name="Google Shape;408;p53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5" y="2082"/>
            <a:ext cx="9139110" cy="514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54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14" name="Google Shape;414;p54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15" name="Google Shape;415;p54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9110" cy="514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55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22" name="Google Shape;422;p55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23" name="Google Shape;423;p55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9108" cy="5140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5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56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30" name="Google Shape;430;p56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431" name="Google Shape;431;p56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1">
  <p:cSld name="Agenda_1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8"/>
          <p:cNvSpPr txBox="1"/>
          <p:nvPr>
            <p:ph idx="1" type="body"/>
          </p:nvPr>
        </p:nvSpPr>
        <p:spPr>
          <a:xfrm>
            <a:off x="1948465" y="1982942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39" name="Google Shape;439;p58"/>
          <p:cNvSpPr txBox="1"/>
          <p:nvPr>
            <p:ph idx="2" type="body"/>
          </p:nvPr>
        </p:nvSpPr>
        <p:spPr>
          <a:xfrm>
            <a:off x="4446411" y="1982942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0" name="Google Shape;440;p58"/>
          <p:cNvSpPr txBox="1"/>
          <p:nvPr>
            <p:ph idx="3" type="body"/>
          </p:nvPr>
        </p:nvSpPr>
        <p:spPr>
          <a:xfrm>
            <a:off x="6944358" y="1982942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1" name="Google Shape;441;p58"/>
          <p:cNvSpPr txBox="1"/>
          <p:nvPr>
            <p:ph idx="4" type="body"/>
          </p:nvPr>
        </p:nvSpPr>
        <p:spPr>
          <a:xfrm>
            <a:off x="1948465" y="36607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2" name="Google Shape;442;p58"/>
          <p:cNvSpPr txBox="1"/>
          <p:nvPr>
            <p:ph idx="5" type="body"/>
          </p:nvPr>
        </p:nvSpPr>
        <p:spPr>
          <a:xfrm>
            <a:off x="4446411" y="36607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3" name="Google Shape;443;p58"/>
          <p:cNvSpPr txBox="1"/>
          <p:nvPr>
            <p:ph idx="6" type="body"/>
          </p:nvPr>
        </p:nvSpPr>
        <p:spPr>
          <a:xfrm>
            <a:off x="6944358" y="36607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lt2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4" name="Google Shape;444;p5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2" showMasterSp="0">
  <p:cSld name="Agenda_2">
    <p:bg>
      <p:bgPr>
        <a:solidFill>
          <a:schemeClr val="lt2"/>
        </a:solidFill>
      </p:bgPr>
    </p:bg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446" name="Google Shape;446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40638" y="0"/>
            <a:ext cx="1503362" cy="5142830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5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48" name="Google Shape;448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022" y="409575"/>
            <a:ext cx="7676152" cy="41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61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57" name="Google Shape;457;p6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 e Imagem 1">
  <p:cSld name="1_Conteúdo_Texto e Imagem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6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60" name="Google Shape;460;p62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1" name="Google Shape;461;p62"/>
          <p:cNvSpPr txBox="1"/>
          <p:nvPr>
            <p:ph idx="2" type="body"/>
          </p:nvPr>
        </p:nvSpPr>
        <p:spPr>
          <a:xfrm>
            <a:off x="1462013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2" name="Google Shape;462;p62"/>
          <p:cNvSpPr txBox="1"/>
          <p:nvPr>
            <p:ph idx="3" type="body"/>
          </p:nvPr>
        </p:nvSpPr>
        <p:spPr>
          <a:xfrm>
            <a:off x="1462012" y="15340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3" name="Google Shape;463;p62"/>
          <p:cNvSpPr txBox="1"/>
          <p:nvPr>
            <p:ph idx="4" type="body"/>
          </p:nvPr>
        </p:nvSpPr>
        <p:spPr>
          <a:xfrm>
            <a:off x="4265285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4" name="Google Shape;464;p62"/>
          <p:cNvSpPr txBox="1"/>
          <p:nvPr>
            <p:ph idx="5" type="body"/>
          </p:nvPr>
        </p:nvSpPr>
        <p:spPr>
          <a:xfrm>
            <a:off x="4265284" y="15340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5" name="Google Shape;465;p62"/>
          <p:cNvSpPr txBox="1"/>
          <p:nvPr>
            <p:ph idx="6" type="body"/>
          </p:nvPr>
        </p:nvSpPr>
        <p:spPr>
          <a:xfrm>
            <a:off x="7047777" y="12278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6" name="Google Shape;466;p62"/>
          <p:cNvSpPr txBox="1"/>
          <p:nvPr>
            <p:ph idx="7" type="body"/>
          </p:nvPr>
        </p:nvSpPr>
        <p:spPr>
          <a:xfrm>
            <a:off x="7047777" y="15340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7" name="Google Shape;467;p62"/>
          <p:cNvSpPr txBox="1"/>
          <p:nvPr>
            <p:ph idx="8" type="body"/>
          </p:nvPr>
        </p:nvSpPr>
        <p:spPr>
          <a:xfrm>
            <a:off x="1462013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8" name="Google Shape;468;p62"/>
          <p:cNvSpPr txBox="1"/>
          <p:nvPr>
            <p:ph idx="9" type="body"/>
          </p:nvPr>
        </p:nvSpPr>
        <p:spPr>
          <a:xfrm>
            <a:off x="1462012" y="347710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9" name="Google Shape;469;p62"/>
          <p:cNvSpPr txBox="1"/>
          <p:nvPr>
            <p:ph idx="13" type="body"/>
          </p:nvPr>
        </p:nvSpPr>
        <p:spPr>
          <a:xfrm>
            <a:off x="4265285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0" name="Google Shape;470;p62"/>
          <p:cNvSpPr txBox="1"/>
          <p:nvPr>
            <p:ph idx="14" type="body"/>
          </p:nvPr>
        </p:nvSpPr>
        <p:spPr>
          <a:xfrm>
            <a:off x="4265284" y="34771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1" name="Google Shape;471;p62"/>
          <p:cNvSpPr txBox="1"/>
          <p:nvPr>
            <p:ph idx="15" type="body"/>
          </p:nvPr>
        </p:nvSpPr>
        <p:spPr>
          <a:xfrm>
            <a:off x="7047777" y="3170942"/>
            <a:ext cx="916800" cy="1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2" name="Google Shape;472;p62"/>
          <p:cNvSpPr txBox="1"/>
          <p:nvPr>
            <p:ph idx="16" type="body"/>
          </p:nvPr>
        </p:nvSpPr>
        <p:spPr>
          <a:xfrm>
            <a:off x="7047777" y="3477103"/>
            <a:ext cx="1333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473" name="Google Shape;473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76" name="Google Shape;476;p63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7" name="Google Shape;477;p63"/>
          <p:cNvSpPr txBox="1"/>
          <p:nvPr>
            <p:ph idx="2" type="body"/>
          </p:nvPr>
        </p:nvSpPr>
        <p:spPr>
          <a:xfrm>
            <a:off x="1463889" y="3651336"/>
            <a:ext cx="12351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8" name="Google Shape;478;p63"/>
          <p:cNvSpPr txBox="1"/>
          <p:nvPr>
            <p:ph idx="3" type="body"/>
          </p:nvPr>
        </p:nvSpPr>
        <p:spPr>
          <a:xfrm>
            <a:off x="1580827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79" name="Google Shape;479;p63"/>
          <p:cNvSpPr txBox="1"/>
          <p:nvPr>
            <p:ph idx="4" type="body"/>
          </p:nvPr>
        </p:nvSpPr>
        <p:spPr>
          <a:xfrm>
            <a:off x="3988551" y="3651336"/>
            <a:ext cx="12351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0" name="Google Shape;480;p63"/>
          <p:cNvSpPr txBox="1"/>
          <p:nvPr>
            <p:ph idx="5" type="body"/>
          </p:nvPr>
        </p:nvSpPr>
        <p:spPr>
          <a:xfrm>
            <a:off x="4105489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1" name="Google Shape;481;p63"/>
          <p:cNvSpPr txBox="1"/>
          <p:nvPr>
            <p:ph idx="6" type="body"/>
          </p:nvPr>
        </p:nvSpPr>
        <p:spPr>
          <a:xfrm>
            <a:off x="6513213" y="3651336"/>
            <a:ext cx="12351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2" name="Google Shape;482;p63"/>
          <p:cNvSpPr txBox="1"/>
          <p:nvPr>
            <p:ph idx="7" type="body"/>
          </p:nvPr>
        </p:nvSpPr>
        <p:spPr>
          <a:xfrm>
            <a:off x="6630151" y="3928737"/>
            <a:ext cx="1657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483" name="Google Shape;483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63"/>
          <p:cNvSpPr/>
          <p:nvPr/>
        </p:nvSpPr>
        <p:spPr>
          <a:xfrm>
            <a:off x="6551495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5" name="Google Shape;485;p63"/>
          <p:cNvSpPr/>
          <p:nvPr/>
        </p:nvSpPr>
        <p:spPr>
          <a:xfrm>
            <a:off x="4037222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6" name="Google Shape;486;p63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lt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87" name="Google Shape;487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9509" y="2440578"/>
            <a:ext cx="1154987" cy="1126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82931" y="2440578"/>
            <a:ext cx="1154987" cy="1126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01973" y="2434207"/>
            <a:ext cx="1154987" cy="1126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6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92" name="Google Shape;492;p64"/>
          <p:cNvSpPr txBox="1"/>
          <p:nvPr>
            <p:ph idx="1" type="body"/>
          </p:nvPr>
        </p:nvSpPr>
        <p:spPr>
          <a:xfrm>
            <a:off x="772961" y="854107"/>
            <a:ext cx="33828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3" name="Google Shape;493;p64"/>
          <p:cNvSpPr txBox="1"/>
          <p:nvPr>
            <p:ph idx="2" type="body"/>
          </p:nvPr>
        </p:nvSpPr>
        <p:spPr>
          <a:xfrm>
            <a:off x="772961" y="2496828"/>
            <a:ext cx="3382800" cy="21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4" name="Google Shape;494;p64"/>
          <p:cNvSpPr/>
          <p:nvPr>
            <p:ph idx="3" type="pic"/>
          </p:nvPr>
        </p:nvSpPr>
        <p:spPr>
          <a:xfrm>
            <a:off x="4570106" y="1049482"/>
            <a:ext cx="4155600" cy="3574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"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6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97" name="Google Shape;497;p65"/>
          <p:cNvSpPr/>
          <p:nvPr>
            <p:ph idx="2" type="pic"/>
          </p:nvPr>
        </p:nvSpPr>
        <p:spPr>
          <a:xfrm>
            <a:off x="0" y="0"/>
            <a:ext cx="5153100" cy="514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98" name="Google Shape;498;p65"/>
          <p:cNvSpPr/>
          <p:nvPr>
            <p:ph idx="1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499" name="Google Shape;499;p65"/>
          <p:cNvPicPr preferRelativeResize="0"/>
          <p:nvPr/>
        </p:nvPicPr>
        <p:blipFill rotWithShape="1">
          <a:blip r:embed="rId2">
            <a:alphaModFix/>
          </a:blip>
          <a:srcRect b="0" l="91705" r="0" t="79130"/>
          <a:stretch/>
        </p:blipFill>
        <p:spPr>
          <a:xfrm>
            <a:off x="8385050" y="4070074"/>
            <a:ext cx="758356" cy="1073428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65"/>
          <p:cNvSpPr txBox="1"/>
          <p:nvPr>
            <p:ph idx="3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Slide">
  <p:cSld name="Default Slide"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out Us">
  <p:cSld name="About Us"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67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6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06" name="Google Shape;506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68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i="0" sz="2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8" name="Google Shape;508;p68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9" name="Google Shape;509;p68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0" name="Google Shape;510;p68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1" name="Google Shape;511;p68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71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18" name="Google Shape;518;p7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19" name="Google Shape;519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72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2" name="Google Shape;522;p7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23" name="Google Shape;523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3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6" name="Google Shape;526;p7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27" name="Google Shape;527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74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0" name="Google Shape;530;p7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31" name="Google Shape;531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75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5" name="Google Shape;535;p7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36" name="Google Shape;536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7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40" name="Google Shape;540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76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42" name="Google Shape;542;p76"/>
          <p:cNvSpPr txBox="1"/>
          <p:nvPr>
            <p:ph idx="2" type="title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3" name="Google Shape;543;p76"/>
          <p:cNvSpPr txBox="1"/>
          <p:nvPr>
            <p:ph idx="3" type="title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4" name="Google Shape;544;p76"/>
          <p:cNvSpPr txBox="1"/>
          <p:nvPr>
            <p:ph idx="4" type="title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5" name="Google Shape;545;p76"/>
          <p:cNvSpPr txBox="1"/>
          <p:nvPr>
            <p:ph idx="5" type="title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6" name="Google Shape;546;p76"/>
          <p:cNvSpPr txBox="1"/>
          <p:nvPr>
            <p:ph idx="6" type="title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7" name="Google Shape;547;p76"/>
          <p:cNvSpPr txBox="1"/>
          <p:nvPr>
            <p:ph idx="7" type="title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8" name="Google Shape;548;p76"/>
          <p:cNvSpPr txBox="1"/>
          <p:nvPr>
            <p:ph idx="8" type="title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9" name="Google Shape;549;p76"/>
          <p:cNvSpPr txBox="1"/>
          <p:nvPr>
            <p:ph idx="9" type="title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0" name="Google Shape;550;p76"/>
          <p:cNvSpPr txBox="1"/>
          <p:nvPr>
            <p:ph idx="13" type="title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1" name="Google Shape;551;p76"/>
          <p:cNvSpPr txBox="1"/>
          <p:nvPr>
            <p:ph idx="14" type="title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2" name="Google Shape;552;p76"/>
          <p:cNvSpPr txBox="1"/>
          <p:nvPr>
            <p:ph idx="15" type="title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3" name="Google Shape;553;p76"/>
          <p:cNvSpPr txBox="1"/>
          <p:nvPr>
            <p:ph idx="16" type="title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Font typeface="Tahoma"/>
              <a:buNone/>
              <a:defRPr b="1" sz="8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7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56" name="Google Shape;556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77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58" name="Google Shape;558;p77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59" name="Google Shape;559;p77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60" name="Google Shape;560;p77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61" name="Google Shape;561;p77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7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64" name="Google Shape;564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78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sz="3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66" name="Google Shape;566;p78"/>
          <p:cNvSpPr txBox="1"/>
          <p:nvPr>
            <p:ph idx="2" type="title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67" name="Google Shape;567;p78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Font typeface="Tahoma"/>
              <a:buNone/>
              <a:defRPr sz="10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68" name="Google Shape;568;p78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9" name="Google Shape;569;p78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70" name="Google Shape;570;p78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71" name="Google Shape;571;p78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72" name="Google Shape;572;p78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sz="9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73" name="Google Shape;573;p78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79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76" name="Google Shape;576;p7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77" name="Google Shape;577;p79"/>
          <p:cNvSpPr txBox="1"/>
          <p:nvPr>
            <p:ph idx="1" type="body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578" name="Google Shape;578;p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79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81" name="Google Shape;581;p79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8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84" name="Google Shape;584;p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80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sz="3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586" name="Google Shape;586;p80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sz="13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8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89" name="Google Shape;589;p81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90" name="Google Shape;590;p81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591" name="Google Shape;591;p8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8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94" name="Google Shape;594;p82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95" name="Google Shape;595;p82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96" name="Google Shape;596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82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9" name="Google Shape;599;p82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0" name="Google Shape;600;p82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1" name="Google Shape;601;p82"/>
          <p:cNvSpPr txBox="1"/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602" name="Google Shape;602;p82"/>
          <p:cNvSpPr txBox="1"/>
          <p:nvPr>
            <p:ph idx="2" type="title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03" name="Google Shape;603;p82"/>
          <p:cNvSpPr txBox="1"/>
          <p:nvPr>
            <p:ph idx="3" type="title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604" name="Google Shape;604;p82"/>
          <p:cNvSpPr txBox="1"/>
          <p:nvPr>
            <p:ph idx="4" type="title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05" name="Google Shape;605;p82"/>
          <p:cNvSpPr txBox="1"/>
          <p:nvPr>
            <p:ph idx="5" type="title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sz="7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00"/>
            </a:lvl9pPr>
          </a:lstStyle>
          <a:p/>
        </p:txBody>
      </p:sp>
      <p:sp>
        <p:nvSpPr>
          <p:cNvPr id="606" name="Google Shape;606;p82"/>
          <p:cNvSpPr txBox="1"/>
          <p:nvPr>
            <p:ph idx="6" type="title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8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09" name="Google Shape;609;p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83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11" name="Google Shape;611;p83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12" name="Google Shape;612;p83"/>
          <p:cNvSpPr txBox="1"/>
          <p:nvPr>
            <p:ph idx="3" type="title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13" name="Google Shape;613;p83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14" name="Google Shape;614;p83"/>
          <p:cNvSpPr txBox="1"/>
          <p:nvPr>
            <p:ph idx="5" type="title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15" name="Google Shape;615;p83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16" name="Google Shape;616;p83"/>
          <p:cNvSpPr txBox="1"/>
          <p:nvPr>
            <p:ph idx="7" type="title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17" name="Google Shape;617;p83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None/>
              <a:defRPr sz="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18" name="Google Shape;618;p83"/>
          <p:cNvSpPr txBox="1"/>
          <p:nvPr>
            <p:ph idx="9" type="title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8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622" name="Google Shape;622;p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8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8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8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26" name="Google Shape;626;p8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8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84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9" name="Google Shape;629;p84"/>
          <p:cNvSpPr txBox="1"/>
          <p:nvPr>
            <p:ph idx="2" type="title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30" name="Google Shape;630;p84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31" name="Google Shape;631;p84"/>
          <p:cNvSpPr txBox="1"/>
          <p:nvPr>
            <p:ph idx="4" type="title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32" name="Google Shape;632;p84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33" name="Google Shape;633;p84"/>
          <p:cNvSpPr txBox="1"/>
          <p:nvPr>
            <p:ph idx="6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34" name="Google Shape;634;p84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35" name="Google Shape;635;p84"/>
          <p:cNvSpPr txBox="1"/>
          <p:nvPr>
            <p:ph idx="8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36" name="Google Shape;636;p84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8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39" name="Google Shape;639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Google Shape;640;p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85"/>
          <p:cNvSpPr txBox="1"/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42" name="Google Shape;642;p85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43" name="Google Shape;643;p85"/>
          <p:cNvSpPr txBox="1"/>
          <p:nvPr>
            <p:ph idx="3" type="title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44" name="Google Shape;644;p85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45" name="Google Shape;645;p85"/>
          <p:cNvSpPr txBox="1"/>
          <p:nvPr>
            <p:ph idx="5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46" name="Google Shape;646;p85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47" name="Google Shape;647;p85"/>
          <p:cNvSpPr txBox="1"/>
          <p:nvPr>
            <p:ph idx="7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48" name="Google Shape;648;p85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sz="8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49" name="Google Shape;649;p85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sz="1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Font typeface="Tahoma"/>
              <a:buNone/>
              <a:defRPr sz="5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8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52" name="Google Shape;652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653" name="Google Shape;653;p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8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8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86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57" name="Google Shape;657;p86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sz="1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58" name="Google Shape;658;p86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8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61" name="Google Shape;661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662" name="Google Shape;662;p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8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87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66" name="Google Shape;666;p87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67" name="Google Shape;667;p87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8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70" name="Google Shape;670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671" name="Google Shape;671;p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8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8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88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675" name="Google Shape;675;p88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sz="1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  <p:sp>
        <p:nvSpPr>
          <p:cNvPr id="676" name="Google Shape;676;p88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2pPr>
            <a:lvl3pPr lvl="2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3pPr>
            <a:lvl4pPr lvl="3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4pPr>
            <a:lvl5pPr lvl="4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5pPr>
            <a:lvl6pPr lvl="5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6pPr>
            <a:lvl7pPr lvl="6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7pPr>
            <a:lvl8pPr lvl="7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8pPr>
            <a:lvl9pPr lvl="8" rtl="0">
              <a:spcBef>
                <a:spcPts val="0"/>
              </a:spcBef>
              <a:spcAft>
                <a:spcPts val="0"/>
              </a:spcAft>
              <a:buSzPts val="500"/>
              <a:buNone/>
              <a:defRPr sz="500"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8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79" name="Google Shape;679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81" name="Google Shape;681;p89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9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84" name="Google Shape;684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Google Shape;686;p90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9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89" name="Google Shape;689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91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9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94" name="Google Shape;694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5" name="Google Shape;695;p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92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97" name="Google Shape;697;p92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698" name="Google Shape;698;p9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9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01" name="Google Shape;701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93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05" name="Google Shape;705;p93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9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08" name="Google Shape;708;p94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709" name="Google Shape;709;p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712" name="Google Shape;712;p9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715" name="Google Shape;715;p95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6" name="Google Shape;716;p95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7" name="Google Shape;717;p95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 1">
  <p:cSld name="Encerramento_5">
    <p:bg>
      <p:bgPr>
        <a:solidFill>
          <a:schemeClr val="lt2"/>
        </a:solidFill>
      </p:bgPr>
    </p:bg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719" name="Google Shape;719;p96"/>
          <p:cNvPicPr preferRelativeResize="0"/>
          <p:nvPr/>
        </p:nvPicPr>
        <p:blipFill rotWithShape="1">
          <a:blip r:embed="rId2">
            <a:alphaModFix/>
          </a:blip>
          <a:srcRect b="76421" l="81597" r="0" t="0"/>
          <a:stretch/>
        </p:blipFill>
        <p:spPr>
          <a:xfrm>
            <a:off x="7090736" y="0"/>
            <a:ext cx="1681855" cy="1212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720" name="Google Shape;720;p96"/>
          <p:cNvPicPr preferRelativeResize="0"/>
          <p:nvPr/>
        </p:nvPicPr>
        <p:blipFill rotWithShape="1">
          <a:blip r:embed="rId2">
            <a:alphaModFix/>
          </a:blip>
          <a:srcRect b="0" l="0" r="86734" t="0"/>
          <a:stretch/>
        </p:blipFill>
        <p:spPr>
          <a:xfrm rot="10800000">
            <a:off x="7931662" y="-1"/>
            <a:ext cx="121233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96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1" i="0" lang="pt-BR" sz="31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2" name="Google Shape;722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Google Shape;723;p96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text, light&#10;&#10;Description automatically generated" id="724" name="Google Shape;724;p96"/>
          <p:cNvPicPr preferRelativeResize="0"/>
          <p:nvPr/>
        </p:nvPicPr>
        <p:blipFill rotWithShape="1">
          <a:blip r:embed="rId2">
            <a:alphaModFix/>
          </a:blip>
          <a:srcRect b="74200" l="87691" r="988" t="0"/>
          <a:stretch/>
        </p:blipFill>
        <p:spPr>
          <a:xfrm rot="10800000">
            <a:off x="0" y="3816490"/>
            <a:ext cx="1034555" cy="1327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9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96"/>
          <p:cNvSpPr txBox="1"/>
          <p:nvPr/>
        </p:nvSpPr>
        <p:spPr>
          <a:xfrm>
            <a:off x="5418454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7" name="Google Shape;727;p96"/>
          <p:cNvGrpSpPr/>
          <p:nvPr/>
        </p:nvGrpSpPr>
        <p:grpSpPr>
          <a:xfrm>
            <a:off x="1086911" y="3768219"/>
            <a:ext cx="2532887" cy="1068051"/>
            <a:chOff x="2898430" y="10048584"/>
            <a:chExt cx="6754365" cy="2848135"/>
          </a:xfrm>
        </p:grpSpPr>
        <p:grpSp>
          <p:nvGrpSpPr>
            <p:cNvPr id="728" name="Google Shape;728;p96"/>
            <p:cNvGrpSpPr/>
            <p:nvPr/>
          </p:nvGrpSpPr>
          <p:grpSpPr>
            <a:xfrm>
              <a:off x="2898430" y="10048584"/>
              <a:ext cx="6754365" cy="2848135"/>
              <a:chOff x="3189022" y="10974844"/>
              <a:chExt cx="4359905" cy="1838456"/>
            </a:xfrm>
          </p:grpSpPr>
          <p:grpSp>
            <p:nvGrpSpPr>
              <p:cNvPr id="729" name="Google Shape;729;p96"/>
              <p:cNvGrpSpPr/>
              <p:nvPr/>
            </p:nvGrpSpPr>
            <p:grpSpPr>
              <a:xfrm>
                <a:off x="3218781" y="11014255"/>
                <a:ext cx="4330146" cy="1799045"/>
                <a:chOff x="578579" y="3633030"/>
                <a:chExt cx="3101824" cy="1288714"/>
              </a:xfrm>
            </p:grpSpPr>
            <p:sp>
              <p:nvSpPr>
                <p:cNvPr id="730" name="Google Shape;730;p96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b="0" i="0" sz="9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1" name="Google Shape;731;p96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2" name="Google Shape;732;p96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733" name="Google Shape;733;p96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734" name="Google Shape;734;p96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735" name="Google Shape;735;p96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36" name="Google Shape;736;p96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37" name="Google Shape;737;p96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738" name="Google Shape;738;p96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739" name="Google Shape;739;p96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40" name="Google Shape;740;p96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741" name="Google Shape;741;p9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42" name="Google Shape;742;p96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3" name="Google Shape;743;p96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4" name="Google Shape;744;p96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5" name="Google Shape;745;p96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XTO_1">
  <p:cSld name="Conteúdos_TEXTO_1">
    <p:bg>
      <p:bgPr>
        <a:solidFill>
          <a:schemeClr val="lt1"/>
        </a:solidFill>
      </p:bgPr>
    </p:bg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97"/>
          <p:cNvSpPr txBox="1"/>
          <p:nvPr/>
        </p:nvSpPr>
        <p:spPr>
          <a:xfrm>
            <a:off x="8367493" y="265145"/>
            <a:ext cx="3213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900" u="none" cap="none" strike="noStrike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900" u="none" cap="none" strike="noStrike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8" name="Google Shape;748;p97"/>
          <p:cNvSpPr txBox="1"/>
          <p:nvPr>
            <p:ph idx="1" type="body"/>
          </p:nvPr>
        </p:nvSpPr>
        <p:spPr>
          <a:xfrm>
            <a:off x="758398" y="228782"/>
            <a:ext cx="7390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111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Slide">
  <p:cSld name="Default Slide"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99"/>
          <p:cNvSpPr txBox="1"/>
          <p:nvPr>
            <p:ph idx="12" type="sldNum"/>
          </p:nvPr>
        </p:nvSpPr>
        <p:spPr>
          <a:xfrm>
            <a:off x="8033476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52" name="Google Shape;752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4" y="248040"/>
            <a:ext cx="338438" cy="30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Slide">
  <p:cSld name="5_Title Slide"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101"/>
          <p:cNvSpPr/>
          <p:nvPr>
            <p:ph idx="2" type="pic"/>
          </p:nvPr>
        </p:nvSpPr>
        <p:spPr>
          <a:xfrm>
            <a:off x="0" y="0"/>
            <a:ext cx="30405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102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17125" lIns="34275" spcFirstLastPara="1" rIns="34275" wrap="square" tIns="17125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58" name="Google Shape;758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105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65" name="Google Shape;765;p10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66" name="Google Shape;766;p10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06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69" name="Google Shape;769;p10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70" name="Google Shape;770;p10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10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73" name="Google Shape;773;p10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74" name="Google Shape;774;p10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theme" Target="../theme/theme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theme" Target="../theme/theme2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68.xml"/><Relationship Id="rId13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2.xml"/><Relationship Id="rId16" Type="http://schemas.openxmlformats.org/officeDocument/2006/relationships/theme" Target="../theme/theme5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44.xml"/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46.xml"/><Relationship Id="rId28" Type="http://schemas.openxmlformats.org/officeDocument/2006/relationships/theme" Target="../theme/theme8.xml"/><Relationship Id="rId27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39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theme" Target="../theme/theme10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75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theme" Target="../theme/theme7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79.png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62.xml"/></Relationships>
</file>

<file path=ppt/slideMasters/_rels/slideMaster7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3.xml"/><Relationship Id="rId21" Type="http://schemas.openxmlformats.org/officeDocument/2006/relationships/slideLayout" Target="../slideLayouts/slideLayout82.xml"/><Relationship Id="rId24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84.xml"/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26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86.xml"/><Relationship Id="rId28" Type="http://schemas.openxmlformats.org/officeDocument/2006/relationships/slideLayout" Target="../slideLayouts/slideLayout89.xml"/><Relationship Id="rId27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90.xml"/><Relationship Id="rId7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9.xml"/><Relationship Id="rId31" Type="http://schemas.openxmlformats.org/officeDocument/2006/relationships/slideLayout" Target="../slideLayouts/slideLayout92.xml"/><Relationship Id="rId30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74.xml"/><Relationship Id="rId35" Type="http://schemas.openxmlformats.org/officeDocument/2006/relationships/theme" Target="../theme/theme4.xml"/><Relationship Id="rId12" Type="http://schemas.openxmlformats.org/officeDocument/2006/relationships/slideLayout" Target="../slideLayouts/slideLayout73.xml"/><Relationship Id="rId34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75.xml"/><Relationship Id="rId17" Type="http://schemas.openxmlformats.org/officeDocument/2006/relationships/slideLayout" Target="../slideLayouts/slideLayout78.xml"/><Relationship Id="rId16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79.xml"/></Relationships>
</file>

<file path=ppt/slideMasters/_rels/slideMaster8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15.xml"/><Relationship Id="rId24" Type="http://schemas.openxmlformats.org/officeDocument/2006/relationships/slideLayout" Target="../slideLayouts/slideLayout118.xml"/><Relationship Id="rId23" Type="http://schemas.openxmlformats.org/officeDocument/2006/relationships/slideLayout" Target="../slideLayouts/slideLayout117.xml"/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26" Type="http://schemas.openxmlformats.org/officeDocument/2006/relationships/slideLayout" Target="../slideLayouts/slideLayout120.xml"/><Relationship Id="rId25" Type="http://schemas.openxmlformats.org/officeDocument/2006/relationships/slideLayout" Target="../slideLayouts/slideLayout119.xml"/><Relationship Id="rId28" Type="http://schemas.openxmlformats.org/officeDocument/2006/relationships/slideLayout" Target="../slideLayouts/slideLayout122.xml"/><Relationship Id="rId27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29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31" Type="http://schemas.openxmlformats.org/officeDocument/2006/relationships/slideLayout" Target="../slideLayouts/slideLayout125.xml"/><Relationship Id="rId30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05.xml"/><Relationship Id="rId33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4.xml"/><Relationship Id="rId32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07.xml"/><Relationship Id="rId35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06.xml"/><Relationship Id="rId34" Type="http://schemas.openxmlformats.org/officeDocument/2006/relationships/slideLayout" Target="../slideLayouts/slideLayout128.xml"/><Relationship Id="rId15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08.xml"/><Relationship Id="rId36" Type="http://schemas.openxmlformats.org/officeDocument/2006/relationships/theme" Target="../theme/theme12.xml"/><Relationship Id="rId17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2.xml"/></Relationships>
</file>

<file path=ppt/slideMasters/_rels/slideMaster9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48.xml"/><Relationship Id="rId22" Type="http://schemas.openxmlformats.org/officeDocument/2006/relationships/slideLayout" Target="../slideLayouts/slideLayout150.xml"/><Relationship Id="rId21" Type="http://schemas.openxmlformats.org/officeDocument/2006/relationships/slideLayout" Target="../slideLayouts/slideLayout149.xml"/><Relationship Id="rId24" Type="http://schemas.openxmlformats.org/officeDocument/2006/relationships/slideLayout" Target="../slideLayouts/slideLayout152.xml"/><Relationship Id="rId23" Type="http://schemas.openxmlformats.org/officeDocument/2006/relationships/slideLayout" Target="../slideLayouts/slideLayout151.xml"/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54.xml"/><Relationship Id="rId25" Type="http://schemas.openxmlformats.org/officeDocument/2006/relationships/slideLayout" Target="../slideLayouts/slideLayout153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0.xml"/><Relationship Id="rId15" Type="http://schemas.openxmlformats.org/officeDocument/2006/relationships/slideLayout" Target="../slideLayouts/slideLayout143.xml"/><Relationship Id="rId14" Type="http://schemas.openxmlformats.org/officeDocument/2006/relationships/slideLayout" Target="../slideLayouts/slideLayout142.xml"/><Relationship Id="rId17" Type="http://schemas.openxmlformats.org/officeDocument/2006/relationships/slideLayout" Target="../slideLayouts/slideLayout145.xml"/><Relationship Id="rId16" Type="http://schemas.openxmlformats.org/officeDocument/2006/relationships/slideLayout" Target="../slideLayouts/slideLayout144.xml"/><Relationship Id="rId19" Type="http://schemas.openxmlformats.org/officeDocument/2006/relationships/slideLayout" Target="../slideLayouts/slideLayout147.xml"/><Relationship Id="rId18" Type="http://schemas.openxmlformats.org/officeDocument/2006/relationships/slideLayout" Target="../slideLayouts/slideLayout1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3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802" r:id="rId1"/>
    <p:sldLayoutId id="2147483803" r:id="rId2"/>
    <p:sldLayoutId id="2147483804" r:id="rId3"/>
    <p:sldLayoutId id="2147483805" r:id="rId4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2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27322" y="165369"/>
            <a:ext cx="367913" cy="29179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6" r:id="rId2"/>
    <p:sldLayoutId id="2147483667" r:id="rId3"/>
    <p:sldLayoutId id="2147483668" r:id="rId4"/>
    <p:sldLayoutId id="2147483669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5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52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</a:t>
            </a: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/</a:t>
            </a:r>
            <a:endParaRPr sz="500"/>
          </a:p>
        </p:txBody>
      </p:sp>
      <p:pic>
        <p:nvPicPr>
          <p:cNvPr id="401" name="Google Shape;401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9363" y="985160"/>
            <a:ext cx="2570343" cy="7533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6" r:id="rId3"/>
    <p:sldLayoutId id="2147483697" r:id="rId4"/>
    <p:sldLayoutId id="2147483698" r:id="rId5"/>
    <p:sldLayoutId id="2147483699" r:id="rId6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34" name="Google Shape;434;p5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2022" y="409575"/>
            <a:ext cx="8699956" cy="414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700" r:id="rId4"/>
    <p:sldLayoutId id="2147483701" r:id="rId5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6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6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54" name="Google Shape;454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95" y="0"/>
            <a:ext cx="9142813" cy="514283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Google Shape;513;p6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6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  <p:sldLayoutId id="2147483737" r:id="rId29"/>
    <p:sldLayoutId id="2147483738" r:id="rId30"/>
    <p:sldLayoutId id="2147483739" r:id="rId31"/>
    <p:sldLayoutId id="2147483740" r:id="rId32"/>
    <p:sldLayoutId id="2147483741" r:id="rId33"/>
    <p:sldLayoutId id="2147483742" r:id="rId34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0" name="Google Shape;760;p10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761" name="Google Shape;761;p10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  <p:sldLayoutId id="2147483772" r:id="rId31"/>
    <p:sldLayoutId id="2147483773" r:id="rId32"/>
    <p:sldLayoutId id="2147483774" r:id="rId33"/>
    <p:sldLayoutId id="2147483775" r:id="rId34"/>
    <p:sldLayoutId id="2147483776" r:id="rId35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6" name="Google Shape;1016;p13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p13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  <p:sldLayoutId id="2147483801" r:id="rId26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2.png"/><Relationship Id="rId4" Type="http://schemas.openxmlformats.org/officeDocument/2006/relationships/image" Target="../media/image263.png"/><Relationship Id="rId5" Type="http://schemas.openxmlformats.org/officeDocument/2006/relationships/image" Target="../media/image273.png"/><Relationship Id="rId6" Type="http://schemas.openxmlformats.org/officeDocument/2006/relationships/image" Target="../media/image264.png"/><Relationship Id="rId7" Type="http://schemas.openxmlformats.org/officeDocument/2006/relationships/image" Target="../media/image27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2.png"/><Relationship Id="rId4" Type="http://schemas.openxmlformats.org/officeDocument/2006/relationships/image" Target="../media/image284.png"/><Relationship Id="rId5" Type="http://schemas.openxmlformats.org/officeDocument/2006/relationships/image" Target="../media/image288.png"/><Relationship Id="rId6" Type="http://schemas.openxmlformats.org/officeDocument/2006/relationships/image" Target="../media/image291.png"/><Relationship Id="rId7" Type="http://schemas.openxmlformats.org/officeDocument/2006/relationships/image" Target="../media/image290.png"/><Relationship Id="rId8" Type="http://schemas.openxmlformats.org/officeDocument/2006/relationships/image" Target="../media/image28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4.png"/><Relationship Id="rId4" Type="http://schemas.openxmlformats.org/officeDocument/2006/relationships/image" Target="../media/image279.png"/><Relationship Id="rId5" Type="http://schemas.openxmlformats.org/officeDocument/2006/relationships/hyperlink" Target="https://tdn.totvs.com/pages/viewpage.action?pageId=655641690" TargetMode="External"/><Relationship Id="rId6" Type="http://schemas.openxmlformats.org/officeDocument/2006/relationships/hyperlink" Target="https://tdn.totvs.com/pages/viewpage.action?pageId=655641690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4.png"/><Relationship Id="rId4" Type="http://schemas.openxmlformats.org/officeDocument/2006/relationships/hyperlink" Target="https://centraldeatendimento.totvs.com/hc/pt-br/sections/4675638123927-Linha-IaaS" TargetMode="External"/><Relationship Id="rId5" Type="http://schemas.openxmlformats.org/officeDocument/2006/relationships/image" Target="../media/image283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8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drive.google.com/file/d/1iJUOkkrgqcu5wlcujyG-mrzyhqfVrVMM/view" TargetMode="External"/><Relationship Id="rId4" Type="http://schemas.openxmlformats.org/officeDocument/2006/relationships/image" Target="../media/image27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://drive.google.com/file/d/1LJNSGNhuHeFQ3D308KOLSYi_M-dLfVaR/view" TargetMode="External"/><Relationship Id="rId4" Type="http://schemas.openxmlformats.org/officeDocument/2006/relationships/image" Target="../media/image287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9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Relationship Id="rId5" Type="http://schemas.openxmlformats.org/officeDocument/2006/relationships/hyperlink" Target="https://centraldeatendimento.totvs.com/hc/pt-br/articles/6760009827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6.png"/><Relationship Id="rId4" Type="http://schemas.openxmlformats.org/officeDocument/2006/relationships/image" Target="../media/image261.png"/><Relationship Id="rId5" Type="http://schemas.openxmlformats.org/officeDocument/2006/relationships/image" Target="../media/image260.png"/><Relationship Id="rId6" Type="http://schemas.openxmlformats.org/officeDocument/2006/relationships/image" Target="../media/image269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Relationship Id="rId5" Type="http://schemas.openxmlformats.org/officeDocument/2006/relationships/hyperlink" Target="https://centraldeatendimento.totvs.com/hc/pt-br/articles/6609210481047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Relationship Id="rId5" Type="http://schemas.openxmlformats.org/officeDocument/2006/relationships/hyperlink" Target="https://centraldeatendimento.totvs.com/hc/pt-br/articles/6760009827735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76.png"/><Relationship Id="rId4" Type="http://schemas.openxmlformats.org/officeDocument/2006/relationships/image" Target="../media/image280.png"/><Relationship Id="rId5" Type="http://schemas.openxmlformats.org/officeDocument/2006/relationships/hyperlink" Target="https://centraldeatendimento.totvs.com/hc/pt-br/articles/6978918218263" TargetMode="Externa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0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8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2.png"/><Relationship Id="rId4" Type="http://schemas.openxmlformats.org/officeDocument/2006/relationships/image" Target="../media/image27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1.png"/><Relationship Id="rId4" Type="http://schemas.openxmlformats.org/officeDocument/2006/relationships/image" Target="../media/image267.png"/><Relationship Id="rId5" Type="http://schemas.openxmlformats.org/officeDocument/2006/relationships/image" Target="../media/image26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6.png"/><Relationship Id="rId4" Type="http://schemas.openxmlformats.org/officeDocument/2006/relationships/image" Target="../media/image26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2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p185"/>
          <p:cNvSpPr txBox="1"/>
          <p:nvPr>
            <p:ph type="title"/>
          </p:nvPr>
        </p:nvSpPr>
        <p:spPr>
          <a:xfrm>
            <a:off x="4039725" y="903276"/>
            <a:ext cx="3908400" cy="26202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CAPACITAÇÃO</a:t>
            </a:r>
            <a:endParaRPr sz="3600"/>
          </a:p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NOVA OFERTA</a:t>
            </a:r>
            <a:br>
              <a:rPr lang="pt-BR" sz="3600"/>
            </a:br>
            <a:r>
              <a:rPr lang="pt-BR" sz="3600">
                <a:solidFill>
                  <a:schemeClr val="lt2"/>
                </a:solidFill>
              </a:rPr>
              <a:t>TOTVS CLOUD</a:t>
            </a:r>
            <a:endParaRPr sz="36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lt2"/>
                </a:solidFill>
              </a:rPr>
              <a:t>IaaS</a:t>
            </a:r>
            <a:endParaRPr sz="3600">
              <a:solidFill>
                <a:schemeClr val="lt2"/>
              </a:solidFill>
            </a:endParaRPr>
          </a:p>
        </p:txBody>
      </p:sp>
      <p:sp>
        <p:nvSpPr>
          <p:cNvPr id="1394" name="Google Shape;1394;p185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Julho/2022</a:t>
            </a:r>
            <a:endParaRPr/>
          </a:p>
        </p:txBody>
      </p:sp>
      <p:sp>
        <p:nvSpPr>
          <p:cNvPr id="1395" name="Google Shape;1395;p185"/>
          <p:cNvSpPr/>
          <p:nvPr/>
        </p:nvSpPr>
        <p:spPr>
          <a:xfrm>
            <a:off x="3933675" y="4322800"/>
            <a:ext cx="870300" cy="39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p194"/>
          <p:cNvSpPr txBox="1"/>
          <p:nvPr/>
        </p:nvSpPr>
        <p:spPr>
          <a:xfrm>
            <a:off x="581775" y="1485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PREMISSAS </a:t>
            </a:r>
            <a:r>
              <a:rPr b="1" lang="pt-BR" sz="24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TOTVS CLOUD IaaS</a:t>
            </a:r>
            <a:endParaRPr b="1" sz="24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543" name="Google Shape;1543;p194"/>
          <p:cNvGrpSpPr/>
          <p:nvPr/>
        </p:nvGrpSpPr>
        <p:grpSpPr>
          <a:xfrm>
            <a:off x="-6750" y="1024812"/>
            <a:ext cx="9157500" cy="538800"/>
            <a:chOff x="-13475" y="802062"/>
            <a:chExt cx="9157500" cy="538800"/>
          </a:xfrm>
        </p:grpSpPr>
        <p:sp>
          <p:nvSpPr>
            <p:cNvPr id="1544" name="Google Shape;1544;p194"/>
            <p:cNvSpPr/>
            <p:nvPr/>
          </p:nvSpPr>
          <p:spPr>
            <a:xfrm>
              <a:off x="-13475" y="803642"/>
              <a:ext cx="9157500" cy="4212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194"/>
            <p:cNvSpPr/>
            <p:nvPr/>
          </p:nvSpPr>
          <p:spPr>
            <a:xfrm>
              <a:off x="-13475" y="803642"/>
              <a:ext cx="132000" cy="421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6" name="Google Shape;1546;p194"/>
            <p:cNvSpPr txBox="1"/>
            <p:nvPr/>
          </p:nvSpPr>
          <p:spPr>
            <a:xfrm>
              <a:off x="210504" y="802062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Oferta inicial para clientes que possuam produtos TOTVS</a:t>
              </a:r>
              <a:endParaRPr sz="24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47" name="Google Shape;1547;p194"/>
          <p:cNvGrpSpPr/>
          <p:nvPr/>
        </p:nvGrpSpPr>
        <p:grpSpPr>
          <a:xfrm>
            <a:off x="-6750" y="1531905"/>
            <a:ext cx="9157500" cy="538800"/>
            <a:chOff x="-13475" y="1309155"/>
            <a:chExt cx="9157500" cy="538800"/>
          </a:xfrm>
        </p:grpSpPr>
        <p:sp>
          <p:nvSpPr>
            <p:cNvPr id="1548" name="Google Shape;1548;p194"/>
            <p:cNvSpPr/>
            <p:nvPr/>
          </p:nvSpPr>
          <p:spPr>
            <a:xfrm>
              <a:off x="-13475" y="1310739"/>
              <a:ext cx="9157500" cy="4212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9" name="Google Shape;1549;p194"/>
            <p:cNvSpPr/>
            <p:nvPr/>
          </p:nvSpPr>
          <p:spPr>
            <a:xfrm>
              <a:off x="-13475" y="1310737"/>
              <a:ext cx="132000" cy="421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0" name="Google Shape;1550;p194"/>
            <p:cNvSpPr txBox="1"/>
            <p:nvPr/>
          </p:nvSpPr>
          <p:spPr>
            <a:xfrm>
              <a:off x="210504" y="1309155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Ambiente totalmente gerenciado pelo Cliente (T-Cloud, S.O, DB, Aplicação, Acesso e etc.) </a:t>
              </a:r>
              <a:endParaRPr sz="24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51" name="Google Shape;1551;p194"/>
          <p:cNvGrpSpPr/>
          <p:nvPr/>
        </p:nvGrpSpPr>
        <p:grpSpPr>
          <a:xfrm>
            <a:off x="-6750" y="2042103"/>
            <a:ext cx="9157500" cy="585977"/>
            <a:chOff x="-2350" y="1819412"/>
            <a:chExt cx="9157500" cy="842405"/>
          </a:xfrm>
        </p:grpSpPr>
        <p:sp>
          <p:nvSpPr>
            <p:cNvPr id="1552" name="Google Shape;1552;p194"/>
            <p:cNvSpPr/>
            <p:nvPr/>
          </p:nvSpPr>
          <p:spPr>
            <a:xfrm>
              <a:off x="-2350" y="1819417"/>
              <a:ext cx="9157500" cy="8424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194"/>
            <p:cNvSpPr/>
            <p:nvPr/>
          </p:nvSpPr>
          <p:spPr>
            <a:xfrm>
              <a:off x="-2350" y="1819412"/>
              <a:ext cx="132000" cy="842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194"/>
            <p:cNvSpPr txBox="1"/>
            <p:nvPr/>
          </p:nvSpPr>
          <p:spPr>
            <a:xfrm>
              <a:off x="221629" y="1970237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Cliente pode optar por contrato mensal, 1 ano ou 3 anos</a:t>
              </a:r>
              <a:endParaRPr sz="24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55" name="Google Shape;1555;p194"/>
          <p:cNvGrpSpPr/>
          <p:nvPr/>
        </p:nvGrpSpPr>
        <p:grpSpPr>
          <a:xfrm>
            <a:off x="-6750" y="2743430"/>
            <a:ext cx="9157500" cy="538800"/>
            <a:chOff x="8775" y="2749280"/>
            <a:chExt cx="9157500" cy="538800"/>
          </a:xfrm>
        </p:grpSpPr>
        <p:sp>
          <p:nvSpPr>
            <p:cNvPr id="1556" name="Google Shape;1556;p194"/>
            <p:cNvSpPr/>
            <p:nvPr/>
          </p:nvSpPr>
          <p:spPr>
            <a:xfrm>
              <a:off x="8775" y="2750864"/>
              <a:ext cx="9157500" cy="4212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7" name="Google Shape;1557;p194"/>
            <p:cNvSpPr/>
            <p:nvPr/>
          </p:nvSpPr>
          <p:spPr>
            <a:xfrm>
              <a:off x="8775" y="2750862"/>
              <a:ext cx="132000" cy="421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8" name="Google Shape;1558;p194"/>
            <p:cNvSpPr txBox="1"/>
            <p:nvPr/>
          </p:nvSpPr>
          <p:spPr>
            <a:xfrm>
              <a:off x="232754" y="2749280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Ambientes com Linux Server, Windows Server e Windows Server com SQL Server</a:t>
              </a: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 </a:t>
              </a:r>
              <a:endParaRPr sz="24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59" name="Google Shape;1559;p194"/>
          <p:cNvGrpSpPr/>
          <p:nvPr/>
        </p:nvGrpSpPr>
        <p:grpSpPr>
          <a:xfrm>
            <a:off x="-6750" y="3255262"/>
            <a:ext cx="9157500" cy="538800"/>
            <a:chOff x="-13475" y="3261112"/>
            <a:chExt cx="9157500" cy="538800"/>
          </a:xfrm>
        </p:grpSpPr>
        <p:sp>
          <p:nvSpPr>
            <p:cNvPr id="1560" name="Google Shape;1560;p194"/>
            <p:cNvSpPr/>
            <p:nvPr/>
          </p:nvSpPr>
          <p:spPr>
            <a:xfrm>
              <a:off x="-13475" y="3262692"/>
              <a:ext cx="9157500" cy="4212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194"/>
            <p:cNvSpPr/>
            <p:nvPr/>
          </p:nvSpPr>
          <p:spPr>
            <a:xfrm>
              <a:off x="-13475" y="3262692"/>
              <a:ext cx="132000" cy="421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2" name="Google Shape;1562;p194"/>
            <p:cNvSpPr txBox="1"/>
            <p:nvPr/>
          </p:nvSpPr>
          <p:spPr>
            <a:xfrm>
              <a:off x="210504" y="3261112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Cliente pode usar o SQL Server da TOTVS ou trazer sua própria licença</a:t>
              </a:r>
              <a:endParaRPr sz="24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63" name="Google Shape;1563;p194"/>
          <p:cNvGrpSpPr/>
          <p:nvPr/>
        </p:nvGrpSpPr>
        <p:grpSpPr>
          <a:xfrm>
            <a:off x="-6750" y="3768655"/>
            <a:ext cx="9157500" cy="538800"/>
            <a:chOff x="-13475" y="3774505"/>
            <a:chExt cx="9157500" cy="538800"/>
          </a:xfrm>
        </p:grpSpPr>
        <p:sp>
          <p:nvSpPr>
            <p:cNvPr id="1564" name="Google Shape;1564;p194"/>
            <p:cNvSpPr/>
            <p:nvPr/>
          </p:nvSpPr>
          <p:spPr>
            <a:xfrm>
              <a:off x="-13475" y="3776089"/>
              <a:ext cx="9157500" cy="4212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194"/>
            <p:cNvSpPr/>
            <p:nvPr/>
          </p:nvSpPr>
          <p:spPr>
            <a:xfrm>
              <a:off x="-13475" y="3776087"/>
              <a:ext cx="132000" cy="421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194"/>
            <p:cNvSpPr txBox="1"/>
            <p:nvPr/>
          </p:nvSpPr>
          <p:spPr>
            <a:xfrm>
              <a:off x="210504" y="3774505"/>
              <a:ext cx="87318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Cliente é livre para instalar aplicações terceiras </a:t>
              </a:r>
              <a:r>
                <a:rPr lang="pt-BR" sz="10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(respeitando o contrato do fornecedor)</a:t>
              </a:r>
              <a:endParaRPr sz="1600">
                <a:solidFill>
                  <a:srgbClr val="898989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567" name="Google Shape;1567;p194"/>
          <p:cNvGrpSpPr/>
          <p:nvPr/>
        </p:nvGrpSpPr>
        <p:grpSpPr>
          <a:xfrm>
            <a:off x="-6750" y="4283621"/>
            <a:ext cx="9157500" cy="421224"/>
            <a:chOff x="-13475" y="4289500"/>
            <a:chExt cx="9157500" cy="843967"/>
          </a:xfrm>
        </p:grpSpPr>
        <p:sp>
          <p:nvSpPr>
            <p:cNvPr id="1568" name="Google Shape;1568;p194"/>
            <p:cNvSpPr/>
            <p:nvPr/>
          </p:nvSpPr>
          <p:spPr>
            <a:xfrm>
              <a:off x="-13475" y="4291067"/>
              <a:ext cx="9157500" cy="8424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194"/>
            <p:cNvSpPr/>
            <p:nvPr/>
          </p:nvSpPr>
          <p:spPr>
            <a:xfrm>
              <a:off x="-13475" y="4291067"/>
              <a:ext cx="132000" cy="842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solidFill>
                  <a:srgbClr val="27282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194"/>
            <p:cNvSpPr txBox="1"/>
            <p:nvPr/>
          </p:nvSpPr>
          <p:spPr>
            <a:xfrm>
              <a:off x="210500" y="4289500"/>
              <a:ext cx="8731800" cy="7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45833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ts val="2400"/>
                <a:buFont typeface="Arial"/>
                <a:buNone/>
              </a:pPr>
              <a: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  <a:t>Autonomia para restaurar dados de forma granular entre arquivos ou pastas. </a:t>
              </a:r>
              <a:br>
                <a:rPr lang="pt-BR" sz="1800">
                  <a:solidFill>
                    <a:schemeClr val="lt2"/>
                  </a:solidFill>
                  <a:latin typeface="Lato Light"/>
                  <a:ea typeface="Lato Light"/>
                  <a:cs typeface="Lato Light"/>
                  <a:sym typeface="Lato Light"/>
                </a:rPr>
              </a:br>
              <a:endParaRPr sz="2400">
                <a:solidFill>
                  <a:srgbClr val="DB3245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195"/>
          <p:cNvSpPr txBox="1"/>
          <p:nvPr/>
        </p:nvSpPr>
        <p:spPr>
          <a:xfrm>
            <a:off x="581775" y="1485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PREMISSAS </a:t>
            </a:r>
            <a:r>
              <a:rPr b="1" lang="pt-BR" sz="24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TOTVS CLOUD IaaS</a:t>
            </a:r>
            <a:endParaRPr b="1" sz="24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76" name="Google Shape;1576;p195"/>
          <p:cNvSpPr/>
          <p:nvPr/>
        </p:nvSpPr>
        <p:spPr>
          <a:xfrm>
            <a:off x="-12312" y="1228689"/>
            <a:ext cx="91575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7" name="Google Shape;1577;p195"/>
          <p:cNvSpPr/>
          <p:nvPr/>
        </p:nvSpPr>
        <p:spPr>
          <a:xfrm>
            <a:off x="-12312" y="1228687"/>
            <a:ext cx="132000" cy="42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728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8" name="Google Shape;1578;p195"/>
          <p:cNvSpPr txBox="1"/>
          <p:nvPr/>
        </p:nvSpPr>
        <p:spPr>
          <a:xfrm>
            <a:off x="211667" y="1227105"/>
            <a:ext cx="873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2400"/>
              <a:buFont typeface="Arial"/>
              <a:buNone/>
            </a:pPr>
            <a:r>
              <a:rPr lang="pt-BR" sz="1800">
                <a:solidFill>
                  <a:schemeClr val="lt2"/>
                </a:solidFill>
                <a:latin typeface="Lato Light"/>
                <a:ea typeface="Lato Light"/>
                <a:cs typeface="Lato Light"/>
                <a:sym typeface="Lato Light"/>
              </a:rPr>
              <a:t>Capacidade de contratação de Banda de Internet em Mbps conforme necessário</a:t>
            </a:r>
            <a:endParaRPr sz="2400">
              <a:solidFill>
                <a:srgbClr val="89898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79" name="Google Shape;1579;p195"/>
          <p:cNvSpPr/>
          <p:nvPr/>
        </p:nvSpPr>
        <p:spPr>
          <a:xfrm>
            <a:off x="-12312" y="1737367"/>
            <a:ext cx="9157500" cy="842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0" name="Google Shape;1580;p195"/>
          <p:cNvSpPr/>
          <p:nvPr/>
        </p:nvSpPr>
        <p:spPr>
          <a:xfrm>
            <a:off x="-12312" y="1737362"/>
            <a:ext cx="132000" cy="84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728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1" name="Google Shape;1581;p195"/>
          <p:cNvSpPr txBox="1"/>
          <p:nvPr/>
        </p:nvSpPr>
        <p:spPr>
          <a:xfrm>
            <a:off x="211667" y="1735787"/>
            <a:ext cx="873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2"/>
                </a:solidFill>
                <a:latin typeface="Lato Light"/>
                <a:ea typeface="Lato Light"/>
                <a:cs typeface="Lato Light"/>
                <a:sym typeface="Lato Light"/>
              </a:rPr>
              <a:t>Integração do ambiente IaaS com aplicações TOTVS no ambiente PaaS seguem as mesmas políticas de acesso atuais, mas com maior detalhamento para o cliente</a:t>
            </a:r>
            <a:endParaRPr sz="2400">
              <a:solidFill>
                <a:srgbClr val="89898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82" name="Google Shape;1582;p195"/>
          <p:cNvSpPr/>
          <p:nvPr/>
        </p:nvSpPr>
        <p:spPr>
          <a:xfrm>
            <a:off x="-12312" y="2668814"/>
            <a:ext cx="91575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3" name="Google Shape;1583;p195"/>
          <p:cNvSpPr/>
          <p:nvPr/>
        </p:nvSpPr>
        <p:spPr>
          <a:xfrm>
            <a:off x="-12312" y="2668812"/>
            <a:ext cx="132000" cy="42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728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4" name="Google Shape;1584;p195"/>
          <p:cNvSpPr txBox="1"/>
          <p:nvPr/>
        </p:nvSpPr>
        <p:spPr>
          <a:xfrm>
            <a:off x="211667" y="2667230"/>
            <a:ext cx="873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2400"/>
              <a:buFont typeface="Arial"/>
              <a:buNone/>
            </a:pPr>
            <a:r>
              <a:rPr lang="pt-BR" sz="1800">
                <a:solidFill>
                  <a:schemeClr val="lt2"/>
                </a:solidFill>
                <a:latin typeface="Lato Light"/>
                <a:ea typeface="Lato Light"/>
                <a:cs typeface="Lato Light"/>
                <a:sym typeface="Lato Light"/>
              </a:rPr>
              <a:t>A configuração de regras de Firewall e Balanceamento de Carga é realizada pelo cliente</a:t>
            </a:r>
            <a:endParaRPr sz="2400">
              <a:solidFill>
                <a:srgbClr val="89898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85" name="Google Shape;1585;p195"/>
          <p:cNvSpPr/>
          <p:nvPr/>
        </p:nvSpPr>
        <p:spPr>
          <a:xfrm>
            <a:off x="-12312" y="3180642"/>
            <a:ext cx="91575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6" name="Google Shape;1586;p195"/>
          <p:cNvSpPr/>
          <p:nvPr/>
        </p:nvSpPr>
        <p:spPr>
          <a:xfrm>
            <a:off x="-12312" y="3180642"/>
            <a:ext cx="132000" cy="42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728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7" name="Google Shape;1587;p195"/>
          <p:cNvSpPr txBox="1"/>
          <p:nvPr/>
        </p:nvSpPr>
        <p:spPr>
          <a:xfrm>
            <a:off x="211667" y="3179062"/>
            <a:ext cx="873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2400"/>
              <a:buFont typeface="Arial"/>
              <a:buNone/>
            </a:pPr>
            <a:r>
              <a:rPr lang="pt-BR" sz="1800">
                <a:solidFill>
                  <a:schemeClr val="lt2"/>
                </a:solidFill>
                <a:latin typeface="Lato Light"/>
                <a:ea typeface="Lato Light"/>
                <a:cs typeface="Lato Light"/>
                <a:sym typeface="Lato Light"/>
              </a:rPr>
              <a:t>A configuração de VPN Site to Site é realizada diretamente no T-Cloud pelo cliente</a:t>
            </a:r>
            <a:endParaRPr sz="2400">
              <a:solidFill>
                <a:srgbClr val="89898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588" name="Google Shape;1588;p195"/>
          <p:cNvSpPr/>
          <p:nvPr/>
        </p:nvSpPr>
        <p:spPr>
          <a:xfrm>
            <a:off x="-12312" y="3675617"/>
            <a:ext cx="9157500" cy="421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9" name="Google Shape;1589;p195"/>
          <p:cNvSpPr/>
          <p:nvPr/>
        </p:nvSpPr>
        <p:spPr>
          <a:xfrm>
            <a:off x="-12312" y="3675617"/>
            <a:ext cx="132000" cy="42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0" name="Google Shape;1590;p195"/>
          <p:cNvSpPr txBox="1"/>
          <p:nvPr/>
        </p:nvSpPr>
        <p:spPr>
          <a:xfrm>
            <a:off x="211667" y="3674037"/>
            <a:ext cx="873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2400"/>
              <a:buFont typeface="Arial"/>
              <a:buNone/>
            </a:pPr>
            <a:r>
              <a:rPr lang="pt-BR" sz="1800">
                <a:solidFill>
                  <a:schemeClr val="lt2"/>
                </a:solidFill>
                <a:latin typeface="Lato Light"/>
                <a:ea typeface="Lato Light"/>
                <a:cs typeface="Lato Light"/>
                <a:sym typeface="Lato Light"/>
              </a:rPr>
              <a:t>Um IP Público por padrão e a capacidade de contratação de IPs adicionais</a:t>
            </a:r>
            <a:endParaRPr sz="2400">
              <a:solidFill>
                <a:srgbClr val="89898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4" name="Shape 1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595;p196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CARACTERÍSTICAS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DA SOLUÇÃO</a:t>
            </a:r>
            <a:endParaRPr/>
          </a:p>
        </p:txBody>
      </p:sp>
      <p:sp>
        <p:nvSpPr>
          <p:cNvPr id="1596" name="Google Shape;1596;p196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04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0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Google Shape;1601;p19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02" name="Google Shape;1602;p197"/>
          <p:cNvSpPr txBox="1"/>
          <p:nvPr/>
        </p:nvSpPr>
        <p:spPr>
          <a:xfrm>
            <a:off x="1298789" y="259781"/>
            <a:ext cx="60894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850" lIns="17850" spcFirstLastPara="1" rIns="17850" wrap="square" tIns="1785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pt-BR" sz="2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CARACTERÍSTICAS </a:t>
            </a:r>
            <a:r>
              <a:rPr b="1" lang="pt-BR" sz="2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TOTVS CLOUD</a:t>
            </a:r>
            <a:endParaRPr b="1" i="0" sz="2700" u="none" cap="none" strike="noStrike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3" name="Google Shape;1603;p197"/>
          <p:cNvSpPr/>
          <p:nvPr/>
        </p:nvSpPr>
        <p:spPr>
          <a:xfrm>
            <a:off x="1150654" y="1902481"/>
            <a:ext cx="1804800" cy="18045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4" name="Google Shape;1604;p197"/>
          <p:cNvSpPr/>
          <p:nvPr/>
        </p:nvSpPr>
        <p:spPr>
          <a:xfrm rot="5400000">
            <a:off x="373620" y="1124841"/>
            <a:ext cx="3359100" cy="3359700"/>
          </a:xfrm>
          <a:prstGeom prst="blockArc">
            <a:avLst>
              <a:gd fmla="val 10800000" name="adj1"/>
              <a:gd fmla="val 9583993" name="adj2"/>
              <a:gd fmla="val 2139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5" name="Google Shape;1605;p197"/>
          <p:cNvSpPr/>
          <p:nvPr/>
        </p:nvSpPr>
        <p:spPr>
          <a:xfrm rot="5400000">
            <a:off x="529375" y="1280746"/>
            <a:ext cx="3047400" cy="3048000"/>
          </a:xfrm>
          <a:prstGeom prst="blockArc">
            <a:avLst>
              <a:gd fmla="val 10800000" name="adj1"/>
              <a:gd fmla="val 2371958" name="adj2"/>
              <a:gd fmla="val 2015" name="adj3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6" name="Google Shape;1606;p197"/>
          <p:cNvSpPr/>
          <p:nvPr/>
        </p:nvSpPr>
        <p:spPr>
          <a:xfrm rot="5400000">
            <a:off x="694555" y="1445822"/>
            <a:ext cx="2717100" cy="2717700"/>
          </a:xfrm>
          <a:prstGeom prst="blockArc">
            <a:avLst>
              <a:gd fmla="val 10800000" name="adj1"/>
              <a:gd fmla="val 6100694" name="adj2"/>
              <a:gd fmla="val 2044" name="adj3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7" name="Google Shape;1607;p197"/>
          <p:cNvSpPr/>
          <p:nvPr/>
        </p:nvSpPr>
        <p:spPr>
          <a:xfrm rot="5400000">
            <a:off x="850609" y="1601728"/>
            <a:ext cx="2405100" cy="2405700"/>
          </a:xfrm>
          <a:prstGeom prst="blockArc">
            <a:avLst>
              <a:gd fmla="val 10800000" name="adj1"/>
              <a:gd fmla="val 112673" name="adj2"/>
              <a:gd fmla="val 2318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8" name="Google Shape;1608;p197"/>
          <p:cNvSpPr/>
          <p:nvPr/>
        </p:nvSpPr>
        <p:spPr>
          <a:xfrm rot="5400000">
            <a:off x="850609" y="1601728"/>
            <a:ext cx="2405100" cy="2405700"/>
          </a:xfrm>
          <a:prstGeom prst="blockArc">
            <a:avLst>
              <a:gd fmla="val 10800000" name="adj1"/>
              <a:gd fmla="val 7427840" name="adj2"/>
              <a:gd fmla="val 2696" name="adj3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9" name="Google Shape;1609;p197"/>
          <p:cNvSpPr/>
          <p:nvPr/>
        </p:nvSpPr>
        <p:spPr>
          <a:xfrm>
            <a:off x="3992220" y="1082613"/>
            <a:ext cx="770400" cy="71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10" name="Google Shape;1610;p197"/>
          <p:cNvSpPr/>
          <p:nvPr/>
        </p:nvSpPr>
        <p:spPr>
          <a:xfrm>
            <a:off x="3992220" y="2126908"/>
            <a:ext cx="770400" cy="71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11" name="Google Shape;1611;p197"/>
          <p:cNvSpPr/>
          <p:nvPr/>
        </p:nvSpPr>
        <p:spPr>
          <a:xfrm>
            <a:off x="3992220" y="3171203"/>
            <a:ext cx="770400" cy="71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grpSp>
        <p:nvGrpSpPr>
          <p:cNvPr id="1612" name="Google Shape;1612;p197"/>
          <p:cNvGrpSpPr/>
          <p:nvPr/>
        </p:nvGrpSpPr>
        <p:grpSpPr>
          <a:xfrm>
            <a:off x="1619906" y="2332428"/>
            <a:ext cx="864383" cy="914089"/>
            <a:chOff x="10689077" y="6885187"/>
            <a:chExt cx="2998207" cy="3170619"/>
          </a:xfrm>
        </p:grpSpPr>
        <p:sp>
          <p:nvSpPr>
            <p:cNvPr id="1613" name="Google Shape;1613;p197"/>
            <p:cNvSpPr/>
            <p:nvPr/>
          </p:nvSpPr>
          <p:spPr>
            <a:xfrm>
              <a:off x="10689077" y="6885187"/>
              <a:ext cx="2998207" cy="2685254"/>
            </a:xfrm>
            <a:custGeom>
              <a:rect b="b" l="l" r="r" t="t"/>
              <a:pathLst>
                <a:path extrusionOk="0" h="1309880" w="1462540">
                  <a:moveTo>
                    <a:pt x="1067711" y="1044625"/>
                  </a:moveTo>
                  <a:cubicBezTo>
                    <a:pt x="1072925" y="1044625"/>
                    <a:pt x="1078140" y="1046580"/>
                    <a:pt x="1082050" y="1050491"/>
                  </a:cubicBezTo>
                  <a:lnTo>
                    <a:pt x="1250217" y="1218658"/>
                  </a:lnTo>
                  <a:cubicBezTo>
                    <a:pt x="1258039" y="1226480"/>
                    <a:pt x="1258039" y="1239516"/>
                    <a:pt x="1250217" y="1247338"/>
                  </a:cubicBezTo>
                  <a:cubicBezTo>
                    <a:pt x="1242396" y="1255159"/>
                    <a:pt x="1229360" y="1255159"/>
                    <a:pt x="1221538" y="1247338"/>
                  </a:cubicBezTo>
                  <a:lnTo>
                    <a:pt x="1053371" y="1079171"/>
                  </a:lnTo>
                  <a:cubicBezTo>
                    <a:pt x="1045549" y="1071349"/>
                    <a:pt x="1045549" y="1058313"/>
                    <a:pt x="1053371" y="1050491"/>
                  </a:cubicBezTo>
                  <a:cubicBezTo>
                    <a:pt x="1057281" y="1046580"/>
                    <a:pt x="1062496" y="1044625"/>
                    <a:pt x="1067711" y="1044625"/>
                  </a:cubicBezTo>
                  <a:close/>
                  <a:moveTo>
                    <a:pt x="397641" y="1044625"/>
                  </a:moveTo>
                  <a:cubicBezTo>
                    <a:pt x="402871" y="1044625"/>
                    <a:pt x="408102" y="1046580"/>
                    <a:pt x="412024" y="1050491"/>
                  </a:cubicBezTo>
                  <a:cubicBezTo>
                    <a:pt x="419870" y="1058313"/>
                    <a:pt x="419870" y="1071349"/>
                    <a:pt x="412024" y="1079171"/>
                  </a:cubicBezTo>
                  <a:lnTo>
                    <a:pt x="243995" y="1247338"/>
                  </a:lnTo>
                  <a:cubicBezTo>
                    <a:pt x="236150" y="1255159"/>
                    <a:pt x="223073" y="1255159"/>
                    <a:pt x="215228" y="1247338"/>
                  </a:cubicBezTo>
                  <a:cubicBezTo>
                    <a:pt x="207382" y="1239516"/>
                    <a:pt x="207382" y="1226480"/>
                    <a:pt x="215228" y="1218658"/>
                  </a:cubicBezTo>
                  <a:lnTo>
                    <a:pt x="383257" y="1050491"/>
                  </a:lnTo>
                  <a:cubicBezTo>
                    <a:pt x="387180" y="1046580"/>
                    <a:pt x="392411" y="1044625"/>
                    <a:pt x="397641" y="1044625"/>
                  </a:cubicBezTo>
                  <a:close/>
                  <a:moveTo>
                    <a:pt x="1204039" y="711433"/>
                  </a:moveTo>
                  <a:lnTo>
                    <a:pt x="1441651" y="711433"/>
                  </a:lnTo>
                  <a:cubicBezTo>
                    <a:pt x="1453401" y="711433"/>
                    <a:pt x="1462540" y="720394"/>
                    <a:pt x="1462540" y="731275"/>
                  </a:cubicBezTo>
                  <a:cubicBezTo>
                    <a:pt x="1462540" y="742156"/>
                    <a:pt x="1453401" y="751117"/>
                    <a:pt x="1441651" y="751117"/>
                  </a:cubicBezTo>
                  <a:lnTo>
                    <a:pt x="1204039" y="751117"/>
                  </a:lnTo>
                  <a:cubicBezTo>
                    <a:pt x="1192942" y="751117"/>
                    <a:pt x="1183803" y="742156"/>
                    <a:pt x="1183803" y="731275"/>
                  </a:cubicBezTo>
                  <a:cubicBezTo>
                    <a:pt x="1183803" y="720394"/>
                    <a:pt x="1192942" y="711433"/>
                    <a:pt x="1204039" y="711433"/>
                  </a:cubicBezTo>
                  <a:close/>
                  <a:moveTo>
                    <a:pt x="20283" y="711433"/>
                  </a:moveTo>
                  <a:lnTo>
                    <a:pt x="257796" y="711433"/>
                  </a:lnTo>
                  <a:cubicBezTo>
                    <a:pt x="269573" y="711433"/>
                    <a:pt x="278734" y="720394"/>
                    <a:pt x="278734" y="731275"/>
                  </a:cubicBezTo>
                  <a:cubicBezTo>
                    <a:pt x="278734" y="742156"/>
                    <a:pt x="269573" y="751117"/>
                    <a:pt x="257796" y="751117"/>
                  </a:cubicBezTo>
                  <a:lnTo>
                    <a:pt x="20283" y="751117"/>
                  </a:lnTo>
                  <a:cubicBezTo>
                    <a:pt x="9160" y="751117"/>
                    <a:pt x="0" y="742156"/>
                    <a:pt x="0" y="731275"/>
                  </a:cubicBezTo>
                  <a:cubicBezTo>
                    <a:pt x="0" y="720394"/>
                    <a:pt x="9160" y="711433"/>
                    <a:pt x="20283" y="711433"/>
                  </a:cubicBezTo>
                  <a:close/>
                  <a:moveTo>
                    <a:pt x="732710" y="377317"/>
                  </a:moveTo>
                  <a:cubicBezTo>
                    <a:pt x="939754" y="377317"/>
                    <a:pt x="1108263" y="545826"/>
                    <a:pt x="1108263" y="752870"/>
                  </a:cubicBezTo>
                  <a:cubicBezTo>
                    <a:pt x="1108263" y="856719"/>
                    <a:pt x="1066136" y="950607"/>
                    <a:pt x="998128" y="1018533"/>
                  </a:cubicBezTo>
                  <a:lnTo>
                    <a:pt x="972587" y="1039584"/>
                  </a:lnTo>
                  <a:lnTo>
                    <a:pt x="965852" y="1045759"/>
                  </a:lnTo>
                  <a:cubicBezTo>
                    <a:pt x="942293" y="1068057"/>
                    <a:pt x="892539" y="1118551"/>
                    <a:pt x="871462" y="1165728"/>
                  </a:cubicBezTo>
                  <a:cubicBezTo>
                    <a:pt x="839436" y="1239115"/>
                    <a:pt x="823097" y="1309880"/>
                    <a:pt x="823097" y="1309880"/>
                  </a:cubicBezTo>
                  <a:lnTo>
                    <a:pt x="640095" y="1309880"/>
                  </a:lnTo>
                  <a:cubicBezTo>
                    <a:pt x="640095" y="1309880"/>
                    <a:pt x="623102" y="1239115"/>
                    <a:pt x="591077" y="1165728"/>
                  </a:cubicBezTo>
                  <a:cubicBezTo>
                    <a:pt x="563626" y="1102826"/>
                    <a:pt x="483890" y="1034026"/>
                    <a:pt x="483890" y="1034026"/>
                  </a:cubicBezTo>
                  <a:lnTo>
                    <a:pt x="485832" y="1034026"/>
                  </a:lnTo>
                  <a:lnTo>
                    <a:pt x="467048" y="1018533"/>
                  </a:lnTo>
                  <a:cubicBezTo>
                    <a:pt x="399122" y="950607"/>
                    <a:pt x="357158" y="856719"/>
                    <a:pt x="357158" y="752870"/>
                  </a:cubicBezTo>
                  <a:cubicBezTo>
                    <a:pt x="357158" y="545826"/>
                    <a:pt x="525014" y="377317"/>
                    <a:pt x="732710" y="377317"/>
                  </a:cubicBezTo>
                  <a:close/>
                  <a:moveTo>
                    <a:pt x="1235878" y="206612"/>
                  </a:moveTo>
                  <a:cubicBezTo>
                    <a:pt x="1241092" y="206612"/>
                    <a:pt x="1246306" y="208724"/>
                    <a:pt x="1250217" y="212947"/>
                  </a:cubicBezTo>
                  <a:cubicBezTo>
                    <a:pt x="1258039" y="220745"/>
                    <a:pt x="1258039" y="233742"/>
                    <a:pt x="1250217" y="241540"/>
                  </a:cubicBezTo>
                  <a:lnTo>
                    <a:pt x="1082050" y="409194"/>
                  </a:lnTo>
                  <a:cubicBezTo>
                    <a:pt x="1074229" y="416992"/>
                    <a:pt x="1061192" y="416992"/>
                    <a:pt x="1053371" y="409194"/>
                  </a:cubicBezTo>
                  <a:cubicBezTo>
                    <a:pt x="1045549" y="401396"/>
                    <a:pt x="1045549" y="388400"/>
                    <a:pt x="1053371" y="380602"/>
                  </a:cubicBezTo>
                  <a:lnTo>
                    <a:pt x="1221538" y="212947"/>
                  </a:lnTo>
                  <a:cubicBezTo>
                    <a:pt x="1225449" y="208724"/>
                    <a:pt x="1230663" y="206612"/>
                    <a:pt x="1235878" y="206612"/>
                  </a:cubicBezTo>
                  <a:close/>
                  <a:moveTo>
                    <a:pt x="229612" y="206612"/>
                  </a:moveTo>
                  <a:cubicBezTo>
                    <a:pt x="234842" y="206612"/>
                    <a:pt x="240073" y="208724"/>
                    <a:pt x="243995" y="212947"/>
                  </a:cubicBezTo>
                  <a:lnTo>
                    <a:pt x="412024" y="380602"/>
                  </a:lnTo>
                  <a:cubicBezTo>
                    <a:pt x="419870" y="388400"/>
                    <a:pt x="419870" y="401396"/>
                    <a:pt x="412024" y="409194"/>
                  </a:cubicBezTo>
                  <a:cubicBezTo>
                    <a:pt x="404179" y="416992"/>
                    <a:pt x="391103" y="416992"/>
                    <a:pt x="383257" y="409194"/>
                  </a:cubicBezTo>
                  <a:lnTo>
                    <a:pt x="215228" y="241540"/>
                  </a:lnTo>
                  <a:cubicBezTo>
                    <a:pt x="207382" y="233742"/>
                    <a:pt x="207382" y="220745"/>
                    <a:pt x="215228" y="212947"/>
                  </a:cubicBezTo>
                  <a:cubicBezTo>
                    <a:pt x="219151" y="208724"/>
                    <a:pt x="224381" y="206612"/>
                    <a:pt x="229612" y="206612"/>
                  </a:cubicBezTo>
                  <a:close/>
                  <a:moveTo>
                    <a:pt x="733037" y="0"/>
                  </a:moveTo>
                  <a:cubicBezTo>
                    <a:pt x="744513" y="0"/>
                    <a:pt x="753964" y="9139"/>
                    <a:pt x="753964" y="20236"/>
                  </a:cubicBezTo>
                  <a:lnTo>
                    <a:pt x="753964" y="258499"/>
                  </a:lnTo>
                  <a:cubicBezTo>
                    <a:pt x="753964" y="269596"/>
                    <a:pt x="744513" y="278735"/>
                    <a:pt x="733037" y="278735"/>
                  </a:cubicBezTo>
                  <a:cubicBezTo>
                    <a:pt x="721560" y="278735"/>
                    <a:pt x="711434" y="269596"/>
                    <a:pt x="711434" y="258499"/>
                  </a:cubicBezTo>
                  <a:lnTo>
                    <a:pt x="711434" y="20236"/>
                  </a:lnTo>
                  <a:cubicBezTo>
                    <a:pt x="711434" y="9139"/>
                    <a:pt x="721560" y="0"/>
                    <a:pt x="7330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4" name="Google Shape;1614;p197"/>
            <p:cNvSpPr/>
            <p:nvPr/>
          </p:nvSpPr>
          <p:spPr>
            <a:xfrm>
              <a:off x="11997779" y="9741795"/>
              <a:ext cx="387000" cy="81300"/>
            </a:xfrm>
            <a:prstGeom prst="roundRect">
              <a:avLst>
                <a:gd fmla="val 25295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5" name="Google Shape;1615;p197"/>
            <p:cNvSpPr/>
            <p:nvPr/>
          </p:nvSpPr>
          <p:spPr>
            <a:xfrm>
              <a:off x="12063415" y="9859906"/>
              <a:ext cx="250800" cy="195900"/>
            </a:xfrm>
            <a:prstGeom prst="roundRect">
              <a:avLst>
                <a:gd fmla="val 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197"/>
            <p:cNvSpPr/>
            <p:nvPr/>
          </p:nvSpPr>
          <p:spPr>
            <a:xfrm>
              <a:off x="11997779" y="9625964"/>
              <a:ext cx="387000" cy="81300"/>
            </a:xfrm>
            <a:prstGeom prst="roundRect">
              <a:avLst>
                <a:gd fmla="val 25295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7" name="Google Shape;1617;p197"/>
          <p:cNvSpPr/>
          <p:nvPr/>
        </p:nvSpPr>
        <p:spPr>
          <a:xfrm>
            <a:off x="4020791" y="4171328"/>
            <a:ext cx="770400" cy="719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18" name="Google Shape;1618;p197"/>
          <p:cNvSpPr txBox="1"/>
          <p:nvPr/>
        </p:nvSpPr>
        <p:spPr>
          <a:xfrm>
            <a:off x="4943141" y="1125141"/>
            <a:ext cx="39723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850" lIns="17850" spcFirstLastPara="1" rIns="17850" wrap="square" tIns="1785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Tecnologia e infraestrutura de ponta</a:t>
            </a:r>
            <a:endParaRPr b="1" i="0" sz="13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com grandes parceiros</a:t>
            </a:r>
            <a:endParaRPr b="1" i="0" sz="13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1" i="0" sz="7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1" i="0" sz="7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9" name="Google Shape;1619;p197"/>
          <p:cNvSpPr txBox="1"/>
          <p:nvPr/>
        </p:nvSpPr>
        <p:spPr>
          <a:xfrm>
            <a:off x="4872247" y="2233172"/>
            <a:ext cx="40431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850" lIns="17850" spcFirstLastPara="1" rIns="17850" wrap="square" tIns="1785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Certificações de mercado</a:t>
            </a:r>
            <a:endParaRPr b="1" i="0" sz="13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ISAE 3402 Tipo II | ISO 9001 | ISO 27001 | Compliance com as normas LGPD</a:t>
            </a:r>
            <a:endParaRPr b="0" i="0" sz="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0" name="Google Shape;1620;p197"/>
          <p:cNvSpPr txBox="1"/>
          <p:nvPr/>
        </p:nvSpPr>
        <p:spPr>
          <a:xfrm>
            <a:off x="4872246" y="3371231"/>
            <a:ext cx="4043100" cy="499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850" lIns="17850" spcFirstLastPara="1" rIns="17850" wrap="square" tIns="1785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Infraestrutura específica IaaS</a:t>
            </a:r>
            <a:endParaRPr b="1" i="0" sz="13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1" name="Google Shape;1621;p197"/>
          <p:cNvSpPr txBox="1"/>
          <p:nvPr/>
        </p:nvSpPr>
        <p:spPr>
          <a:xfrm>
            <a:off x="4872247" y="4171331"/>
            <a:ext cx="40431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850" lIns="17850" spcFirstLastPara="1" rIns="17850" wrap="square" tIns="1785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Datacenter com componentes redundantes TIER III</a:t>
            </a:r>
            <a:endParaRPr b="1" i="0" sz="12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22" name="Google Shape;1622;p197"/>
          <p:cNvPicPr preferRelativeResize="0"/>
          <p:nvPr/>
        </p:nvPicPr>
        <p:blipFill rotWithShape="1">
          <a:blip r:embed="rId3">
            <a:alphaModFix/>
          </a:blip>
          <a:srcRect b="0" l="199" r="189" t="0"/>
          <a:stretch/>
        </p:blipFill>
        <p:spPr>
          <a:xfrm>
            <a:off x="4112385" y="1130034"/>
            <a:ext cx="587103" cy="572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3" name="Google Shape;1623;p1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390" y="2192817"/>
            <a:ext cx="587099" cy="58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4" name="Google Shape;1624;p19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82473" y="3185099"/>
            <a:ext cx="646931" cy="646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5" name="Google Shape;1625;p19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12390" y="4252838"/>
            <a:ext cx="587099" cy="5870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uptimeinstitute.com/TierCertification/certSnapshot.php?imgId=1235&amp;rsw=450&amp;rsh=450" id="1626" name="Google Shape;1626;p19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72247" y="4410446"/>
            <a:ext cx="478756" cy="478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198"/>
          <p:cNvSpPr txBox="1"/>
          <p:nvPr>
            <p:ph idx="1" type="body"/>
          </p:nvPr>
        </p:nvSpPr>
        <p:spPr>
          <a:xfrm>
            <a:off x="678761" y="22634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700">
                <a:solidFill>
                  <a:srgbClr val="434343"/>
                </a:solidFill>
              </a:rPr>
              <a:t>ESTRUTURA DA OFERTA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632" name="Google Shape;1632;p19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33" name="Google Shape;1633;p19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7625" lIns="47625" spcFirstLastPara="1" rIns="47625" wrap="square" tIns="47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4" name="Google Shape;1634;p198"/>
          <p:cNvSpPr txBox="1"/>
          <p:nvPr/>
        </p:nvSpPr>
        <p:spPr>
          <a:xfrm>
            <a:off x="1766975" y="285900"/>
            <a:ext cx="54921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CARACTERÍSTICAS </a:t>
            </a:r>
            <a:r>
              <a:rPr lang="pt-BR" sz="2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DA SOLUÇÃO</a:t>
            </a:r>
            <a:endParaRPr sz="22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635" name="Google Shape;1635;p198"/>
          <p:cNvCxnSpPr/>
          <p:nvPr/>
        </p:nvCxnSpPr>
        <p:spPr>
          <a:xfrm>
            <a:off x="4221029" y="772280"/>
            <a:ext cx="5841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636" name="Google Shape;1636;p198"/>
          <p:cNvGrpSpPr/>
          <p:nvPr/>
        </p:nvGrpSpPr>
        <p:grpSpPr>
          <a:xfrm>
            <a:off x="586721" y="1267000"/>
            <a:ext cx="1056000" cy="1060200"/>
            <a:chOff x="753871" y="1267150"/>
            <a:chExt cx="1056000" cy="1060200"/>
          </a:xfrm>
        </p:grpSpPr>
        <p:sp>
          <p:nvSpPr>
            <p:cNvPr id="1637" name="Google Shape;1637;p198"/>
            <p:cNvSpPr/>
            <p:nvPr/>
          </p:nvSpPr>
          <p:spPr>
            <a:xfrm>
              <a:off x="753871" y="1267150"/>
              <a:ext cx="10560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38" name="Google Shape;1638;p198"/>
            <p:cNvPicPr preferRelativeResize="0"/>
            <p:nvPr/>
          </p:nvPicPr>
          <p:blipFill rotWithShape="1">
            <a:blip r:embed="rId3">
              <a:alphaModFix/>
            </a:blip>
            <a:srcRect b="0" l="199" r="189" t="0"/>
            <a:stretch/>
          </p:blipFill>
          <p:spPr>
            <a:xfrm>
              <a:off x="926456" y="1440448"/>
              <a:ext cx="710580" cy="7133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39" name="Google Shape;1639;p198"/>
          <p:cNvSpPr txBox="1"/>
          <p:nvPr/>
        </p:nvSpPr>
        <p:spPr>
          <a:xfrm>
            <a:off x="586870" y="2379702"/>
            <a:ext cx="105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AMBIENTE </a:t>
            </a: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GERENCIADO PELO CLIENTE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640" name="Google Shape;1640;p198"/>
          <p:cNvGrpSpPr/>
          <p:nvPr/>
        </p:nvGrpSpPr>
        <p:grpSpPr>
          <a:xfrm>
            <a:off x="2897130" y="3187201"/>
            <a:ext cx="1056600" cy="1060200"/>
            <a:chOff x="2949288" y="3325588"/>
            <a:chExt cx="1056600" cy="1060200"/>
          </a:xfrm>
        </p:grpSpPr>
        <p:sp>
          <p:nvSpPr>
            <p:cNvPr id="1641" name="Google Shape;1641;p198"/>
            <p:cNvSpPr/>
            <p:nvPr/>
          </p:nvSpPr>
          <p:spPr>
            <a:xfrm>
              <a:off x="2949288" y="3325588"/>
              <a:ext cx="10566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42" name="Google Shape;1642;p198"/>
            <p:cNvPicPr preferRelativeResize="0"/>
            <p:nvPr/>
          </p:nvPicPr>
          <p:blipFill rotWithShape="1">
            <a:blip r:embed="rId4">
              <a:alphaModFix/>
            </a:blip>
            <a:srcRect b="0" l="149" r="139" t="0"/>
            <a:stretch/>
          </p:blipFill>
          <p:spPr>
            <a:xfrm>
              <a:off x="3146830" y="3524931"/>
              <a:ext cx="661516" cy="66151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43" name="Google Shape;1643;p198"/>
          <p:cNvSpPr txBox="1"/>
          <p:nvPr/>
        </p:nvSpPr>
        <p:spPr>
          <a:xfrm>
            <a:off x="2782163" y="4279401"/>
            <a:ext cx="1289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DISPONIBILIDADE NA INFRAESTRUTURA</a:t>
            </a: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DE 99,982%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4" name="Google Shape;1644;p198"/>
          <p:cNvSpPr txBox="1"/>
          <p:nvPr/>
        </p:nvSpPr>
        <p:spPr>
          <a:xfrm>
            <a:off x="2510375" y="2379702"/>
            <a:ext cx="18330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CAPACIDADE COMPUTACIONAL: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12 FLAVORS DIFERENTES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5" name="Google Shape;1645;p198"/>
          <p:cNvSpPr txBox="1"/>
          <p:nvPr/>
        </p:nvSpPr>
        <p:spPr>
          <a:xfrm>
            <a:off x="4894050" y="4279401"/>
            <a:ext cx="1687800" cy="5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BACKUP E RESTORE: 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30 DIAS DE PROTEÇÃO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46" name="Google Shape;1646;p198"/>
          <p:cNvSpPr txBox="1"/>
          <p:nvPr/>
        </p:nvSpPr>
        <p:spPr>
          <a:xfrm>
            <a:off x="5094171" y="2379702"/>
            <a:ext cx="12894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ARMAZENAMENTO: </a:t>
            </a: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S.O ATÉ 500 GB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DADOS ATÉ 2 TB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647" name="Google Shape;1647;p198"/>
          <p:cNvGrpSpPr/>
          <p:nvPr/>
        </p:nvGrpSpPr>
        <p:grpSpPr>
          <a:xfrm>
            <a:off x="7522165" y="3187201"/>
            <a:ext cx="1056600" cy="1060200"/>
            <a:chOff x="7484065" y="3325588"/>
            <a:chExt cx="1056600" cy="1060200"/>
          </a:xfrm>
        </p:grpSpPr>
        <p:sp>
          <p:nvSpPr>
            <p:cNvPr id="1648" name="Google Shape;1648;p198"/>
            <p:cNvSpPr/>
            <p:nvPr/>
          </p:nvSpPr>
          <p:spPr>
            <a:xfrm>
              <a:off x="7484065" y="3325588"/>
              <a:ext cx="10566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49" name="Google Shape;1649;p198"/>
            <p:cNvPicPr preferRelativeResize="0"/>
            <p:nvPr/>
          </p:nvPicPr>
          <p:blipFill rotWithShape="1">
            <a:blip r:embed="rId5">
              <a:alphaModFix/>
            </a:blip>
            <a:srcRect b="0" l="149" r="139" t="0"/>
            <a:stretch/>
          </p:blipFill>
          <p:spPr>
            <a:xfrm>
              <a:off x="7667380" y="3510704"/>
              <a:ext cx="689969" cy="68996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50" name="Google Shape;1650;p198"/>
          <p:cNvSpPr txBox="1"/>
          <p:nvPr/>
        </p:nvSpPr>
        <p:spPr>
          <a:xfrm>
            <a:off x="7541115" y="4279401"/>
            <a:ext cx="1056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SUPORTE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24X7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51" name="Google Shape;1651;p198"/>
          <p:cNvSpPr/>
          <p:nvPr/>
        </p:nvSpPr>
        <p:spPr>
          <a:xfrm>
            <a:off x="2020543" y="1546689"/>
            <a:ext cx="459900" cy="459900"/>
          </a:xfrm>
          <a:prstGeom prst="mathPlus">
            <a:avLst>
              <a:gd fmla="val 23520" name="adj1"/>
            </a:avLst>
          </a:prstGeom>
          <a:solidFill>
            <a:srgbClr val="F3F3F3"/>
          </a:solidFill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7625" lIns="47625" spcFirstLastPara="1" rIns="47625" wrap="square" tIns="47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2" name="Google Shape;1652;p198"/>
          <p:cNvSpPr/>
          <p:nvPr/>
        </p:nvSpPr>
        <p:spPr>
          <a:xfrm>
            <a:off x="2060990" y="1587136"/>
            <a:ext cx="459900" cy="459900"/>
          </a:xfrm>
          <a:prstGeom prst="mathPlus">
            <a:avLst>
              <a:gd fmla="val 23520" name="adj1"/>
            </a:avLst>
          </a:prstGeom>
          <a:solidFill>
            <a:srgbClr val="F3F3F3"/>
          </a:solidFill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7625" lIns="47625" spcFirstLastPara="1" rIns="47625" wrap="square" tIns="47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53" name="Google Shape;1653;p198"/>
          <p:cNvGrpSpPr/>
          <p:nvPr/>
        </p:nvGrpSpPr>
        <p:grpSpPr>
          <a:xfrm>
            <a:off x="4330543" y="3528801"/>
            <a:ext cx="500491" cy="500491"/>
            <a:chOff x="7912188" y="4816325"/>
            <a:chExt cx="1885800" cy="1885800"/>
          </a:xfrm>
        </p:grpSpPr>
        <p:sp>
          <p:nvSpPr>
            <p:cNvPr id="1654" name="Google Shape;1654;p198"/>
            <p:cNvSpPr/>
            <p:nvPr/>
          </p:nvSpPr>
          <p:spPr>
            <a:xfrm>
              <a:off x="7912188" y="48163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98"/>
            <p:cNvSpPr/>
            <p:nvPr/>
          </p:nvSpPr>
          <p:spPr>
            <a:xfrm>
              <a:off x="8064588" y="49687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6" name="Google Shape;1656;p198"/>
          <p:cNvGrpSpPr/>
          <p:nvPr/>
        </p:nvGrpSpPr>
        <p:grpSpPr>
          <a:xfrm>
            <a:off x="4333001" y="1546696"/>
            <a:ext cx="500491" cy="500491"/>
            <a:chOff x="7912188" y="4816325"/>
            <a:chExt cx="1885800" cy="1885800"/>
          </a:xfrm>
        </p:grpSpPr>
        <p:sp>
          <p:nvSpPr>
            <p:cNvPr id="1657" name="Google Shape;1657;p198"/>
            <p:cNvSpPr/>
            <p:nvPr/>
          </p:nvSpPr>
          <p:spPr>
            <a:xfrm>
              <a:off x="7912188" y="48163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98"/>
            <p:cNvSpPr/>
            <p:nvPr/>
          </p:nvSpPr>
          <p:spPr>
            <a:xfrm>
              <a:off x="8064588" y="49687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9" name="Google Shape;1659;p198"/>
          <p:cNvGrpSpPr/>
          <p:nvPr/>
        </p:nvGrpSpPr>
        <p:grpSpPr>
          <a:xfrm>
            <a:off x="6644860" y="3528801"/>
            <a:ext cx="500491" cy="500491"/>
            <a:chOff x="7912188" y="4816325"/>
            <a:chExt cx="1885800" cy="1885800"/>
          </a:xfrm>
        </p:grpSpPr>
        <p:sp>
          <p:nvSpPr>
            <p:cNvPr id="1660" name="Google Shape;1660;p198"/>
            <p:cNvSpPr/>
            <p:nvPr/>
          </p:nvSpPr>
          <p:spPr>
            <a:xfrm>
              <a:off x="7912188" y="48163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98"/>
            <p:cNvSpPr/>
            <p:nvPr/>
          </p:nvSpPr>
          <p:spPr>
            <a:xfrm>
              <a:off x="8064588" y="49687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62" name="Google Shape;1662;p198"/>
          <p:cNvGrpSpPr/>
          <p:nvPr/>
        </p:nvGrpSpPr>
        <p:grpSpPr>
          <a:xfrm>
            <a:off x="5207847" y="3186751"/>
            <a:ext cx="1060200" cy="1061100"/>
            <a:chOff x="5215019" y="3325588"/>
            <a:chExt cx="1060200" cy="1061100"/>
          </a:xfrm>
        </p:grpSpPr>
        <p:sp>
          <p:nvSpPr>
            <p:cNvPr id="1663" name="Google Shape;1663;p198"/>
            <p:cNvSpPr/>
            <p:nvPr/>
          </p:nvSpPr>
          <p:spPr>
            <a:xfrm>
              <a:off x="5215019" y="3325588"/>
              <a:ext cx="1060200" cy="10611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64" name="Google Shape;1664;p198"/>
            <p:cNvPicPr preferRelativeResize="0"/>
            <p:nvPr/>
          </p:nvPicPr>
          <p:blipFill rotWithShape="1">
            <a:blip r:embed="rId6">
              <a:alphaModFix/>
            </a:blip>
            <a:srcRect b="0" l="189" r="189" t="0"/>
            <a:stretch/>
          </p:blipFill>
          <p:spPr>
            <a:xfrm>
              <a:off x="5389800" y="3499452"/>
              <a:ext cx="710637" cy="71337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65" name="Google Shape;1665;p198"/>
          <p:cNvGrpSpPr/>
          <p:nvPr/>
        </p:nvGrpSpPr>
        <p:grpSpPr>
          <a:xfrm>
            <a:off x="2898579" y="1267200"/>
            <a:ext cx="1056600" cy="1060200"/>
            <a:chOff x="3020764" y="1267200"/>
            <a:chExt cx="1056600" cy="1060200"/>
          </a:xfrm>
        </p:grpSpPr>
        <p:sp>
          <p:nvSpPr>
            <p:cNvPr id="1666" name="Google Shape;1666;p198"/>
            <p:cNvSpPr/>
            <p:nvPr/>
          </p:nvSpPr>
          <p:spPr>
            <a:xfrm>
              <a:off x="3020764" y="1267200"/>
              <a:ext cx="10566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67" name="Google Shape;1667;p19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193438" y="1407245"/>
              <a:ext cx="711325" cy="7113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68" name="Google Shape;1668;p198"/>
          <p:cNvGrpSpPr/>
          <p:nvPr/>
        </p:nvGrpSpPr>
        <p:grpSpPr>
          <a:xfrm>
            <a:off x="5211037" y="1267202"/>
            <a:ext cx="1055700" cy="1060200"/>
            <a:chOff x="5288649" y="1267202"/>
            <a:chExt cx="1055700" cy="1060200"/>
          </a:xfrm>
        </p:grpSpPr>
        <p:sp>
          <p:nvSpPr>
            <p:cNvPr id="1669" name="Google Shape;1669;p198"/>
            <p:cNvSpPr/>
            <p:nvPr/>
          </p:nvSpPr>
          <p:spPr>
            <a:xfrm>
              <a:off x="5288649" y="1267202"/>
              <a:ext cx="10557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70" name="Google Shape;1670;p19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510049" y="1490853"/>
              <a:ext cx="612900" cy="6129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71" name="Google Shape;1671;p198"/>
          <p:cNvSpPr txBox="1"/>
          <p:nvPr/>
        </p:nvSpPr>
        <p:spPr>
          <a:xfrm>
            <a:off x="7152926" y="2379700"/>
            <a:ext cx="16878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REDE: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FIREWALL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BALANCEADOR DE CARGA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VPN SITE-TO-SITE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672" name="Google Shape;1672;p198"/>
          <p:cNvGrpSpPr/>
          <p:nvPr/>
        </p:nvGrpSpPr>
        <p:grpSpPr>
          <a:xfrm>
            <a:off x="7522624" y="1267002"/>
            <a:ext cx="1055700" cy="1060200"/>
            <a:chOff x="7131599" y="1267152"/>
            <a:chExt cx="1055700" cy="1060200"/>
          </a:xfrm>
        </p:grpSpPr>
        <p:sp>
          <p:nvSpPr>
            <p:cNvPr id="1673" name="Google Shape;1673;p198"/>
            <p:cNvSpPr/>
            <p:nvPr/>
          </p:nvSpPr>
          <p:spPr>
            <a:xfrm>
              <a:off x="7131599" y="1267152"/>
              <a:ext cx="10557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98"/>
            <p:cNvSpPr/>
            <p:nvPr/>
          </p:nvSpPr>
          <p:spPr>
            <a:xfrm>
              <a:off x="7318898" y="1456836"/>
              <a:ext cx="681102" cy="680832"/>
            </a:xfrm>
            <a:custGeom>
              <a:rect b="b" l="l" r="r" t="t"/>
              <a:pathLst>
                <a:path extrusionOk="0" h="21600" w="21600">
                  <a:moveTo>
                    <a:pt x="17850" y="17620"/>
                  </a:moveTo>
                  <a:cubicBezTo>
                    <a:pt x="17270" y="17122"/>
                    <a:pt x="16604" y="16682"/>
                    <a:pt x="15855" y="16324"/>
                  </a:cubicBezTo>
                  <a:cubicBezTo>
                    <a:pt x="15868" y="16284"/>
                    <a:pt x="15882" y="16244"/>
                    <a:pt x="15896" y="16203"/>
                  </a:cubicBezTo>
                  <a:cubicBezTo>
                    <a:pt x="16131" y="15456"/>
                    <a:pt x="16320" y="14656"/>
                    <a:pt x="16454" y="13811"/>
                  </a:cubicBezTo>
                  <a:cubicBezTo>
                    <a:pt x="16471" y="13704"/>
                    <a:pt x="16484" y="13596"/>
                    <a:pt x="16499" y="13488"/>
                  </a:cubicBezTo>
                  <a:cubicBezTo>
                    <a:pt x="16544" y="13166"/>
                    <a:pt x="16581" y="12839"/>
                    <a:pt x="16610" y="12507"/>
                  </a:cubicBezTo>
                  <a:cubicBezTo>
                    <a:pt x="16621" y="12383"/>
                    <a:pt x="16632" y="12260"/>
                    <a:pt x="16641" y="12135"/>
                  </a:cubicBezTo>
                  <a:cubicBezTo>
                    <a:pt x="16660" y="11858"/>
                    <a:pt x="16664" y="11574"/>
                    <a:pt x="16673" y="11291"/>
                  </a:cubicBezTo>
                  <a:lnTo>
                    <a:pt x="20598" y="11291"/>
                  </a:lnTo>
                  <a:cubicBezTo>
                    <a:pt x="20476" y="13747"/>
                    <a:pt x="19450" y="15962"/>
                    <a:pt x="17850" y="17620"/>
                  </a:cubicBezTo>
                  <a:moveTo>
                    <a:pt x="13714" y="20178"/>
                  </a:moveTo>
                  <a:cubicBezTo>
                    <a:pt x="13925" y="19957"/>
                    <a:pt x="14127" y="19710"/>
                    <a:pt x="14321" y="19444"/>
                  </a:cubicBezTo>
                  <a:cubicBezTo>
                    <a:pt x="14339" y="19419"/>
                    <a:pt x="14357" y="19394"/>
                    <a:pt x="14375" y="19369"/>
                  </a:cubicBezTo>
                  <a:cubicBezTo>
                    <a:pt x="14764" y="18822"/>
                    <a:pt x="15116" y="18192"/>
                    <a:pt x="15420" y="17488"/>
                  </a:cubicBezTo>
                  <a:cubicBezTo>
                    <a:pt x="15436" y="17450"/>
                    <a:pt x="15451" y="17410"/>
                    <a:pt x="15467" y="17372"/>
                  </a:cubicBezTo>
                  <a:cubicBezTo>
                    <a:pt x="15485" y="17329"/>
                    <a:pt x="15499" y="17282"/>
                    <a:pt x="15517" y="17239"/>
                  </a:cubicBezTo>
                  <a:cubicBezTo>
                    <a:pt x="16123" y="17535"/>
                    <a:pt x="16665" y="17890"/>
                    <a:pt x="17142" y="18285"/>
                  </a:cubicBezTo>
                  <a:cubicBezTo>
                    <a:pt x="16149" y="19129"/>
                    <a:pt x="14989" y="19782"/>
                    <a:pt x="13714" y="20178"/>
                  </a:cubicBezTo>
                  <a:moveTo>
                    <a:pt x="11291" y="20569"/>
                  </a:moveTo>
                  <a:lnTo>
                    <a:pt x="11291" y="16221"/>
                  </a:lnTo>
                  <a:cubicBezTo>
                    <a:pt x="12498" y="16271"/>
                    <a:pt x="13638" y="16493"/>
                    <a:pt x="14652" y="16869"/>
                  </a:cubicBezTo>
                  <a:cubicBezTo>
                    <a:pt x="13850" y="18909"/>
                    <a:pt x="12654" y="20298"/>
                    <a:pt x="11291" y="20569"/>
                  </a:cubicBezTo>
                  <a:moveTo>
                    <a:pt x="11291" y="11291"/>
                  </a:moveTo>
                  <a:lnTo>
                    <a:pt x="15697" y="11291"/>
                  </a:lnTo>
                  <a:cubicBezTo>
                    <a:pt x="15655" y="12995"/>
                    <a:pt x="15392" y="14581"/>
                    <a:pt x="14971" y="15948"/>
                  </a:cubicBezTo>
                  <a:cubicBezTo>
                    <a:pt x="13855" y="15534"/>
                    <a:pt x="12608" y="15291"/>
                    <a:pt x="11291" y="15240"/>
                  </a:cubicBezTo>
                  <a:cubicBezTo>
                    <a:pt x="11291" y="15240"/>
                    <a:pt x="11291" y="11291"/>
                    <a:pt x="11291" y="11291"/>
                  </a:cubicBezTo>
                  <a:close/>
                  <a:moveTo>
                    <a:pt x="11291" y="6360"/>
                  </a:moveTo>
                  <a:cubicBezTo>
                    <a:pt x="12608" y="6309"/>
                    <a:pt x="13855" y="6066"/>
                    <a:pt x="14971" y="5652"/>
                  </a:cubicBezTo>
                  <a:cubicBezTo>
                    <a:pt x="15392" y="7019"/>
                    <a:pt x="15655" y="8605"/>
                    <a:pt x="15697" y="10309"/>
                  </a:cubicBezTo>
                  <a:lnTo>
                    <a:pt x="11291" y="10309"/>
                  </a:lnTo>
                  <a:cubicBezTo>
                    <a:pt x="11291" y="10309"/>
                    <a:pt x="11291" y="6360"/>
                    <a:pt x="11291" y="6360"/>
                  </a:cubicBezTo>
                  <a:close/>
                  <a:moveTo>
                    <a:pt x="11291" y="1031"/>
                  </a:moveTo>
                  <a:cubicBezTo>
                    <a:pt x="12654" y="1302"/>
                    <a:pt x="13850" y="2691"/>
                    <a:pt x="14652" y="4731"/>
                  </a:cubicBezTo>
                  <a:cubicBezTo>
                    <a:pt x="13638" y="5107"/>
                    <a:pt x="12498" y="5329"/>
                    <a:pt x="11291" y="5379"/>
                  </a:cubicBezTo>
                  <a:cubicBezTo>
                    <a:pt x="11291" y="5379"/>
                    <a:pt x="11291" y="1031"/>
                    <a:pt x="11291" y="1031"/>
                  </a:cubicBezTo>
                  <a:close/>
                  <a:moveTo>
                    <a:pt x="17142" y="3315"/>
                  </a:moveTo>
                  <a:cubicBezTo>
                    <a:pt x="16665" y="3711"/>
                    <a:pt x="16123" y="4065"/>
                    <a:pt x="15517" y="4361"/>
                  </a:cubicBezTo>
                  <a:cubicBezTo>
                    <a:pt x="15499" y="4318"/>
                    <a:pt x="15485" y="4271"/>
                    <a:pt x="15467" y="4229"/>
                  </a:cubicBezTo>
                  <a:cubicBezTo>
                    <a:pt x="15451" y="4190"/>
                    <a:pt x="15436" y="4151"/>
                    <a:pt x="15420" y="4112"/>
                  </a:cubicBezTo>
                  <a:cubicBezTo>
                    <a:pt x="15116" y="3408"/>
                    <a:pt x="14764" y="2778"/>
                    <a:pt x="14375" y="2231"/>
                  </a:cubicBezTo>
                  <a:cubicBezTo>
                    <a:pt x="14357" y="2206"/>
                    <a:pt x="14339" y="2181"/>
                    <a:pt x="14321" y="2156"/>
                  </a:cubicBezTo>
                  <a:cubicBezTo>
                    <a:pt x="14127" y="1890"/>
                    <a:pt x="13925" y="1643"/>
                    <a:pt x="13714" y="1422"/>
                  </a:cubicBezTo>
                  <a:cubicBezTo>
                    <a:pt x="14989" y="1818"/>
                    <a:pt x="16149" y="2471"/>
                    <a:pt x="17142" y="3315"/>
                  </a:cubicBezTo>
                  <a:moveTo>
                    <a:pt x="20598" y="10309"/>
                  </a:moveTo>
                  <a:lnTo>
                    <a:pt x="16673" y="10309"/>
                  </a:lnTo>
                  <a:cubicBezTo>
                    <a:pt x="16664" y="10027"/>
                    <a:pt x="16660" y="9742"/>
                    <a:pt x="16641" y="9465"/>
                  </a:cubicBezTo>
                  <a:cubicBezTo>
                    <a:pt x="16632" y="9340"/>
                    <a:pt x="16621" y="9217"/>
                    <a:pt x="16610" y="9093"/>
                  </a:cubicBezTo>
                  <a:cubicBezTo>
                    <a:pt x="16581" y="8761"/>
                    <a:pt x="16544" y="8434"/>
                    <a:pt x="16499" y="8112"/>
                  </a:cubicBezTo>
                  <a:cubicBezTo>
                    <a:pt x="16484" y="8005"/>
                    <a:pt x="16471" y="7896"/>
                    <a:pt x="16454" y="7789"/>
                  </a:cubicBezTo>
                  <a:cubicBezTo>
                    <a:pt x="16320" y="6944"/>
                    <a:pt x="16131" y="6144"/>
                    <a:pt x="15896" y="5397"/>
                  </a:cubicBezTo>
                  <a:cubicBezTo>
                    <a:pt x="15882" y="5357"/>
                    <a:pt x="15868" y="5317"/>
                    <a:pt x="15855" y="5276"/>
                  </a:cubicBezTo>
                  <a:cubicBezTo>
                    <a:pt x="16604" y="4918"/>
                    <a:pt x="17270" y="4478"/>
                    <a:pt x="17850" y="3981"/>
                  </a:cubicBezTo>
                  <a:cubicBezTo>
                    <a:pt x="19450" y="5638"/>
                    <a:pt x="20476" y="7853"/>
                    <a:pt x="20598" y="10309"/>
                  </a:cubicBezTo>
                  <a:moveTo>
                    <a:pt x="10309" y="5379"/>
                  </a:moveTo>
                  <a:cubicBezTo>
                    <a:pt x="9101" y="5329"/>
                    <a:pt x="7961" y="5107"/>
                    <a:pt x="6947" y="4731"/>
                  </a:cubicBezTo>
                  <a:cubicBezTo>
                    <a:pt x="7749" y="2691"/>
                    <a:pt x="8945" y="1302"/>
                    <a:pt x="10309" y="1031"/>
                  </a:cubicBezTo>
                  <a:cubicBezTo>
                    <a:pt x="10309" y="1031"/>
                    <a:pt x="10309" y="5379"/>
                    <a:pt x="10309" y="5379"/>
                  </a:cubicBezTo>
                  <a:close/>
                  <a:moveTo>
                    <a:pt x="10309" y="10309"/>
                  </a:moveTo>
                  <a:lnTo>
                    <a:pt x="5903" y="10309"/>
                  </a:lnTo>
                  <a:cubicBezTo>
                    <a:pt x="5945" y="8605"/>
                    <a:pt x="6207" y="7019"/>
                    <a:pt x="6629" y="5652"/>
                  </a:cubicBezTo>
                  <a:cubicBezTo>
                    <a:pt x="7745" y="6066"/>
                    <a:pt x="8991" y="6309"/>
                    <a:pt x="10309" y="6360"/>
                  </a:cubicBezTo>
                  <a:cubicBezTo>
                    <a:pt x="10309" y="6360"/>
                    <a:pt x="10309" y="10309"/>
                    <a:pt x="10309" y="10309"/>
                  </a:cubicBezTo>
                  <a:close/>
                  <a:moveTo>
                    <a:pt x="10309" y="15240"/>
                  </a:moveTo>
                  <a:cubicBezTo>
                    <a:pt x="8991" y="15291"/>
                    <a:pt x="7745" y="15534"/>
                    <a:pt x="6629" y="15948"/>
                  </a:cubicBezTo>
                  <a:cubicBezTo>
                    <a:pt x="6207" y="14581"/>
                    <a:pt x="5945" y="12995"/>
                    <a:pt x="5903" y="11291"/>
                  </a:cubicBezTo>
                  <a:lnTo>
                    <a:pt x="10309" y="11291"/>
                  </a:lnTo>
                  <a:cubicBezTo>
                    <a:pt x="10309" y="11291"/>
                    <a:pt x="10309" y="15240"/>
                    <a:pt x="10309" y="15240"/>
                  </a:cubicBezTo>
                  <a:close/>
                  <a:moveTo>
                    <a:pt x="10309" y="20569"/>
                  </a:moveTo>
                  <a:cubicBezTo>
                    <a:pt x="8945" y="20298"/>
                    <a:pt x="7749" y="18909"/>
                    <a:pt x="6947" y="16869"/>
                  </a:cubicBezTo>
                  <a:cubicBezTo>
                    <a:pt x="7961" y="16493"/>
                    <a:pt x="9101" y="16271"/>
                    <a:pt x="10309" y="16221"/>
                  </a:cubicBezTo>
                  <a:cubicBezTo>
                    <a:pt x="10309" y="16221"/>
                    <a:pt x="10309" y="20569"/>
                    <a:pt x="10309" y="20569"/>
                  </a:cubicBezTo>
                  <a:close/>
                  <a:moveTo>
                    <a:pt x="4458" y="18285"/>
                  </a:moveTo>
                  <a:cubicBezTo>
                    <a:pt x="4934" y="17890"/>
                    <a:pt x="5476" y="17535"/>
                    <a:pt x="6083" y="17239"/>
                  </a:cubicBezTo>
                  <a:cubicBezTo>
                    <a:pt x="6100" y="17282"/>
                    <a:pt x="6115" y="17329"/>
                    <a:pt x="6132" y="17372"/>
                  </a:cubicBezTo>
                  <a:cubicBezTo>
                    <a:pt x="6149" y="17410"/>
                    <a:pt x="6163" y="17450"/>
                    <a:pt x="6180" y="17488"/>
                  </a:cubicBezTo>
                  <a:cubicBezTo>
                    <a:pt x="6484" y="18192"/>
                    <a:pt x="6835" y="18822"/>
                    <a:pt x="7224" y="19369"/>
                  </a:cubicBezTo>
                  <a:cubicBezTo>
                    <a:pt x="7242" y="19394"/>
                    <a:pt x="7261" y="19419"/>
                    <a:pt x="7279" y="19444"/>
                  </a:cubicBezTo>
                  <a:cubicBezTo>
                    <a:pt x="7472" y="19710"/>
                    <a:pt x="7674" y="19957"/>
                    <a:pt x="7886" y="20178"/>
                  </a:cubicBezTo>
                  <a:cubicBezTo>
                    <a:pt x="6610" y="19782"/>
                    <a:pt x="5451" y="19129"/>
                    <a:pt x="4458" y="18285"/>
                  </a:cubicBezTo>
                  <a:moveTo>
                    <a:pt x="1002" y="11291"/>
                  </a:moveTo>
                  <a:lnTo>
                    <a:pt x="4927" y="11291"/>
                  </a:lnTo>
                  <a:cubicBezTo>
                    <a:pt x="4935" y="11574"/>
                    <a:pt x="4940" y="11858"/>
                    <a:pt x="4958" y="12135"/>
                  </a:cubicBezTo>
                  <a:cubicBezTo>
                    <a:pt x="4967" y="12260"/>
                    <a:pt x="4979" y="12383"/>
                    <a:pt x="4989" y="12507"/>
                  </a:cubicBezTo>
                  <a:cubicBezTo>
                    <a:pt x="5018" y="12839"/>
                    <a:pt x="5055" y="13166"/>
                    <a:pt x="5100" y="13488"/>
                  </a:cubicBezTo>
                  <a:cubicBezTo>
                    <a:pt x="5116" y="13596"/>
                    <a:pt x="5129" y="13704"/>
                    <a:pt x="5146" y="13811"/>
                  </a:cubicBezTo>
                  <a:cubicBezTo>
                    <a:pt x="5280" y="14656"/>
                    <a:pt x="5468" y="15456"/>
                    <a:pt x="5704" y="16203"/>
                  </a:cubicBezTo>
                  <a:cubicBezTo>
                    <a:pt x="5718" y="16244"/>
                    <a:pt x="5731" y="16284"/>
                    <a:pt x="5744" y="16324"/>
                  </a:cubicBezTo>
                  <a:cubicBezTo>
                    <a:pt x="4996" y="16682"/>
                    <a:pt x="4330" y="17122"/>
                    <a:pt x="3749" y="17620"/>
                  </a:cubicBezTo>
                  <a:cubicBezTo>
                    <a:pt x="2150" y="15962"/>
                    <a:pt x="1123" y="13747"/>
                    <a:pt x="1002" y="11291"/>
                  </a:cubicBezTo>
                  <a:moveTo>
                    <a:pt x="3749" y="3981"/>
                  </a:moveTo>
                  <a:cubicBezTo>
                    <a:pt x="4330" y="4478"/>
                    <a:pt x="4996" y="4918"/>
                    <a:pt x="5744" y="5276"/>
                  </a:cubicBezTo>
                  <a:cubicBezTo>
                    <a:pt x="5731" y="5317"/>
                    <a:pt x="5718" y="5357"/>
                    <a:pt x="5704" y="5397"/>
                  </a:cubicBezTo>
                  <a:cubicBezTo>
                    <a:pt x="5469" y="6144"/>
                    <a:pt x="5280" y="6944"/>
                    <a:pt x="5146" y="7789"/>
                  </a:cubicBezTo>
                  <a:cubicBezTo>
                    <a:pt x="5129" y="7896"/>
                    <a:pt x="5116" y="8005"/>
                    <a:pt x="5100" y="8112"/>
                  </a:cubicBezTo>
                  <a:cubicBezTo>
                    <a:pt x="5055" y="8434"/>
                    <a:pt x="5018" y="8761"/>
                    <a:pt x="4989" y="9093"/>
                  </a:cubicBezTo>
                  <a:cubicBezTo>
                    <a:pt x="4979" y="9217"/>
                    <a:pt x="4967" y="9340"/>
                    <a:pt x="4958" y="9465"/>
                  </a:cubicBezTo>
                  <a:cubicBezTo>
                    <a:pt x="4940" y="9742"/>
                    <a:pt x="4935" y="10027"/>
                    <a:pt x="4927" y="10309"/>
                  </a:cubicBezTo>
                  <a:lnTo>
                    <a:pt x="1002" y="10309"/>
                  </a:lnTo>
                  <a:cubicBezTo>
                    <a:pt x="1123" y="7853"/>
                    <a:pt x="2150" y="5638"/>
                    <a:pt x="3749" y="3981"/>
                  </a:cubicBezTo>
                  <a:moveTo>
                    <a:pt x="7886" y="1422"/>
                  </a:moveTo>
                  <a:cubicBezTo>
                    <a:pt x="7674" y="1643"/>
                    <a:pt x="7472" y="1890"/>
                    <a:pt x="7279" y="2156"/>
                  </a:cubicBezTo>
                  <a:cubicBezTo>
                    <a:pt x="7261" y="2181"/>
                    <a:pt x="7242" y="2206"/>
                    <a:pt x="7224" y="2231"/>
                  </a:cubicBezTo>
                  <a:cubicBezTo>
                    <a:pt x="6835" y="2778"/>
                    <a:pt x="6484" y="3408"/>
                    <a:pt x="6180" y="4112"/>
                  </a:cubicBezTo>
                  <a:cubicBezTo>
                    <a:pt x="6163" y="4151"/>
                    <a:pt x="6149" y="4190"/>
                    <a:pt x="6132" y="4229"/>
                  </a:cubicBezTo>
                  <a:cubicBezTo>
                    <a:pt x="6115" y="4271"/>
                    <a:pt x="6100" y="4318"/>
                    <a:pt x="6083" y="4361"/>
                  </a:cubicBezTo>
                  <a:cubicBezTo>
                    <a:pt x="5476" y="4065"/>
                    <a:pt x="4934" y="3711"/>
                    <a:pt x="4458" y="3315"/>
                  </a:cubicBezTo>
                  <a:cubicBezTo>
                    <a:pt x="5451" y="2471"/>
                    <a:pt x="6610" y="1818"/>
                    <a:pt x="7886" y="142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50" lIns="68550" spcFirstLastPara="1" rIns="68550" wrap="square" tIns="685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465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1675" name="Google Shape;1675;p198"/>
          <p:cNvGrpSpPr/>
          <p:nvPr/>
        </p:nvGrpSpPr>
        <p:grpSpPr>
          <a:xfrm>
            <a:off x="6644435" y="1448701"/>
            <a:ext cx="500491" cy="500491"/>
            <a:chOff x="7912188" y="4816325"/>
            <a:chExt cx="1885800" cy="1885800"/>
          </a:xfrm>
        </p:grpSpPr>
        <p:sp>
          <p:nvSpPr>
            <p:cNvPr id="1676" name="Google Shape;1676;p198"/>
            <p:cNvSpPr/>
            <p:nvPr/>
          </p:nvSpPr>
          <p:spPr>
            <a:xfrm>
              <a:off x="7912188" y="48163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98"/>
            <p:cNvSpPr/>
            <p:nvPr/>
          </p:nvSpPr>
          <p:spPr>
            <a:xfrm>
              <a:off x="8064588" y="49687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78" name="Google Shape;1678;p198"/>
          <p:cNvSpPr txBox="1"/>
          <p:nvPr/>
        </p:nvSpPr>
        <p:spPr>
          <a:xfrm>
            <a:off x="371925" y="4279401"/>
            <a:ext cx="14856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25" lIns="47625" spcFirstLastPara="1" rIns="47625" wrap="square" tIns="47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IMAGENS </a:t>
            </a:r>
            <a:endParaRPr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LINUX SERVER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WINDOWS SERVER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SQL SERVER</a:t>
            </a:r>
            <a:endParaRPr b="1" sz="1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679" name="Google Shape;1679;p198"/>
          <p:cNvGrpSpPr/>
          <p:nvPr/>
        </p:nvGrpSpPr>
        <p:grpSpPr>
          <a:xfrm>
            <a:off x="2019826" y="3496526"/>
            <a:ext cx="500491" cy="500491"/>
            <a:chOff x="7912188" y="4816325"/>
            <a:chExt cx="1885800" cy="1885800"/>
          </a:xfrm>
        </p:grpSpPr>
        <p:sp>
          <p:nvSpPr>
            <p:cNvPr id="1680" name="Google Shape;1680;p198"/>
            <p:cNvSpPr/>
            <p:nvPr/>
          </p:nvSpPr>
          <p:spPr>
            <a:xfrm>
              <a:off x="7912188" y="48163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198"/>
            <p:cNvSpPr/>
            <p:nvPr/>
          </p:nvSpPr>
          <p:spPr>
            <a:xfrm>
              <a:off x="8064588" y="4968725"/>
              <a:ext cx="1733400" cy="1733400"/>
            </a:xfrm>
            <a:prstGeom prst="mathPlus">
              <a:avLst>
                <a:gd fmla="val 23520" name="adj1"/>
              </a:avLst>
            </a:prstGeom>
            <a:solidFill>
              <a:srgbClr val="F3F3F3"/>
            </a:solidFill>
            <a:ln cap="flat" cmpd="sng" w="381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2" name="Google Shape;1682;p198"/>
          <p:cNvGrpSpPr/>
          <p:nvPr/>
        </p:nvGrpSpPr>
        <p:grpSpPr>
          <a:xfrm>
            <a:off x="586413" y="3187201"/>
            <a:ext cx="1056600" cy="1060200"/>
            <a:chOff x="790838" y="3219463"/>
            <a:chExt cx="1056600" cy="1060200"/>
          </a:xfrm>
        </p:grpSpPr>
        <p:sp>
          <p:nvSpPr>
            <p:cNvPr id="1683" name="Google Shape;1683;p198"/>
            <p:cNvSpPr/>
            <p:nvPr/>
          </p:nvSpPr>
          <p:spPr>
            <a:xfrm>
              <a:off x="790838" y="3219463"/>
              <a:ext cx="1056600" cy="1060200"/>
            </a:xfrm>
            <a:prstGeom prst="ellipse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7625" lIns="47625" spcFirstLastPara="1" rIns="47625" wrap="square" tIns="476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198"/>
            <p:cNvSpPr/>
            <p:nvPr/>
          </p:nvSpPr>
          <p:spPr>
            <a:xfrm>
              <a:off x="998459" y="3428074"/>
              <a:ext cx="641358" cy="642978"/>
            </a:xfrm>
            <a:custGeom>
              <a:rect b="b" l="l" r="r" t="t"/>
              <a:pathLst>
                <a:path extrusionOk="0" h="21600" w="21600">
                  <a:moveTo>
                    <a:pt x="13255" y="15709"/>
                  </a:moveTo>
                  <a:lnTo>
                    <a:pt x="10309" y="15709"/>
                  </a:lnTo>
                  <a:cubicBezTo>
                    <a:pt x="10038" y="15709"/>
                    <a:pt x="9818" y="15929"/>
                    <a:pt x="9818" y="16200"/>
                  </a:cubicBezTo>
                  <a:cubicBezTo>
                    <a:pt x="9818" y="16472"/>
                    <a:pt x="10038" y="16691"/>
                    <a:pt x="10309" y="16691"/>
                  </a:cubicBezTo>
                  <a:lnTo>
                    <a:pt x="13255" y="16691"/>
                  </a:lnTo>
                  <a:cubicBezTo>
                    <a:pt x="13525" y="16691"/>
                    <a:pt x="13745" y="16472"/>
                    <a:pt x="13745" y="16200"/>
                  </a:cubicBezTo>
                  <a:cubicBezTo>
                    <a:pt x="13745" y="15929"/>
                    <a:pt x="13525" y="15709"/>
                    <a:pt x="13255" y="15709"/>
                  </a:cubicBezTo>
                  <a:moveTo>
                    <a:pt x="9818" y="12273"/>
                  </a:moveTo>
                  <a:cubicBezTo>
                    <a:pt x="9818" y="12112"/>
                    <a:pt x="9736" y="11976"/>
                    <a:pt x="9617" y="11887"/>
                  </a:cubicBezTo>
                  <a:lnTo>
                    <a:pt x="9622" y="11880"/>
                  </a:lnTo>
                  <a:lnTo>
                    <a:pt x="5695" y="8935"/>
                  </a:lnTo>
                  <a:lnTo>
                    <a:pt x="5690" y="8941"/>
                  </a:lnTo>
                  <a:cubicBezTo>
                    <a:pt x="5608" y="8880"/>
                    <a:pt x="5511" y="8836"/>
                    <a:pt x="5400" y="8836"/>
                  </a:cubicBezTo>
                  <a:cubicBezTo>
                    <a:pt x="5129" y="8836"/>
                    <a:pt x="4909" y="9056"/>
                    <a:pt x="4909" y="9327"/>
                  </a:cubicBezTo>
                  <a:cubicBezTo>
                    <a:pt x="4909" y="9488"/>
                    <a:pt x="4991" y="9624"/>
                    <a:pt x="5110" y="9713"/>
                  </a:cubicBezTo>
                  <a:lnTo>
                    <a:pt x="5105" y="9720"/>
                  </a:lnTo>
                  <a:lnTo>
                    <a:pt x="8509" y="12273"/>
                  </a:lnTo>
                  <a:lnTo>
                    <a:pt x="5105" y="14826"/>
                  </a:lnTo>
                  <a:lnTo>
                    <a:pt x="5110" y="14832"/>
                  </a:lnTo>
                  <a:cubicBezTo>
                    <a:pt x="4991" y="14922"/>
                    <a:pt x="4909" y="15058"/>
                    <a:pt x="4909" y="15218"/>
                  </a:cubicBezTo>
                  <a:cubicBezTo>
                    <a:pt x="4909" y="15490"/>
                    <a:pt x="5129" y="15709"/>
                    <a:pt x="5400" y="15709"/>
                  </a:cubicBezTo>
                  <a:cubicBezTo>
                    <a:pt x="5511" y="15709"/>
                    <a:pt x="5607" y="15666"/>
                    <a:pt x="5690" y="15604"/>
                  </a:cubicBezTo>
                  <a:lnTo>
                    <a:pt x="5695" y="15611"/>
                  </a:lnTo>
                  <a:lnTo>
                    <a:pt x="9622" y="12666"/>
                  </a:lnTo>
                  <a:lnTo>
                    <a:pt x="9617" y="12659"/>
                  </a:lnTo>
                  <a:cubicBezTo>
                    <a:pt x="9736" y="12569"/>
                    <a:pt x="9818" y="12433"/>
                    <a:pt x="9818" y="12273"/>
                  </a:cubicBezTo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50" lIns="68550" spcFirstLastPara="1" rIns="68550" wrap="square" tIns="685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465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8" name="Shape 1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" name="Google Shape;1689;p19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DOCUMENTAÇÃO</a:t>
            </a:r>
            <a:endParaRPr/>
          </a:p>
        </p:txBody>
      </p:sp>
      <p:sp>
        <p:nvSpPr>
          <p:cNvPr id="1690" name="Google Shape;1690;p199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05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94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5" name="Google Shape;1695;p200"/>
          <p:cNvPicPr preferRelativeResize="0"/>
          <p:nvPr/>
        </p:nvPicPr>
        <p:blipFill rotWithShape="1">
          <a:blip r:embed="rId4">
            <a:alphaModFix/>
          </a:blip>
          <a:srcRect b="0" l="39" r="29" t="0"/>
          <a:stretch/>
        </p:blipFill>
        <p:spPr>
          <a:xfrm>
            <a:off x="4592019" y="944380"/>
            <a:ext cx="4187400" cy="2586300"/>
          </a:xfrm>
          <a:prstGeom prst="round2SameRect">
            <a:avLst>
              <a:gd fmla="val 11331" name="adj1"/>
              <a:gd fmla="val 0" name="adj2"/>
            </a:avLst>
          </a:prstGeom>
          <a:noFill/>
          <a:ln>
            <a:noFill/>
          </a:ln>
        </p:spPr>
      </p:pic>
      <p:sp>
        <p:nvSpPr>
          <p:cNvPr id="1696" name="Google Shape;1696;p200"/>
          <p:cNvSpPr txBox="1"/>
          <p:nvPr>
            <p:ph idx="1" type="body"/>
          </p:nvPr>
        </p:nvSpPr>
        <p:spPr>
          <a:xfrm>
            <a:off x="344336" y="1551158"/>
            <a:ext cx="3393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</a:pPr>
            <a:r>
              <a:rPr b="1" lang="pt-BR" sz="1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Em constante evolução no TDN</a:t>
            </a:r>
            <a:endParaRPr b="1" sz="16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None/>
            </a:pPr>
            <a:r>
              <a:t/>
            </a:r>
            <a:endParaRPr b="1" sz="16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7" name="Google Shape;1697;p200"/>
          <p:cNvSpPr txBox="1"/>
          <p:nvPr>
            <p:ph idx="2" type="body"/>
          </p:nvPr>
        </p:nvSpPr>
        <p:spPr>
          <a:xfrm>
            <a:off x="344325" y="2020942"/>
            <a:ext cx="33933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Documentação da Oferta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Proposta Comercial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Planilha de Precificação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Análise da concorrência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Responsabilidades do Cliente e da TOTVS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 e mais!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t/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698" name="Google Shape;1698;p200"/>
          <p:cNvGrpSpPr/>
          <p:nvPr/>
        </p:nvGrpSpPr>
        <p:grpSpPr>
          <a:xfrm>
            <a:off x="344330" y="3122555"/>
            <a:ext cx="470031" cy="469794"/>
            <a:chOff x="10766310" y="7246783"/>
            <a:chExt cx="2378700" cy="2377500"/>
          </a:xfrm>
        </p:grpSpPr>
        <p:sp>
          <p:nvSpPr>
            <p:cNvPr id="1699" name="Google Shape;1699;p200"/>
            <p:cNvSpPr/>
            <p:nvPr/>
          </p:nvSpPr>
          <p:spPr>
            <a:xfrm>
              <a:off x="10766310" y="7246783"/>
              <a:ext cx="2378700" cy="2377500"/>
            </a:xfrm>
            <a:prstGeom prst="ellipse">
              <a:avLst/>
            </a:prstGeom>
            <a:solidFill>
              <a:srgbClr val="0897E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897E9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00" name="Google Shape;1700;p200"/>
            <p:cNvSpPr/>
            <p:nvPr/>
          </p:nvSpPr>
          <p:spPr>
            <a:xfrm>
              <a:off x="11514140" y="7932475"/>
              <a:ext cx="951156" cy="950616"/>
            </a:xfrm>
            <a:custGeom>
              <a:rect b="b" l="l" r="r" t="t"/>
              <a:pathLst>
                <a:path extrusionOk="0" h="21600" w="21600">
                  <a:moveTo>
                    <a:pt x="21109" y="7364"/>
                  </a:moveTo>
                  <a:cubicBezTo>
                    <a:pt x="20838" y="7364"/>
                    <a:pt x="20618" y="7584"/>
                    <a:pt x="20618" y="7855"/>
                  </a:cubicBezTo>
                  <a:lnTo>
                    <a:pt x="20618" y="18655"/>
                  </a:lnTo>
                  <a:cubicBezTo>
                    <a:pt x="20618" y="19739"/>
                    <a:pt x="19739" y="20618"/>
                    <a:pt x="18655" y="20618"/>
                  </a:cubicBez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2945"/>
                  </a:lnTo>
                  <a:cubicBezTo>
                    <a:pt x="982" y="1861"/>
                    <a:pt x="1861" y="982"/>
                    <a:pt x="2945" y="982"/>
                  </a:cubicBezTo>
                  <a:lnTo>
                    <a:pt x="13745" y="982"/>
                  </a:lnTo>
                  <a:cubicBezTo>
                    <a:pt x="14017" y="982"/>
                    <a:pt x="14236" y="762"/>
                    <a:pt x="14236" y="491"/>
                  </a:cubicBezTo>
                  <a:cubicBezTo>
                    <a:pt x="14236" y="220"/>
                    <a:pt x="14017" y="0"/>
                    <a:pt x="13745" y="0"/>
                  </a:cubicBezTo>
                  <a:lnTo>
                    <a:pt x="2945" y="0"/>
                  </a:lnTo>
                  <a:cubicBezTo>
                    <a:pt x="1318" y="0"/>
                    <a:pt x="0" y="1319"/>
                    <a:pt x="0" y="2945"/>
                  </a:cubicBezTo>
                  <a:lnTo>
                    <a:pt x="0" y="18655"/>
                  </a:lnTo>
                  <a:cubicBezTo>
                    <a:pt x="0" y="20282"/>
                    <a:pt x="1318" y="21600"/>
                    <a:pt x="2945" y="21600"/>
                  </a:cubicBezTo>
                  <a:lnTo>
                    <a:pt x="18655" y="21600"/>
                  </a:lnTo>
                  <a:cubicBezTo>
                    <a:pt x="20282" y="21600"/>
                    <a:pt x="21600" y="20282"/>
                    <a:pt x="21600" y="18655"/>
                  </a:cubicBezTo>
                  <a:lnTo>
                    <a:pt x="21600" y="7855"/>
                  </a:lnTo>
                  <a:cubicBezTo>
                    <a:pt x="21600" y="7584"/>
                    <a:pt x="21380" y="7364"/>
                    <a:pt x="21109" y="7364"/>
                  </a:cubicBezTo>
                  <a:moveTo>
                    <a:pt x="7006" y="12764"/>
                  </a:moveTo>
                  <a:lnTo>
                    <a:pt x="8836" y="12764"/>
                  </a:lnTo>
                  <a:lnTo>
                    <a:pt x="8836" y="14594"/>
                  </a:lnTo>
                  <a:lnTo>
                    <a:pt x="6627" y="14973"/>
                  </a:lnTo>
                  <a:cubicBezTo>
                    <a:pt x="6627" y="14973"/>
                    <a:pt x="7006" y="12764"/>
                    <a:pt x="7006" y="12764"/>
                  </a:cubicBezTo>
                  <a:close/>
                  <a:moveTo>
                    <a:pt x="16775" y="2742"/>
                  </a:moveTo>
                  <a:lnTo>
                    <a:pt x="18858" y="4825"/>
                  </a:lnTo>
                  <a:lnTo>
                    <a:pt x="9818" y="13865"/>
                  </a:lnTo>
                  <a:lnTo>
                    <a:pt x="9818" y="11782"/>
                  </a:lnTo>
                  <a:lnTo>
                    <a:pt x="7736" y="11782"/>
                  </a:lnTo>
                  <a:cubicBezTo>
                    <a:pt x="7736" y="11782"/>
                    <a:pt x="16775" y="2742"/>
                    <a:pt x="16775" y="2742"/>
                  </a:cubicBezTo>
                  <a:close/>
                  <a:moveTo>
                    <a:pt x="18104" y="1414"/>
                  </a:moveTo>
                  <a:cubicBezTo>
                    <a:pt x="18371" y="1147"/>
                    <a:pt x="18739" y="982"/>
                    <a:pt x="19145" y="982"/>
                  </a:cubicBezTo>
                  <a:cubicBezTo>
                    <a:pt x="19959" y="982"/>
                    <a:pt x="20618" y="1642"/>
                    <a:pt x="20618" y="2455"/>
                  </a:cubicBezTo>
                  <a:cubicBezTo>
                    <a:pt x="20618" y="2861"/>
                    <a:pt x="20453" y="3230"/>
                    <a:pt x="20187" y="3496"/>
                  </a:cubicBezTo>
                  <a:lnTo>
                    <a:pt x="19552" y="4131"/>
                  </a:lnTo>
                  <a:lnTo>
                    <a:pt x="17469" y="2048"/>
                  </a:lnTo>
                  <a:cubicBezTo>
                    <a:pt x="17469" y="2048"/>
                    <a:pt x="18104" y="1414"/>
                    <a:pt x="18104" y="1414"/>
                  </a:cubicBezTo>
                  <a:close/>
                  <a:moveTo>
                    <a:pt x="5400" y="16200"/>
                  </a:moveTo>
                  <a:lnTo>
                    <a:pt x="9590" y="15481"/>
                  </a:lnTo>
                  <a:lnTo>
                    <a:pt x="20881" y="4190"/>
                  </a:lnTo>
                  <a:cubicBezTo>
                    <a:pt x="21325" y="3746"/>
                    <a:pt x="21600" y="3133"/>
                    <a:pt x="21600" y="2455"/>
                  </a:cubicBezTo>
                  <a:cubicBezTo>
                    <a:pt x="21600" y="1099"/>
                    <a:pt x="20501" y="0"/>
                    <a:pt x="19145" y="0"/>
                  </a:cubicBezTo>
                  <a:cubicBezTo>
                    <a:pt x="18468" y="0"/>
                    <a:pt x="17854" y="275"/>
                    <a:pt x="17410" y="719"/>
                  </a:cubicBezTo>
                  <a:lnTo>
                    <a:pt x="6119" y="12010"/>
                  </a:lnTo>
                  <a:cubicBezTo>
                    <a:pt x="6119" y="12010"/>
                    <a:pt x="5400" y="16200"/>
                    <a:pt x="5400" y="16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68550" lIns="68550" spcFirstLastPara="1" rIns="68550" wrap="square" tIns="685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465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1701" name="Google Shape;1701;p200"/>
          <p:cNvSpPr txBox="1"/>
          <p:nvPr/>
        </p:nvSpPr>
        <p:spPr>
          <a:xfrm>
            <a:off x="814450" y="3122575"/>
            <a:ext cx="3181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 documentação do produto e a planilha de </a:t>
            </a:r>
            <a:br>
              <a:rPr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precificação podem ser encontradas neste </a:t>
            </a:r>
            <a:r>
              <a:rPr lang="pt-BR" sz="9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5"/>
              </a:rPr>
              <a:t>link</a:t>
            </a:r>
            <a:r>
              <a:rPr lang="pt-BR" sz="8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6"/>
              </a:rPr>
              <a:t>.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02" name="Google Shape;1702;p200"/>
          <p:cNvSpPr txBox="1"/>
          <p:nvPr/>
        </p:nvSpPr>
        <p:spPr>
          <a:xfrm>
            <a:off x="772952" y="178925"/>
            <a:ext cx="74568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| TDN</a:t>
            </a:r>
            <a:endParaRPr b="1"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03" name="Google Shape;1703;p200"/>
          <p:cNvSpPr/>
          <p:nvPr/>
        </p:nvSpPr>
        <p:spPr>
          <a:xfrm>
            <a:off x="197825" y="797900"/>
            <a:ext cx="575100" cy="53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07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p20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09" name="Google Shape;1709;p201"/>
          <p:cNvSpPr txBox="1"/>
          <p:nvPr>
            <p:ph idx="1" type="body"/>
          </p:nvPr>
        </p:nvSpPr>
        <p:spPr>
          <a:xfrm>
            <a:off x="629536" y="880932"/>
            <a:ext cx="33933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</a:pPr>
            <a:r>
              <a:rPr b="1" lang="pt-BR" sz="2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MAIS DE 70</a:t>
            </a:r>
            <a:endParaRPr b="1" sz="23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</a:pPr>
            <a:r>
              <a:rPr b="1" lang="pt-BR" sz="2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ARTIGOS PUBLICADOS </a:t>
            </a:r>
            <a:endParaRPr b="1" sz="23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</a:pPr>
            <a:r>
              <a:rPr b="1" lang="pt-BR" sz="2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NO KCS!</a:t>
            </a:r>
            <a:endParaRPr b="1" sz="23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0" name="Google Shape;1710;p201"/>
          <p:cNvSpPr txBox="1"/>
          <p:nvPr>
            <p:ph idx="2" type="body"/>
          </p:nvPr>
        </p:nvSpPr>
        <p:spPr>
          <a:xfrm>
            <a:off x="772950" y="2442800"/>
            <a:ext cx="27369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t/>
            </a:r>
            <a:endParaRPr sz="10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Artigos estarão em constante evolução </a:t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t/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Clientes poderão consultá-los para tirar todas as suas dúvidas sobre o T-Cloud IaaS</a:t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t/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Artigos produzidos pelo time técnico de IaaS  e revisados para uma linguagem acessível aos nossos clientes </a:t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Acesse através do link: </a:t>
            </a:r>
            <a:r>
              <a:rPr lang="pt-BR" sz="1100" u="sng">
                <a:solidFill>
                  <a:schemeClr val="hlink"/>
                </a:solidFill>
                <a:latin typeface="Lato Light"/>
                <a:ea typeface="Lato Light"/>
                <a:cs typeface="Lato Light"/>
                <a:sym typeface="Lato Light"/>
                <a:hlinkClick r:id="rId4"/>
              </a:rPr>
              <a:t>https://centraldeatendimento.totvs.com/hc/pt-br/sections/4675638123927-Linha-IaaS</a:t>
            </a:r>
            <a:r>
              <a:rPr lang="pt-BR" sz="11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   </a:t>
            </a:r>
            <a:endParaRPr sz="11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11" name="Google Shape;1711;p201"/>
          <p:cNvSpPr txBox="1"/>
          <p:nvPr/>
        </p:nvSpPr>
        <p:spPr>
          <a:xfrm>
            <a:off x="772952" y="178925"/>
            <a:ext cx="74568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| KCS</a:t>
            </a:r>
            <a:endParaRPr b="1"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2" name="Google Shape;1712;p201"/>
          <p:cNvSpPr/>
          <p:nvPr/>
        </p:nvSpPr>
        <p:spPr>
          <a:xfrm>
            <a:off x="285750" y="824875"/>
            <a:ext cx="375600" cy="533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3" name="Google Shape;1713;p201"/>
          <p:cNvSpPr/>
          <p:nvPr/>
        </p:nvSpPr>
        <p:spPr>
          <a:xfrm>
            <a:off x="4569925" y="618425"/>
            <a:ext cx="3350100" cy="32715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14" name="Google Shape;1714;p2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5775" y="775150"/>
            <a:ext cx="3593200" cy="35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5" name="Google Shape;1715;p201"/>
          <p:cNvSpPr/>
          <p:nvPr/>
        </p:nvSpPr>
        <p:spPr>
          <a:xfrm>
            <a:off x="629525" y="2658800"/>
            <a:ext cx="87000" cy="87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6" name="Google Shape;1716;p201"/>
          <p:cNvSpPr/>
          <p:nvPr/>
        </p:nvSpPr>
        <p:spPr>
          <a:xfrm>
            <a:off x="629525" y="2992175"/>
            <a:ext cx="87000" cy="87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7" name="Google Shape;1717;p201"/>
          <p:cNvSpPr/>
          <p:nvPr/>
        </p:nvSpPr>
        <p:spPr>
          <a:xfrm>
            <a:off x="629525" y="3497000"/>
            <a:ext cx="87000" cy="87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8" name="Google Shape;1718;p201"/>
          <p:cNvSpPr/>
          <p:nvPr/>
        </p:nvSpPr>
        <p:spPr>
          <a:xfrm>
            <a:off x="629525" y="4168525"/>
            <a:ext cx="87000" cy="87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2" name="Shape 1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Google Shape;1723;p20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Matriz RACI</a:t>
            </a:r>
            <a:endParaRPr/>
          </a:p>
        </p:txBody>
      </p:sp>
      <p:sp>
        <p:nvSpPr>
          <p:cNvPr id="1724" name="Google Shape;1724;p202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06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20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30" name="Google Shape;1730;p203"/>
          <p:cNvGraphicFramePr/>
          <p:nvPr/>
        </p:nvGraphicFramePr>
        <p:xfrm>
          <a:off x="1108425" y="1707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2292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200025">
                <a:tc vMerge="1"/>
                <a:tc vMerge="1"/>
                <a:tc vMerge="1"/>
                <a:tc vMerge="1"/>
              </a:tr>
              <a:tr h="200025">
                <a:tc vMerge="1"/>
                <a:tc vMerge="1"/>
                <a:tc vMerge="1"/>
                <a:tc vMerge="1"/>
              </a:tr>
              <a:tr h="134625">
                <a:tc vMerge="1"/>
                <a:tc vMerge="1"/>
                <a:tc vMerge="1"/>
                <a:tc vMerge="1"/>
              </a:tr>
              <a:tr h="200025">
                <a:tc rowSpan="12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Conectividade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Contratação de link de comunicação (on-premise) para acesso à Cloud TOTVS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2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Realizar análise técnica do ambiente de rede do Cliente em enlace com a TOTVS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Realizar análise técnica do ambiente de rede da TOTVS em enlace com o Cliente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C/I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2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VPN Site-to-Site na camada de infraestrutura TOTVS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9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VPN Site-to-Site na camada de infraestrutura On Premisse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Liberação de Acesso Interno (Regra de Firewall)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Liberação de Acesso Externo (Regra de Firewall)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Provisionamento de Rede do Ambiente de Servidores Virtuais do IaaS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Upgrade\Downgrade de Recursos de Rede (VLan, IP Público, Balanceador de Carga, Banda de Internet e VPN)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e Gestão de Balanceamento de Carga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e Gestão Avançadas de Redes (Redes, Network Address)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Realizar análise técnica do ambiente de rede interna do DC TOTVS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C/I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9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p186"/>
          <p:cNvSpPr txBox="1"/>
          <p:nvPr>
            <p:ph idx="1" type="body"/>
          </p:nvPr>
        </p:nvSpPr>
        <p:spPr>
          <a:xfrm>
            <a:off x="1023491" y="1271863"/>
            <a:ext cx="13332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pt-BR" sz="1000"/>
              <a:t>Overview Oferta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pt-BR" sz="1000"/>
              <a:t>TOTVS Cloud IaaS</a:t>
            </a:r>
            <a:endParaRPr sz="1000"/>
          </a:p>
        </p:txBody>
      </p:sp>
      <p:sp>
        <p:nvSpPr>
          <p:cNvPr id="1401" name="Google Shape;1401;p18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02" name="Google Shape;1402;p186"/>
          <p:cNvSpPr txBox="1"/>
          <p:nvPr/>
        </p:nvSpPr>
        <p:spPr>
          <a:xfrm>
            <a:off x="1523697" y="469588"/>
            <a:ext cx="10470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 sz="500"/>
          </a:p>
        </p:txBody>
      </p:sp>
      <p:sp>
        <p:nvSpPr>
          <p:cNvPr id="1403" name="Google Shape;1403;p186"/>
          <p:cNvSpPr txBox="1"/>
          <p:nvPr/>
        </p:nvSpPr>
        <p:spPr>
          <a:xfrm>
            <a:off x="1074726" y="2319170"/>
            <a:ext cx="13332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Modelo de Contrato</a:t>
            </a:r>
            <a:endParaRPr sz="10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4" name="Google Shape;1404;p186"/>
          <p:cNvSpPr txBox="1"/>
          <p:nvPr/>
        </p:nvSpPr>
        <p:spPr>
          <a:xfrm>
            <a:off x="1082780" y="3277675"/>
            <a:ext cx="13332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Premissas</a:t>
            </a:r>
            <a:endParaRPr sz="500">
              <a:solidFill>
                <a:schemeClr val="lt2"/>
              </a:solidFill>
            </a:endParaRPr>
          </a:p>
        </p:txBody>
      </p:sp>
      <p:sp>
        <p:nvSpPr>
          <p:cNvPr id="1405" name="Google Shape;1405;p186"/>
          <p:cNvSpPr txBox="1"/>
          <p:nvPr/>
        </p:nvSpPr>
        <p:spPr>
          <a:xfrm>
            <a:off x="1082776" y="4236183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Características da Solução</a:t>
            </a:r>
            <a:endParaRPr sz="500">
              <a:solidFill>
                <a:schemeClr val="lt2"/>
              </a:solidFill>
            </a:endParaRPr>
          </a:p>
        </p:txBody>
      </p:sp>
      <p:sp>
        <p:nvSpPr>
          <p:cNvPr id="1406" name="Google Shape;1406;p186"/>
          <p:cNvSpPr txBox="1"/>
          <p:nvPr/>
        </p:nvSpPr>
        <p:spPr>
          <a:xfrm>
            <a:off x="4082977" y="1263849"/>
            <a:ext cx="13332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Documentação</a:t>
            </a:r>
            <a:endParaRPr sz="500">
              <a:solidFill>
                <a:schemeClr val="lt2"/>
              </a:solidFill>
            </a:endParaRPr>
          </a:p>
        </p:txBody>
      </p:sp>
      <p:sp>
        <p:nvSpPr>
          <p:cNvPr id="1407" name="Google Shape;1407;p186"/>
          <p:cNvSpPr txBox="1"/>
          <p:nvPr/>
        </p:nvSpPr>
        <p:spPr>
          <a:xfrm>
            <a:off x="4082969" y="4199242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Ações de Comunicação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8" name="Google Shape;1408;p186"/>
          <p:cNvSpPr/>
          <p:nvPr/>
        </p:nvSpPr>
        <p:spPr>
          <a:xfrm>
            <a:off x="490859" y="1181778"/>
            <a:ext cx="451985" cy="6865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1</a:t>
            </a:r>
          </a:p>
        </p:txBody>
      </p:sp>
      <p:sp>
        <p:nvSpPr>
          <p:cNvPr id="1409" name="Google Shape;1409;p186"/>
          <p:cNvSpPr/>
          <p:nvPr/>
        </p:nvSpPr>
        <p:spPr>
          <a:xfrm>
            <a:off x="490838" y="2161554"/>
            <a:ext cx="502833" cy="6978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2</a:t>
            </a:r>
          </a:p>
        </p:txBody>
      </p:sp>
      <p:sp>
        <p:nvSpPr>
          <p:cNvPr id="1410" name="Google Shape;1410;p186"/>
          <p:cNvSpPr/>
          <p:nvPr/>
        </p:nvSpPr>
        <p:spPr>
          <a:xfrm>
            <a:off x="490845" y="3088688"/>
            <a:ext cx="508483" cy="71289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3</a:t>
            </a:r>
          </a:p>
        </p:txBody>
      </p:sp>
      <p:sp>
        <p:nvSpPr>
          <p:cNvPr id="1411" name="Google Shape;1411;p186"/>
          <p:cNvSpPr/>
          <p:nvPr/>
        </p:nvSpPr>
        <p:spPr>
          <a:xfrm>
            <a:off x="462599" y="4030910"/>
            <a:ext cx="559331" cy="6865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4</a:t>
            </a:r>
          </a:p>
        </p:txBody>
      </p:sp>
      <p:sp>
        <p:nvSpPr>
          <p:cNvPr id="1412" name="Google Shape;1412;p186"/>
          <p:cNvSpPr/>
          <p:nvPr/>
        </p:nvSpPr>
        <p:spPr>
          <a:xfrm>
            <a:off x="3479981" y="1175660"/>
            <a:ext cx="501891" cy="69876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5</a:t>
            </a:r>
          </a:p>
        </p:txBody>
      </p:sp>
      <p:sp>
        <p:nvSpPr>
          <p:cNvPr id="1413" name="Google Shape;1413;p186"/>
          <p:cNvSpPr/>
          <p:nvPr/>
        </p:nvSpPr>
        <p:spPr>
          <a:xfrm>
            <a:off x="3510288" y="2161510"/>
            <a:ext cx="523549" cy="71195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6</a:t>
            </a:r>
          </a:p>
        </p:txBody>
      </p:sp>
      <p:sp>
        <p:nvSpPr>
          <p:cNvPr id="1414" name="Google Shape;1414;p186"/>
          <p:cNvSpPr txBox="1"/>
          <p:nvPr/>
        </p:nvSpPr>
        <p:spPr>
          <a:xfrm>
            <a:off x="4082969" y="2357150"/>
            <a:ext cx="15399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Matriz RACI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15" name="Google Shape;1415;p186"/>
          <p:cNvSpPr/>
          <p:nvPr/>
        </p:nvSpPr>
        <p:spPr>
          <a:xfrm>
            <a:off x="3510288" y="3089172"/>
            <a:ext cx="503775" cy="68464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7</a:t>
            </a:r>
          </a:p>
        </p:txBody>
      </p:sp>
      <p:sp>
        <p:nvSpPr>
          <p:cNvPr id="1416" name="Google Shape;1416;p186"/>
          <p:cNvSpPr txBox="1"/>
          <p:nvPr/>
        </p:nvSpPr>
        <p:spPr>
          <a:xfrm>
            <a:off x="4082969" y="3278192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Fluxo de Atendimento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17" name="Google Shape;1417;p186"/>
          <p:cNvSpPr/>
          <p:nvPr/>
        </p:nvSpPr>
        <p:spPr>
          <a:xfrm>
            <a:off x="3510288" y="4031835"/>
            <a:ext cx="541440" cy="71571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8</a:t>
            </a:r>
          </a:p>
        </p:txBody>
      </p:sp>
      <p:sp>
        <p:nvSpPr>
          <p:cNvPr id="1418" name="Google Shape;1418;p186"/>
          <p:cNvSpPr txBox="1"/>
          <p:nvPr/>
        </p:nvSpPr>
        <p:spPr>
          <a:xfrm>
            <a:off x="7572050" y="1396117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Clientes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19" name="Google Shape;1419;p186"/>
          <p:cNvSpPr/>
          <p:nvPr/>
        </p:nvSpPr>
        <p:spPr>
          <a:xfrm>
            <a:off x="6974719" y="1169060"/>
            <a:ext cx="523549" cy="71195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9</a:t>
            </a:r>
          </a:p>
        </p:txBody>
      </p:sp>
      <p:sp>
        <p:nvSpPr>
          <p:cNvPr id="1420" name="Google Shape;1420;p186"/>
          <p:cNvSpPr/>
          <p:nvPr/>
        </p:nvSpPr>
        <p:spPr>
          <a:xfrm>
            <a:off x="6424819" y="2162972"/>
            <a:ext cx="1073464" cy="71289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10</a:t>
            </a:r>
          </a:p>
        </p:txBody>
      </p:sp>
      <p:sp>
        <p:nvSpPr>
          <p:cNvPr id="1421" name="Google Shape;1421;p186"/>
          <p:cNvSpPr txBox="1"/>
          <p:nvPr/>
        </p:nvSpPr>
        <p:spPr>
          <a:xfrm>
            <a:off x="7587750" y="2426917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FAQ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22" name="Google Shape;1422;p186"/>
          <p:cNvSpPr/>
          <p:nvPr/>
        </p:nvSpPr>
        <p:spPr>
          <a:xfrm>
            <a:off x="6424819" y="3097160"/>
            <a:ext cx="1051806" cy="6865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chemeClr val="accent2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Tahoma"/>
              </a:rPr>
              <a:t>11</a:t>
            </a:r>
          </a:p>
        </p:txBody>
      </p:sp>
      <p:sp>
        <p:nvSpPr>
          <p:cNvPr id="1423" name="Google Shape;1423;p186"/>
          <p:cNvSpPr txBox="1"/>
          <p:nvPr/>
        </p:nvSpPr>
        <p:spPr>
          <a:xfrm>
            <a:off x="7587750" y="3291829"/>
            <a:ext cx="13332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rPr lang="pt-BR" sz="1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Demo</a:t>
            </a:r>
            <a:endParaRPr b="0" sz="8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4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" name="Google Shape;1735;p20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36" name="Google Shape;1736;p204"/>
          <p:cNvGraphicFramePr/>
          <p:nvPr/>
        </p:nvGraphicFramePr>
        <p:xfrm>
          <a:off x="1108425" y="1707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2292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200025">
                <a:tc vMerge="1"/>
                <a:tc vMerge="1"/>
                <a:tc vMerge="1"/>
                <a:tc vMerge="1"/>
              </a:tr>
              <a:tr h="200025">
                <a:tc vMerge="1"/>
                <a:tc vMerge="1"/>
                <a:tc vMerge="1"/>
                <a:tc vMerge="1"/>
              </a:tr>
              <a:tr h="134625">
                <a:tc vMerge="1"/>
                <a:tc vMerge="1"/>
                <a:tc vMerge="1"/>
                <a:tc vMerge="1"/>
              </a:tr>
              <a:tr h="200025">
                <a:tc rowSpan="9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Backup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Habilitar rotinas de backup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Executar e monitorar as rotinas de backup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de Período de Retenção de backup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Efetuar Backup Pontual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Efetuar Restore de Snapshot (backup) substituindo a VM atual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Criar uma nova VM a partir do backup (snapshot)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Efetuar o Restore Granular de Arquivos\Pastas em um novo diretório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Efetuar o Restore Granular de Arquivos\Pastas no mesmo diretório, substituindo os existentes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Efetuar Download de Arquivos\Pastas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Armazenamento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Configuração de Armazenamento no Sistema Operacional (Partições\Unidades\Volumes)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Upgrade de Armazenamento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Desanexar e Anexar Discos de Dados em VMs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Definir a configuração de IOPS em disco de Dados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0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p20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42" name="Google Shape;1742;p205"/>
          <p:cNvGraphicFramePr/>
          <p:nvPr/>
        </p:nvGraphicFramePr>
        <p:xfrm>
          <a:off x="1108425" y="1707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2292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200025">
                <a:tc vMerge="1"/>
                <a:tc vMerge="1"/>
                <a:tc vMerge="1"/>
                <a:tc vMerge="1"/>
              </a:tr>
              <a:tr h="200025">
                <a:tc vMerge="1"/>
                <a:tc vMerge="1"/>
                <a:tc vMerge="1"/>
                <a:tc vMerge="1"/>
              </a:tr>
              <a:tr h="134625">
                <a:tc vMerge="1"/>
                <a:tc vMerge="1"/>
                <a:tc vMerge="1"/>
                <a:tc vMerge="1"/>
              </a:tr>
              <a:tr h="200025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Recursos Computacionais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Provisionamento de máquina virtual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Upgrade e Downgrade de flavor de máquina virtual conforme contratação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6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Administrativa do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Definição de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Atualização de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de Patches de Segurança de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Instalação e Configuração de Features, Roles e Serviços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Troubleshooting de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6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Aplicações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Disponibilização via T-Cloud de contratação de imagem com SQL embarcado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Realizar configuração e administração do banco de dados contratado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Instalação e Configuração de Aplicações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Troubleshooting de Soluções\Aplicações Terceiras Instaladas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Atualização de Soluções\Aplicações Terceiras Instaladas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de Patches de Segurança Soluções\Aplicações Terceiras Instaladas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Google Shape;1747;p20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48" name="Google Shape;1748;p206"/>
          <p:cNvGraphicFramePr/>
          <p:nvPr/>
        </p:nvGraphicFramePr>
        <p:xfrm>
          <a:off x="1160138" y="60492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2292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200025">
                <a:tc vMerge="1"/>
                <a:tc vMerge="1"/>
                <a:tc vMerge="1"/>
                <a:tc vMerge="1"/>
              </a:tr>
              <a:tr h="200025">
                <a:tc vMerge="1"/>
                <a:tc vMerge="1"/>
                <a:tc vMerge="1"/>
                <a:tc vMerge="1"/>
              </a:tr>
              <a:tr h="134625">
                <a:tc vMerge="1"/>
                <a:tc vMerge="1"/>
                <a:tc vMerge="1"/>
                <a:tc vMerge="1"/>
              </a:tr>
              <a:tr h="200025"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 de Sistema Operacional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 de Microsoft SQL Server Contratado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 de Microsoft SQL Server via License Mobility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 de Soluções Terceiras não contratadas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Licenciamento de Infraestrutura Base IaaS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Monitoramento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e definição de solução e configurações de Monitoramento de Sistema Operacional (CPU, Memória, Disco, Redes)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e definição de solução e configurações de Aplicações\Soluções Terceiras não contratadas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Disponibilização de Monitoramento Padrão de recursos (máquina virtual) via T-Cloud IaaS (não customizável: relatorio, periodo, retenção, threshold, alertas e métricas)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4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Monitoramento Infraestrutura Base Datacenter TOTVS (Storage\Network\Virtualização\Hardware)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2" name="Shape 1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" name="Google Shape;1753;p20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54" name="Google Shape;1754;p207"/>
          <p:cNvGraphicFramePr/>
          <p:nvPr/>
        </p:nvGraphicFramePr>
        <p:xfrm>
          <a:off x="1160125" y="10137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143450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125150">
                <a:tc vMerge="1"/>
                <a:tc vMerge="1"/>
                <a:tc vMerge="1"/>
                <a:tc vMerge="1"/>
              </a:tr>
              <a:tr h="125150">
                <a:tc vMerge="1"/>
                <a:tc vMerge="1"/>
                <a:tc vMerge="1"/>
                <a:tc vMerge="1"/>
              </a:tr>
              <a:tr h="100000">
                <a:tc vMerge="1"/>
                <a:tc vMerge="1"/>
                <a:tc vMerge="1"/>
                <a:tc vMerge="1"/>
              </a:tr>
              <a:tr h="161575">
                <a:tc rowSpan="13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Segurança da Informação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Hardening de Sistema Operacional, serviços e soluções de terceiros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Disponibilização de imagem de sistema operacional Windows com Hardening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Instalação, Configuração e Gestão de AntiVirus/AntiMalware, Endpoint Protection no Sistema Operacional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Provisionamento e Configuração de Disaster Recovery de Sistema Operacional e Aplicações\Soluções Terceiras não contratadas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Gestão, Detecção e Prevenção de Vulnerabilidades de Sistema Operacional e Aplicações\Soluções Terceiras não contratadas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Acesso remoto Seguro de Administração do Servidor via Restrição de IP de Origem, VPN ou T-Cloud Remote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Liberação de protocolos administrativos (Ex: RDP, SSH, BD) sem restrição de origem definida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Disponibilização de solução de acesso seguro a máquina virtual via T-Cloud Remote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Armazenamento e Gestão de Logs \ Eventos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Instalação, Configuração e Gestão de um Web Application Firewall (WAF) para proteção da aplicação e demais metodologias de AppSec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Gestão de Acessos (Autenticação, Autorização e Auditoria) na VM e softwares instalados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95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Definição da Segurança de Rede:</a:t>
                      </a:r>
                      <a:b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</a:b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Controle de acesso à Internet (Outbound)- IPs, portas e protocolos;</a:t>
                      </a:r>
                      <a:b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</a:b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Segmentação das VMs em subnets;</a:t>
                      </a:r>
                      <a:b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</a:b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Controle de serviços expostos para a Internet (inbound) - IPs, portas e protocolos;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Criptografia em trânsito (HTTPS TLS IPSec)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8" name="Shape 1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" name="Google Shape;1759;p20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760" name="Google Shape;1760;p208"/>
          <p:cNvGraphicFramePr/>
          <p:nvPr/>
        </p:nvGraphicFramePr>
        <p:xfrm>
          <a:off x="1274850" y="181052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{2C9983A7-477F-4A66-AED6-D47992677556}</a:tableStyleId>
              </a:tblPr>
              <a:tblGrid>
                <a:gridCol w="1031250"/>
                <a:gridCol w="4657100"/>
                <a:gridCol w="486400"/>
                <a:gridCol w="648975"/>
              </a:tblGrid>
              <a:tr h="143450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Categoria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Atividades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TOTVS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b="1" lang="pt-BR" sz="9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Cliente</a:t>
                      </a:r>
                      <a:endParaRPr b="1" sz="9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125150">
                <a:tc vMerge="1"/>
                <a:tc vMerge="1"/>
                <a:tc vMerge="1"/>
                <a:tc vMerge="1"/>
              </a:tr>
              <a:tr h="125150">
                <a:tc vMerge="1"/>
                <a:tc vMerge="1"/>
                <a:tc vMerge="1"/>
                <a:tc vMerge="1"/>
              </a:tr>
              <a:tr h="100000">
                <a:tc vMerge="1"/>
                <a:tc vMerge="1"/>
                <a:tc vMerge="1"/>
                <a:tc vMerge="1"/>
              </a:tr>
              <a:tr h="245250"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Segurança da Informação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Definição de um plano de Recuperação de Desastres (DRP)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Contratação de serviço de proteção DDoS L7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Proteção de ataques DDoS L4 para todo o ambiente da TOTVS CLoud IaaS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5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Guarda e controle de senhas em local seguro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7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R/A</a:t>
                      </a:r>
                      <a:endParaRPr sz="8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4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Google Shape;1765;p20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FLUXO DE ATENDIMENTO</a:t>
            </a:r>
            <a:endParaRPr/>
          </a:p>
        </p:txBody>
      </p:sp>
      <p:sp>
        <p:nvSpPr>
          <p:cNvPr id="1766" name="Google Shape;1766;p209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07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p21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773" name="Google Shape;1773;p210"/>
          <p:cNvCxnSpPr>
            <a:stCxn id="1774" idx="2"/>
            <a:endCxn id="1775" idx="0"/>
          </p:cNvCxnSpPr>
          <p:nvPr/>
        </p:nvCxnSpPr>
        <p:spPr>
          <a:xfrm flipH="1" rot="-5400000">
            <a:off x="5447335" y="389200"/>
            <a:ext cx="247800" cy="1770000"/>
          </a:xfrm>
          <a:prstGeom prst="bentConnector3">
            <a:avLst>
              <a:gd fmla="val 5000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76" name="Google Shape;1776;p210"/>
          <p:cNvCxnSpPr>
            <a:stCxn id="1777" idx="0"/>
            <a:endCxn id="1774" idx="2"/>
          </p:cNvCxnSpPr>
          <p:nvPr/>
        </p:nvCxnSpPr>
        <p:spPr>
          <a:xfrm rot="-5400000">
            <a:off x="3677266" y="389150"/>
            <a:ext cx="247800" cy="1770000"/>
          </a:xfrm>
          <a:prstGeom prst="bentConnector3">
            <a:avLst>
              <a:gd fmla="val 5000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78" name="Google Shape;1778;p210"/>
          <p:cNvCxnSpPr>
            <a:stCxn id="1779" idx="0"/>
            <a:endCxn id="1777" idx="2"/>
          </p:cNvCxnSpPr>
          <p:nvPr/>
        </p:nvCxnSpPr>
        <p:spPr>
          <a:xfrm rot="-5400000">
            <a:off x="2771678" y="1909044"/>
            <a:ext cx="289800" cy="600"/>
          </a:xfrm>
          <a:prstGeom prst="bentConnector3">
            <a:avLst>
              <a:gd fmla="val 4999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80" name="Google Shape;1780;p210"/>
          <p:cNvCxnSpPr/>
          <p:nvPr/>
        </p:nvCxnSpPr>
        <p:spPr>
          <a:xfrm rot="-5400000">
            <a:off x="6311380" y="1895439"/>
            <a:ext cx="289800" cy="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774" name="Google Shape;1774;p210"/>
          <p:cNvSpPr txBox="1"/>
          <p:nvPr/>
        </p:nvSpPr>
        <p:spPr>
          <a:xfrm>
            <a:off x="3916135" y="784000"/>
            <a:ext cx="15402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A72A1E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CLIENTE IAAS</a:t>
            </a:r>
            <a:endParaRPr b="1"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7" name="Google Shape;1777;p210"/>
          <p:cNvSpPr txBox="1"/>
          <p:nvPr/>
        </p:nvSpPr>
        <p:spPr>
          <a:xfrm>
            <a:off x="2147266" y="1398050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IAAS TRADICIONAL*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5" name="Google Shape;1775;p210"/>
          <p:cNvSpPr txBox="1"/>
          <p:nvPr/>
        </p:nvSpPr>
        <p:spPr>
          <a:xfrm>
            <a:off x="5687405" y="1398050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IAAS T-CLOUD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1" name="Google Shape;1781;p210"/>
          <p:cNvSpPr txBox="1"/>
          <p:nvPr/>
        </p:nvSpPr>
        <p:spPr>
          <a:xfrm>
            <a:off x="5687405" y="2054244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AGT CLOUD IAAS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Resp. Leila Maia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9" name="Google Shape;1779;p210"/>
          <p:cNvSpPr txBox="1"/>
          <p:nvPr/>
        </p:nvSpPr>
        <p:spPr>
          <a:xfrm>
            <a:off x="2147378" y="2054244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AGT CLOUD IAAS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Resp. Leila Maia</a:t>
            </a:r>
            <a:endParaRPr sz="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2" name="Google Shape;1782;p210"/>
          <p:cNvSpPr txBox="1"/>
          <p:nvPr/>
        </p:nvSpPr>
        <p:spPr>
          <a:xfrm>
            <a:off x="2147686" y="2999269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CPT CLOUD IAAS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Resp. Bruno Inagaki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3" name="Google Shape;1783;p210"/>
          <p:cNvSpPr txBox="1"/>
          <p:nvPr/>
        </p:nvSpPr>
        <p:spPr>
          <a:xfrm>
            <a:off x="1318792" y="4077900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COMS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4" name="Google Shape;1784;p210"/>
          <p:cNvSpPr txBox="1"/>
          <p:nvPr/>
        </p:nvSpPr>
        <p:spPr>
          <a:xfrm>
            <a:off x="5661646" y="2940069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CPT </a:t>
            </a: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CLOUD IAAS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Resp. Bruno Inagaki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85" name="Google Shape;1785;p210"/>
          <p:cNvCxnSpPr>
            <a:stCxn id="1783" idx="0"/>
            <a:endCxn id="1782" idx="2"/>
          </p:cNvCxnSpPr>
          <p:nvPr/>
        </p:nvCxnSpPr>
        <p:spPr>
          <a:xfrm rot="-5400000">
            <a:off x="2146042" y="3307350"/>
            <a:ext cx="712200" cy="828900"/>
          </a:xfrm>
          <a:prstGeom prst="bentConnector3">
            <a:avLst>
              <a:gd fmla="val 50009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86" name="Google Shape;1786;p210"/>
          <p:cNvCxnSpPr>
            <a:stCxn id="1782" idx="0"/>
          </p:cNvCxnSpPr>
          <p:nvPr/>
        </p:nvCxnSpPr>
        <p:spPr>
          <a:xfrm flipH="1" rot="5400000">
            <a:off x="2627536" y="2710219"/>
            <a:ext cx="573900" cy="42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787" name="Google Shape;1787;p210"/>
          <p:cNvSpPr/>
          <p:nvPr/>
        </p:nvSpPr>
        <p:spPr>
          <a:xfrm flipH="1">
            <a:off x="741952" y="682922"/>
            <a:ext cx="303300" cy="189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</p:txBody>
      </p:sp>
      <p:sp>
        <p:nvSpPr>
          <p:cNvPr id="1788" name="Google Shape;1788;p210"/>
          <p:cNvSpPr/>
          <p:nvPr/>
        </p:nvSpPr>
        <p:spPr>
          <a:xfrm flipH="1">
            <a:off x="741952" y="2631853"/>
            <a:ext cx="303300" cy="104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</p:txBody>
      </p:sp>
      <p:pic>
        <p:nvPicPr>
          <p:cNvPr id="1789" name="Google Shape;1789;p210"/>
          <p:cNvPicPr preferRelativeResize="0"/>
          <p:nvPr/>
        </p:nvPicPr>
        <p:blipFill rotWithShape="1">
          <a:blip r:embed="rId3">
            <a:alphaModFix/>
          </a:blip>
          <a:srcRect b="-30753" l="-30753" r="0" t="0"/>
          <a:stretch/>
        </p:blipFill>
        <p:spPr>
          <a:xfrm>
            <a:off x="4003738" y="1570013"/>
            <a:ext cx="303261" cy="348802"/>
          </a:xfrm>
          <a:prstGeom prst="rect">
            <a:avLst/>
          </a:prstGeom>
          <a:noFill/>
          <a:ln>
            <a:noFill/>
          </a:ln>
        </p:spPr>
      </p:pic>
      <p:sp>
        <p:nvSpPr>
          <p:cNvPr id="1790" name="Google Shape;1790;p210"/>
          <p:cNvSpPr txBox="1"/>
          <p:nvPr/>
        </p:nvSpPr>
        <p:spPr>
          <a:xfrm>
            <a:off x="4270478" y="1599872"/>
            <a:ext cx="9009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pt-BR" sz="800">
                <a:solidFill>
                  <a:srgbClr val="FFFF00"/>
                </a:solidFill>
                <a:latin typeface="Verdana"/>
                <a:ea typeface="Verdana"/>
                <a:cs typeface="Verdana"/>
                <a:sym typeface="Verdana"/>
              </a:rPr>
              <a:t>HOSTNAME VM</a:t>
            </a:r>
            <a:endParaRPr sz="800">
              <a:solidFill>
                <a:srgbClr val="FFFF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pt-BR" sz="800">
                <a:solidFill>
                  <a:srgbClr val="FFFF00"/>
                </a:solidFill>
                <a:latin typeface="Verdana"/>
                <a:ea typeface="Verdana"/>
                <a:cs typeface="Verdana"/>
                <a:sym typeface="Verdana"/>
              </a:rPr>
              <a:t>CMDB</a:t>
            </a:r>
            <a:endParaRPr sz="800">
              <a:solidFill>
                <a:srgbClr val="FFFF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91" name="Google Shape;1791;p210"/>
          <p:cNvSpPr txBox="1"/>
          <p:nvPr/>
        </p:nvSpPr>
        <p:spPr>
          <a:xfrm rot="-5400000">
            <a:off x="142838" y="1514969"/>
            <a:ext cx="1501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pt-BR" sz="9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ATENDIMENTO NÍVEL 1</a:t>
            </a:r>
            <a:endParaRPr b="1" i="0" sz="9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2" name="Google Shape;1792;p210"/>
          <p:cNvSpPr txBox="1"/>
          <p:nvPr/>
        </p:nvSpPr>
        <p:spPr>
          <a:xfrm rot="-5400000">
            <a:off x="465566" y="3012394"/>
            <a:ext cx="8442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pt-BR" sz="900">
                <a:solidFill>
                  <a:schemeClr val="accent3"/>
                </a:solidFill>
                <a:latin typeface="Tahoma"/>
                <a:ea typeface="Tahoma"/>
                <a:cs typeface="Tahoma"/>
                <a:sym typeface="Tahoma"/>
              </a:rPr>
              <a:t> NÍVEL 2</a:t>
            </a:r>
            <a:endParaRPr b="1" i="0" sz="900" u="none" cap="none" strike="noStrike">
              <a:solidFill>
                <a:schemeClr val="accent3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3" name="Google Shape;1793;p210"/>
          <p:cNvSpPr txBox="1"/>
          <p:nvPr/>
        </p:nvSpPr>
        <p:spPr>
          <a:xfrm>
            <a:off x="3148419" y="4056575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T-CLOUD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4" name="Google Shape;1794;p210"/>
          <p:cNvSpPr txBox="1"/>
          <p:nvPr/>
        </p:nvSpPr>
        <p:spPr>
          <a:xfrm>
            <a:off x="4890221" y="4054494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GW API</a:t>
            </a:r>
            <a:endParaRPr b="1"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5" name="Google Shape;1795;p210"/>
          <p:cNvSpPr txBox="1"/>
          <p:nvPr/>
        </p:nvSpPr>
        <p:spPr>
          <a:xfrm>
            <a:off x="6575927" y="4056575"/>
            <a:ext cx="1537800" cy="3663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INFRA</a:t>
            </a:r>
            <a:endParaRPr sz="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96" name="Google Shape;1796;p210"/>
          <p:cNvCxnSpPr/>
          <p:nvPr/>
        </p:nvCxnSpPr>
        <p:spPr>
          <a:xfrm flipH="1" rot="10800000">
            <a:off x="3756031" y="3779075"/>
            <a:ext cx="1879500" cy="277500"/>
          </a:xfrm>
          <a:prstGeom prst="bentConnector3">
            <a:avLst>
              <a:gd fmla="val 12218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797" name="Google Shape;1797;p210"/>
          <p:cNvSpPr/>
          <p:nvPr/>
        </p:nvSpPr>
        <p:spPr>
          <a:xfrm flipH="1">
            <a:off x="741952" y="3746278"/>
            <a:ext cx="303300" cy="104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</p:txBody>
      </p:sp>
      <p:sp>
        <p:nvSpPr>
          <p:cNvPr id="1798" name="Google Shape;1798;p210"/>
          <p:cNvSpPr txBox="1"/>
          <p:nvPr/>
        </p:nvSpPr>
        <p:spPr>
          <a:xfrm rot="-5400000">
            <a:off x="465566" y="4126819"/>
            <a:ext cx="8442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pt-BR" sz="9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 NÍVEL 3</a:t>
            </a:r>
            <a:endParaRPr b="1" i="0" sz="900" u="none" cap="none" strike="noStrik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99" name="Google Shape;1799;p210"/>
          <p:cNvCxnSpPr/>
          <p:nvPr/>
        </p:nvCxnSpPr>
        <p:spPr>
          <a:xfrm rot="10800000">
            <a:off x="5616199" y="3773113"/>
            <a:ext cx="1677600" cy="270300"/>
          </a:xfrm>
          <a:prstGeom prst="bentConnector3">
            <a:avLst>
              <a:gd fmla="val 58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800" name="Google Shape;1800;p210"/>
          <p:cNvCxnSpPr/>
          <p:nvPr/>
        </p:nvCxnSpPr>
        <p:spPr>
          <a:xfrm flipH="1" rot="5400000">
            <a:off x="6248989" y="3555966"/>
            <a:ext cx="474600" cy="6600"/>
          </a:xfrm>
          <a:prstGeom prst="bentConnector3">
            <a:avLst>
              <a:gd fmla="val 4443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801" name="Google Shape;1801;p210"/>
          <p:cNvSpPr txBox="1"/>
          <p:nvPr/>
        </p:nvSpPr>
        <p:spPr>
          <a:xfrm>
            <a:off x="6779923" y="4788609"/>
            <a:ext cx="16776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*Apenas crescimento vegetavivo.</a:t>
            </a:r>
            <a:endParaRPr sz="500"/>
          </a:p>
        </p:txBody>
      </p:sp>
      <p:cxnSp>
        <p:nvCxnSpPr>
          <p:cNvPr id="1802" name="Google Shape;1802;p210"/>
          <p:cNvCxnSpPr>
            <a:stCxn id="1784" idx="0"/>
          </p:cNvCxnSpPr>
          <p:nvPr/>
        </p:nvCxnSpPr>
        <p:spPr>
          <a:xfrm rot="-5400000">
            <a:off x="6191596" y="2675319"/>
            <a:ext cx="503700" cy="25800"/>
          </a:xfrm>
          <a:prstGeom prst="bentConnector3">
            <a:avLst>
              <a:gd fmla="val 83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803" name="Google Shape;1803;p210"/>
          <p:cNvCxnSpPr/>
          <p:nvPr/>
        </p:nvCxnSpPr>
        <p:spPr>
          <a:xfrm rot="-5400000">
            <a:off x="5490912" y="3908148"/>
            <a:ext cx="289800" cy="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804" name="Google Shape;1804;p210"/>
          <p:cNvSpPr txBox="1"/>
          <p:nvPr/>
        </p:nvSpPr>
        <p:spPr>
          <a:xfrm>
            <a:off x="16284075" y="10152853"/>
            <a:ext cx="5340600" cy="22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Atendimento\Tratativa de Incidentes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Atendimento de Backlog (Melhoria\Bugs)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Gestão de Acesso (IaaS) Novos Clientes)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Criação de Organização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200"/>
              <a:buFont typeface="Arial"/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200"/>
              <a:buFont typeface="Arial"/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5" name="Google Shape;1805;p210"/>
          <p:cNvSpPr txBox="1"/>
          <p:nvPr/>
        </p:nvSpPr>
        <p:spPr>
          <a:xfrm>
            <a:off x="16436475" y="10305253"/>
            <a:ext cx="5340600" cy="22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Atendimento\Tratativa de Incidentes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Atendimento de Backlog (Melhoria\Bugs)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Gestão de Acesso (IaaS) Novos Clientes)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Char char="●"/>
            </a:pPr>
            <a:r>
              <a:rPr lang="pt-BR"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Criação de Organização</a:t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200"/>
              <a:buFont typeface="Arial"/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200"/>
              <a:buFont typeface="Arial"/>
              <a:buNone/>
            </a:pPr>
            <a:r>
              <a:t/>
            </a:r>
            <a:endParaRPr sz="2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0" name="Shape 1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1" name="Google Shape;1811;p211"/>
          <p:cNvSpPr/>
          <p:nvPr/>
        </p:nvSpPr>
        <p:spPr>
          <a:xfrm>
            <a:off x="4499150" y="724600"/>
            <a:ext cx="2686800" cy="2587800"/>
          </a:xfrm>
          <a:prstGeom prst="roundRect">
            <a:avLst>
              <a:gd fmla="val 3019" name="adj"/>
            </a:avLst>
          </a:prstGeom>
          <a:noFill/>
          <a:ln cap="rnd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12" name="Google Shape;1812;p21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pSp>
        <p:nvGrpSpPr>
          <p:cNvPr id="1813" name="Google Shape;1813;p211"/>
          <p:cNvGrpSpPr/>
          <p:nvPr/>
        </p:nvGrpSpPr>
        <p:grpSpPr>
          <a:xfrm>
            <a:off x="1386622" y="724512"/>
            <a:ext cx="2786585" cy="2587754"/>
            <a:chOff x="1102609" y="2096262"/>
            <a:chExt cx="4757700" cy="7192200"/>
          </a:xfrm>
        </p:grpSpPr>
        <p:sp>
          <p:nvSpPr>
            <p:cNvPr id="1814" name="Google Shape;1814;p211"/>
            <p:cNvSpPr/>
            <p:nvPr/>
          </p:nvSpPr>
          <p:spPr>
            <a:xfrm>
              <a:off x="1102609" y="2096262"/>
              <a:ext cx="4757700" cy="7192200"/>
            </a:xfrm>
            <a:prstGeom prst="roundRect">
              <a:avLst>
                <a:gd fmla="val 3019" name="adj"/>
              </a:avLst>
            </a:prstGeom>
            <a:noFill/>
            <a:ln cap="rnd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815" name="Google Shape;1815;p211"/>
            <p:cNvCxnSpPr/>
            <p:nvPr/>
          </p:nvCxnSpPr>
          <p:spPr>
            <a:xfrm rot="10800000">
              <a:off x="1119125" y="3423490"/>
              <a:ext cx="4731900" cy="1350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16" name="Google Shape;1816;p211"/>
          <p:cNvSpPr txBox="1"/>
          <p:nvPr>
            <p:ph idx="1" type="body"/>
          </p:nvPr>
        </p:nvSpPr>
        <p:spPr>
          <a:xfrm>
            <a:off x="877200" y="170750"/>
            <a:ext cx="759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None/>
            </a:pPr>
            <a:r>
              <a:rPr lang="pt-BR" sz="2000"/>
              <a:t>ESCOPO DE ATENDIMENTO T-CLOUD</a:t>
            </a:r>
            <a:endParaRPr sz="2000"/>
          </a:p>
        </p:txBody>
      </p:sp>
      <p:sp>
        <p:nvSpPr>
          <p:cNvPr id="1817" name="Google Shape;1817;p211"/>
          <p:cNvSpPr txBox="1"/>
          <p:nvPr/>
        </p:nvSpPr>
        <p:spPr>
          <a:xfrm>
            <a:off x="1566616" y="869222"/>
            <a:ext cx="22914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SQUAD </a:t>
            </a: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RM </a:t>
            </a: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ATENDIMENTO</a:t>
            </a:r>
            <a:endParaRPr b="1" sz="600"/>
          </a:p>
        </p:txBody>
      </p:sp>
      <p:sp>
        <p:nvSpPr>
          <p:cNvPr id="1818" name="Google Shape;1818;p211"/>
          <p:cNvSpPr txBox="1"/>
          <p:nvPr/>
        </p:nvSpPr>
        <p:spPr>
          <a:xfrm>
            <a:off x="4707749" y="869222"/>
            <a:ext cx="22914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CLOUD IAAS</a:t>
            </a:r>
            <a:endParaRPr b="1" sz="600"/>
          </a:p>
        </p:txBody>
      </p:sp>
      <p:grpSp>
        <p:nvGrpSpPr>
          <p:cNvPr id="1819" name="Google Shape;1819;p211"/>
          <p:cNvGrpSpPr/>
          <p:nvPr/>
        </p:nvGrpSpPr>
        <p:grpSpPr>
          <a:xfrm>
            <a:off x="6064489" y="3439245"/>
            <a:ext cx="2271874" cy="1340626"/>
            <a:chOff x="12098663" y="2096262"/>
            <a:chExt cx="4802100" cy="7192200"/>
          </a:xfrm>
        </p:grpSpPr>
        <p:sp>
          <p:nvSpPr>
            <p:cNvPr id="1820" name="Google Shape;1820;p211"/>
            <p:cNvSpPr/>
            <p:nvPr/>
          </p:nvSpPr>
          <p:spPr>
            <a:xfrm>
              <a:off x="12126209" y="2096262"/>
              <a:ext cx="4757700" cy="7192200"/>
            </a:xfrm>
            <a:prstGeom prst="roundRect">
              <a:avLst>
                <a:gd fmla="val 3019" name="adj"/>
              </a:avLst>
            </a:prstGeom>
            <a:noFill/>
            <a:ln cap="rnd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821" name="Google Shape;1821;p211"/>
            <p:cNvCxnSpPr/>
            <p:nvPr/>
          </p:nvCxnSpPr>
          <p:spPr>
            <a:xfrm rot="10800000">
              <a:off x="12098663" y="3662042"/>
              <a:ext cx="4802100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22" name="Google Shape;1822;p211"/>
          <p:cNvSpPr txBox="1"/>
          <p:nvPr/>
        </p:nvSpPr>
        <p:spPr>
          <a:xfrm>
            <a:off x="1013059" y="3493315"/>
            <a:ext cx="19197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INFRA</a:t>
            </a:r>
            <a:endParaRPr b="1" sz="600"/>
          </a:p>
        </p:txBody>
      </p:sp>
      <p:sp>
        <p:nvSpPr>
          <p:cNvPr id="1823" name="Google Shape;1823;p211"/>
          <p:cNvSpPr txBox="1"/>
          <p:nvPr/>
        </p:nvSpPr>
        <p:spPr>
          <a:xfrm>
            <a:off x="3644712" y="3493315"/>
            <a:ext cx="19197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GW API</a:t>
            </a:r>
            <a:endParaRPr b="1" sz="600"/>
          </a:p>
        </p:txBody>
      </p:sp>
      <p:sp>
        <p:nvSpPr>
          <p:cNvPr id="1824" name="Google Shape;1824;p211"/>
          <p:cNvSpPr txBox="1"/>
          <p:nvPr/>
        </p:nvSpPr>
        <p:spPr>
          <a:xfrm>
            <a:off x="6334124" y="3493325"/>
            <a:ext cx="17898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T-CLOUD</a:t>
            </a:r>
            <a:endParaRPr b="1" sz="600"/>
          </a:p>
        </p:txBody>
      </p:sp>
      <p:sp>
        <p:nvSpPr>
          <p:cNvPr id="1825" name="Google Shape;1825;p211"/>
          <p:cNvSpPr txBox="1"/>
          <p:nvPr/>
        </p:nvSpPr>
        <p:spPr>
          <a:xfrm>
            <a:off x="1438975" y="1505676"/>
            <a:ext cx="2546700" cy="15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Primeiro Atendimento\Resposta em 30 minutos.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Solução em requisições que não dependam de equipe terceira.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Orientação\Instrução para dúvidas e acionamento de sobreaviso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Elaboração\Revisão de Documentação - Artigos Base de Conhecimento - KCS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6" name="Google Shape;1826;p211"/>
          <p:cNvSpPr/>
          <p:nvPr/>
        </p:nvSpPr>
        <p:spPr>
          <a:xfrm>
            <a:off x="862255" y="3439245"/>
            <a:ext cx="2250868" cy="1340626"/>
          </a:xfrm>
          <a:prstGeom prst="roundRect">
            <a:avLst>
              <a:gd fmla="val 3019" name="adj"/>
            </a:avLst>
          </a:prstGeom>
          <a:noFill/>
          <a:ln cap="rnd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827" name="Google Shape;1827;p211"/>
          <p:cNvCxnSpPr/>
          <p:nvPr/>
        </p:nvCxnSpPr>
        <p:spPr>
          <a:xfrm rot="10800000">
            <a:off x="849191" y="3738208"/>
            <a:ext cx="2271900" cy="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28" name="Google Shape;1828;p211"/>
          <p:cNvSpPr txBox="1"/>
          <p:nvPr/>
        </p:nvSpPr>
        <p:spPr>
          <a:xfrm>
            <a:off x="4446825" y="1253825"/>
            <a:ext cx="2636700" cy="18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N2 para requisições de maior complexidade e escala de sobreaviso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e Gerenciamento de Incidentes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Triagem de requisições (ticket filho) para equipes dependentes.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Sustentação soluções IaaS (T-Cloud Remote)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Provisionamentos de novos ambientes no T-Cloud IaaS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+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Acompanhamento\Suporte Piloto 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Tratativas e Gerenciamento Bugs\Erros T-Cloud IaaS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Elaboração\Revisão de Documentação - Artigos Base de conhecimento - KCS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Repasse de Conhecimento e Capacitação Time N1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9" name="Google Shape;1829;p211"/>
          <p:cNvSpPr txBox="1"/>
          <p:nvPr/>
        </p:nvSpPr>
        <p:spPr>
          <a:xfrm>
            <a:off x="877189" y="3835895"/>
            <a:ext cx="20025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Atendimento\Tratativa de Incidentes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de Backlog (Melhoria\Bugs)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0" name="Google Shape;1830;p211"/>
          <p:cNvSpPr txBox="1"/>
          <p:nvPr/>
        </p:nvSpPr>
        <p:spPr>
          <a:xfrm>
            <a:off x="4359257" y="4912472"/>
            <a:ext cx="4802400" cy="1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">
                <a:solidFill>
                  <a:schemeClr val="dk1"/>
                </a:solidFill>
              </a:rPr>
              <a:t>https://docs.google.com/spreadsheets/d/1-MeVJ3wOGVmGRokoFw1eC1xcDq4dwGxKnbaL2lqQT9g/edit?pli=1#gid=991780096</a:t>
            </a:r>
            <a:endParaRPr sz="500">
              <a:solidFill>
                <a:schemeClr val="dk1"/>
              </a:solidFill>
            </a:endParaRPr>
          </a:p>
        </p:txBody>
      </p:sp>
      <p:sp>
        <p:nvSpPr>
          <p:cNvPr id="1831" name="Google Shape;1831;p211"/>
          <p:cNvSpPr/>
          <p:nvPr/>
        </p:nvSpPr>
        <p:spPr>
          <a:xfrm>
            <a:off x="3467363" y="3453720"/>
            <a:ext cx="2250900" cy="1340700"/>
          </a:xfrm>
          <a:prstGeom prst="roundRect">
            <a:avLst>
              <a:gd fmla="val 3019" name="adj"/>
            </a:avLst>
          </a:prstGeom>
          <a:noFill/>
          <a:ln cap="rnd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32" name="Google Shape;1832;p211"/>
          <p:cNvSpPr txBox="1"/>
          <p:nvPr/>
        </p:nvSpPr>
        <p:spPr>
          <a:xfrm>
            <a:off x="3477175" y="3835895"/>
            <a:ext cx="20025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Atendimento\Tratativa de Incidentes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de Backlog (Melhoria\Bugs)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3" name="Google Shape;1833;p211"/>
          <p:cNvSpPr txBox="1"/>
          <p:nvPr/>
        </p:nvSpPr>
        <p:spPr>
          <a:xfrm>
            <a:off x="6105733" y="3807320"/>
            <a:ext cx="20025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Atendimento\Tratativa de Incidentes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Atendimento de Backlog (Melhoria\Bugs)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Gestão de Acesso (IaaS) Novos Clientes)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20650" lvl="0" marL="1651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Tahoma"/>
              <a:buChar char="●"/>
            </a:pPr>
            <a:r>
              <a:rPr lang="pt-BR" sz="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Criação de Organização</a:t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</a:pPr>
            <a:r>
              <a:t/>
            </a:r>
            <a:endParaRPr sz="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4" name="Google Shape;1834;p211"/>
          <p:cNvSpPr txBox="1"/>
          <p:nvPr/>
        </p:nvSpPr>
        <p:spPr>
          <a:xfrm>
            <a:off x="7357122" y="1725503"/>
            <a:ext cx="12714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Zendesk (REQ)</a:t>
            </a:r>
            <a:br>
              <a:rPr b="1"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Cherwell (REQ,INC,PRB)</a:t>
            </a:r>
            <a:br>
              <a:rPr b="1"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lang="pt-BR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Jira (ISSUES,BUG)</a:t>
            </a:r>
            <a:endParaRPr b="1"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5" name="Google Shape;1835;p211"/>
          <p:cNvSpPr txBox="1"/>
          <p:nvPr/>
        </p:nvSpPr>
        <p:spPr>
          <a:xfrm>
            <a:off x="4707741" y="869222"/>
            <a:ext cx="22914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CLOUD IAAS</a:t>
            </a:r>
            <a:endParaRPr b="1" sz="600"/>
          </a:p>
        </p:txBody>
      </p:sp>
      <p:cxnSp>
        <p:nvCxnSpPr>
          <p:cNvPr id="1836" name="Google Shape;1836;p211"/>
          <p:cNvCxnSpPr/>
          <p:nvPr/>
        </p:nvCxnSpPr>
        <p:spPr>
          <a:xfrm rot="10800000">
            <a:off x="4506432" y="1163235"/>
            <a:ext cx="2672100" cy="450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37" name="Google Shape;1837;p211"/>
          <p:cNvCxnSpPr/>
          <p:nvPr/>
        </p:nvCxnSpPr>
        <p:spPr>
          <a:xfrm flipH="1">
            <a:off x="3468475" y="3734925"/>
            <a:ext cx="2261400" cy="330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38" name="Google Shape;1838;p211"/>
          <p:cNvSpPr/>
          <p:nvPr/>
        </p:nvSpPr>
        <p:spPr>
          <a:xfrm>
            <a:off x="7357125" y="1594100"/>
            <a:ext cx="1271400" cy="8604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2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p21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AÇÕES DE COMUNICAÇÃO</a:t>
            </a:r>
            <a:endParaRPr/>
          </a:p>
        </p:txBody>
      </p:sp>
      <p:sp>
        <p:nvSpPr>
          <p:cNvPr id="1844" name="Google Shape;1844;p212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08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8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9" name="Google Shape;1849;p213"/>
          <p:cNvSpPr/>
          <p:nvPr/>
        </p:nvSpPr>
        <p:spPr>
          <a:xfrm>
            <a:off x="3751" y="2016832"/>
            <a:ext cx="6534918" cy="3125664"/>
          </a:xfrm>
          <a:custGeom>
            <a:rect b="b" l="l" r="r" t="t"/>
            <a:pathLst>
              <a:path extrusionOk="0" h="6693" w="13994">
                <a:moveTo>
                  <a:pt x="13993" y="6692"/>
                </a:moveTo>
                <a:lnTo>
                  <a:pt x="0" y="6692"/>
                </a:lnTo>
                <a:lnTo>
                  <a:pt x="0" y="1502"/>
                </a:lnTo>
                <a:cubicBezTo>
                  <a:pt x="0" y="1502"/>
                  <a:pt x="1468" y="0"/>
                  <a:pt x="3232" y="474"/>
                </a:cubicBezTo>
                <a:cubicBezTo>
                  <a:pt x="5169" y="993"/>
                  <a:pt x="4878" y="2059"/>
                  <a:pt x="7530" y="2141"/>
                </a:cubicBezTo>
                <a:cubicBezTo>
                  <a:pt x="8462" y="2171"/>
                  <a:pt x="10850" y="2111"/>
                  <a:pt x="11116" y="3172"/>
                </a:cubicBezTo>
                <a:cubicBezTo>
                  <a:pt x="11294" y="3880"/>
                  <a:pt x="9469" y="4299"/>
                  <a:pt x="9566" y="4865"/>
                </a:cubicBezTo>
                <a:cubicBezTo>
                  <a:pt x="9757" y="5973"/>
                  <a:pt x="12338" y="5474"/>
                  <a:pt x="13389" y="5871"/>
                </a:cubicBezTo>
                <a:cubicBezTo>
                  <a:pt x="13922" y="6073"/>
                  <a:pt x="13993" y="6692"/>
                  <a:pt x="13993" y="6692"/>
                </a:cubicBezTo>
              </a:path>
            </a:pathLst>
          </a:custGeom>
          <a:solidFill>
            <a:srgbClr val="A1DFF3">
              <a:alpha val="2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0" name="Google Shape;1850;p213"/>
          <p:cNvSpPr/>
          <p:nvPr/>
        </p:nvSpPr>
        <p:spPr>
          <a:xfrm>
            <a:off x="844045" y="2441001"/>
            <a:ext cx="1190417" cy="1706967"/>
          </a:xfrm>
          <a:custGeom>
            <a:rect b="b" l="l" r="r" t="t"/>
            <a:pathLst>
              <a:path extrusionOk="0" h="3655" w="2550">
                <a:moveTo>
                  <a:pt x="0" y="0"/>
                </a:moveTo>
                <a:lnTo>
                  <a:pt x="0" y="3044"/>
                </a:lnTo>
                <a:lnTo>
                  <a:pt x="1000" y="3654"/>
                </a:lnTo>
                <a:lnTo>
                  <a:pt x="2549" y="1558"/>
                </a:lnTo>
                <a:lnTo>
                  <a:pt x="0" y="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1" name="Google Shape;1851;p213"/>
          <p:cNvSpPr/>
          <p:nvPr/>
        </p:nvSpPr>
        <p:spPr>
          <a:xfrm>
            <a:off x="844044" y="1364107"/>
            <a:ext cx="2321102" cy="1805799"/>
          </a:xfrm>
          <a:custGeom>
            <a:rect b="b" l="l" r="r" t="t"/>
            <a:pathLst>
              <a:path extrusionOk="0" h="3866" w="4970">
                <a:moveTo>
                  <a:pt x="1023" y="2765"/>
                </a:moveTo>
                <a:lnTo>
                  <a:pt x="231" y="2282"/>
                </a:lnTo>
                <a:lnTo>
                  <a:pt x="4071" y="43"/>
                </a:lnTo>
                <a:lnTo>
                  <a:pt x="4051" y="31"/>
                </a:lnTo>
                <a:cubicBezTo>
                  <a:pt x="4000" y="0"/>
                  <a:pt x="3937" y="0"/>
                  <a:pt x="3886" y="30"/>
                </a:cubicBezTo>
                <a:lnTo>
                  <a:pt x="0" y="2307"/>
                </a:lnTo>
                <a:lnTo>
                  <a:pt x="2549" y="3865"/>
                </a:lnTo>
                <a:lnTo>
                  <a:pt x="4969" y="591"/>
                </a:lnTo>
                <a:lnTo>
                  <a:pt x="4863" y="526"/>
                </a:lnTo>
                <a:lnTo>
                  <a:pt x="1023" y="2765"/>
                </a:lnTo>
              </a:path>
            </a:pathLst>
          </a:custGeom>
          <a:solidFill>
            <a:srgbClr val="BCDC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2" name="Google Shape;1852;p213"/>
          <p:cNvSpPr/>
          <p:nvPr/>
        </p:nvSpPr>
        <p:spPr>
          <a:xfrm>
            <a:off x="951141" y="1425880"/>
            <a:ext cx="2086324" cy="1231322"/>
          </a:xfrm>
          <a:custGeom>
            <a:rect b="b" l="l" r="r" t="t"/>
            <a:pathLst>
              <a:path extrusionOk="0" h="2636" w="4467">
                <a:moveTo>
                  <a:pt x="792" y="2635"/>
                </a:moveTo>
                <a:lnTo>
                  <a:pt x="4466" y="493"/>
                </a:lnTo>
                <a:lnTo>
                  <a:pt x="3690" y="0"/>
                </a:lnTo>
                <a:lnTo>
                  <a:pt x="0" y="2152"/>
                </a:lnTo>
                <a:lnTo>
                  <a:pt x="792" y="2635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3" name="Google Shape;1853;p213"/>
          <p:cNvSpPr/>
          <p:nvPr/>
        </p:nvSpPr>
        <p:spPr>
          <a:xfrm>
            <a:off x="951141" y="1425880"/>
            <a:ext cx="2086324" cy="1231322"/>
          </a:xfrm>
          <a:custGeom>
            <a:rect b="b" l="l" r="r" t="t"/>
            <a:pathLst>
              <a:path extrusionOk="0" h="2636" w="4467">
                <a:moveTo>
                  <a:pt x="792" y="2635"/>
                </a:moveTo>
                <a:lnTo>
                  <a:pt x="4466" y="493"/>
                </a:lnTo>
                <a:lnTo>
                  <a:pt x="3690" y="0"/>
                </a:lnTo>
                <a:lnTo>
                  <a:pt x="0" y="2152"/>
                </a:lnTo>
                <a:lnTo>
                  <a:pt x="792" y="2635"/>
                </a:lnTo>
              </a:path>
            </a:pathLst>
          </a:custGeom>
          <a:solidFill>
            <a:srgbClr val="BCDCFF">
              <a:alpha val="2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4" name="Google Shape;1854;p213"/>
          <p:cNvSpPr/>
          <p:nvPr/>
        </p:nvSpPr>
        <p:spPr>
          <a:xfrm>
            <a:off x="844044" y="1364107"/>
            <a:ext cx="2321102" cy="1805799"/>
          </a:xfrm>
          <a:custGeom>
            <a:rect b="b" l="l" r="r" t="t"/>
            <a:pathLst>
              <a:path extrusionOk="0" h="3866" w="4970">
                <a:moveTo>
                  <a:pt x="1023" y="2765"/>
                </a:moveTo>
                <a:lnTo>
                  <a:pt x="231" y="2282"/>
                </a:lnTo>
                <a:lnTo>
                  <a:pt x="4071" y="43"/>
                </a:lnTo>
                <a:lnTo>
                  <a:pt x="4051" y="31"/>
                </a:lnTo>
                <a:cubicBezTo>
                  <a:pt x="4000" y="0"/>
                  <a:pt x="3937" y="0"/>
                  <a:pt x="3886" y="30"/>
                </a:cubicBezTo>
                <a:lnTo>
                  <a:pt x="0" y="2307"/>
                </a:lnTo>
                <a:lnTo>
                  <a:pt x="2549" y="3865"/>
                </a:lnTo>
                <a:lnTo>
                  <a:pt x="4969" y="591"/>
                </a:lnTo>
                <a:lnTo>
                  <a:pt x="4863" y="526"/>
                </a:lnTo>
                <a:lnTo>
                  <a:pt x="1023" y="2765"/>
                </a:lnTo>
              </a:path>
            </a:pathLst>
          </a:custGeom>
          <a:solidFill>
            <a:srgbClr val="639FF7">
              <a:alpha val="2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5" name="Google Shape;1855;p213"/>
          <p:cNvSpPr/>
          <p:nvPr/>
        </p:nvSpPr>
        <p:spPr>
          <a:xfrm>
            <a:off x="1311560" y="1640023"/>
            <a:ext cx="1853593" cy="2507948"/>
          </a:xfrm>
          <a:custGeom>
            <a:rect b="b" l="l" r="r" t="t"/>
            <a:pathLst>
              <a:path extrusionOk="0" h="5371" w="3970">
                <a:moveTo>
                  <a:pt x="3969" y="3044"/>
                </a:moveTo>
                <a:lnTo>
                  <a:pt x="0" y="5370"/>
                </a:lnTo>
                <a:lnTo>
                  <a:pt x="0" y="2325"/>
                </a:lnTo>
                <a:lnTo>
                  <a:pt x="3969" y="0"/>
                </a:lnTo>
                <a:lnTo>
                  <a:pt x="3969" y="3044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6" name="Google Shape;1856;p213"/>
          <p:cNvSpPr/>
          <p:nvPr/>
        </p:nvSpPr>
        <p:spPr>
          <a:xfrm>
            <a:off x="1311560" y="1640023"/>
            <a:ext cx="1853593" cy="2507948"/>
          </a:xfrm>
          <a:custGeom>
            <a:rect b="b" l="l" r="r" t="t"/>
            <a:pathLst>
              <a:path extrusionOk="0" h="5371" w="3970">
                <a:moveTo>
                  <a:pt x="3969" y="3044"/>
                </a:moveTo>
                <a:lnTo>
                  <a:pt x="0" y="5370"/>
                </a:lnTo>
                <a:lnTo>
                  <a:pt x="0" y="2325"/>
                </a:lnTo>
                <a:lnTo>
                  <a:pt x="3969" y="0"/>
                </a:lnTo>
                <a:lnTo>
                  <a:pt x="3969" y="3044"/>
                </a:lnTo>
              </a:path>
            </a:pathLst>
          </a:custGeom>
          <a:solidFill>
            <a:srgbClr val="FFFFFF">
              <a:alpha val="149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7" name="Google Shape;1857;p213"/>
          <p:cNvSpPr/>
          <p:nvPr/>
        </p:nvSpPr>
        <p:spPr>
          <a:xfrm>
            <a:off x="897592" y="2655142"/>
            <a:ext cx="354240" cy="296507"/>
          </a:xfrm>
          <a:custGeom>
            <a:rect b="b" l="l" r="r" t="t"/>
            <a:pathLst>
              <a:path extrusionOk="0" h="633" w="759">
                <a:moveTo>
                  <a:pt x="758" y="463"/>
                </a:moveTo>
                <a:lnTo>
                  <a:pt x="0" y="0"/>
                </a:lnTo>
                <a:lnTo>
                  <a:pt x="0" y="172"/>
                </a:lnTo>
                <a:lnTo>
                  <a:pt x="758" y="632"/>
                </a:lnTo>
                <a:lnTo>
                  <a:pt x="758" y="463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8" name="Google Shape;1858;p213"/>
          <p:cNvSpPr/>
          <p:nvPr/>
        </p:nvSpPr>
        <p:spPr>
          <a:xfrm>
            <a:off x="897592" y="3742330"/>
            <a:ext cx="354240" cy="296507"/>
          </a:xfrm>
          <a:custGeom>
            <a:rect b="b" l="l" r="r" t="t"/>
            <a:pathLst>
              <a:path extrusionOk="0" h="633" w="759">
                <a:moveTo>
                  <a:pt x="0" y="172"/>
                </a:moveTo>
                <a:lnTo>
                  <a:pt x="758" y="632"/>
                </a:lnTo>
                <a:lnTo>
                  <a:pt x="758" y="463"/>
                </a:lnTo>
                <a:lnTo>
                  <a:pt x="0" y="0"/>
                </a:lnTo>
                <a:lnTo>
                  <a:pt x="0" y="172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9" name="Google Shape;1859;p213"/>
          <p:cNvSpPr/>
          <p:nvPr/>
        </p:nvSpPr>
        <p:spPr>
          <a:xfrm>
            <a:off x="2674977" y="1384698"/>
            <a:ext cx="70024" cy="84422"/>
          </a:xfrm>
          <a:custGeom>
            <a:rect b="b" l="l" r="r" t="t"/>
            <a:pathLst>
              <a:path extrusionOk="0" h="183" w="151">
                <a:moveTo>
                  <a:pt x="150" y="0"/>
                </a:moveTo>
                <a:lnTo>
                  <a:pt x="150" y="182"/>
                </a:lnTo>
                <a:lnTo>
                  <a:pt x="0" y="87"/>
                </a:lnTo>
                <a:lnTo>
                  <a:pt x="150" y="0"/>
                </a:lnTo>
              </a:path>
            </a:pathLst>
          </a:custGeom>
          <a:solidFill>
            <a:srgbClr val="3072C4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0" name="Google Shape;1860;p213"/>
          <p:cNvSpPr/>
          <p:nvPr/>
        </p:nvSpPr>
        <p:spPr>
          <a:xfrm>
            <a:off x="1049999" y="1545305"/>
            <a:ext cx="1928820" cy="1066130"/>
          </a:xfrm>
          <a:custGeom>
            <a:rect b="b" l="l" r="r" t="t"/>
            <a:pathLst>
              <a:path extrusionOk="0" h="2843013" w="5143520">
                <a:moveTo>
                  <a:pt x="2302867" y="1795508"/>
                </a:moveTo>
                <a:lnTo>
                  <a:pt x="2310330" y="1806718"/>
                </a:lnTo>
                <a:lnTo>
                  <a:pt x="534050" y="2843013"/>
                </a:lnTo>
                <a:lnTo>
                  <a:pt x="521611" y="2835539"/>
                </a:lnTo>
                <a:close/>
                <a:moveTo>
                  <a:pt x="1775752" y="1482531"/>
                </a:moveTo>
                <a:lnTo>
                  <a:pt x="1783224" y="1494951"/>
                </a:lnTo>
                <a:lnTo>
                  <a:pt x="13698" y="2524549"/>
                </a:lnTo>
                <a:lnTo>
                  <a:pt x="0" y="2517097"/>
                </a:lnTo>
                <a:close/>
                <a:moveTo>
                  <a:pt x="2984949" y="1103664"/>
                </a:moveTo>
                <a:lnTo>
                  <a:pt x="2991174" y="1114877"/>
                </a:lnTo>
                <a:lnTo>
                  <a:pt x="288227" y="2694764"/>
                </a:lnTo>
                <a:lnTo>
                  <a:pt x="274532" y="2686042"/>
                </a:lnTo>
                <a:close/>
                <a:moveTo>
                  <a:pt x="5137287" y="186690"/>
                </a:moveTo>
                <a:lnTo>
                  <a:pt x="5143520" y="197911"/>
                </a:lnTo>
                <a:lnTo>
                  <a:pt x="3207299" y="1327539"/>
                </a:lnTo>
                <a:lnTo>
                  <a:pt x="3201065" y="1316318"/>
                </a:lnTo>
                <a:close/>
                <a:moveTo>
                  <a:pt x="4861502" y="0"/>
                </a:moveTo>
                <a:lnTo>
                  <a:pt x="4868984" y="12422"/>
                </a:lnTo>
                <a:lnTo>
                  <a:pt x="3295151" y="926712"/>
                </a:lnTo>
                <a:lnTo>
                  <a:pt x="3288915" y="915531"/>
                </a:lnTo>
                <a:close/>
              </a:path>
            </a:pathLst>
          </a:custGeom>
          <a:solidFill>
            <a:srgbClr val="BCDC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1" name="Google Shape;1861;p213"/>
          <p:cNvSpPr/>
          <p:nvPr/>
        </p:nvSpPr>
        <p:spPr>
          <a:xfrm>
            <a:off x="1111784" y="2171261"/>
            <a:ext cx="162703" cy="420051"/>
          </a:xfrm>
          <a:custGeom>
            <a:rect b="b" l="l" r="r" t="t"/>
            <a:pathLst>
              <a:path extrusionOk="0" h="901" w="347">
                <a:moveTo>
                  <a:pt x="0" y="0"/>
                </a:moveTo>
                <a:lnTo>
                  <a:pt x="346" y="135"/>
                </a:lnTo>
                <a:lnTo>
                  <a:pt x="345" y="900"/>
                </a:lnTo>
                <a:lnTo>
                  <a:pt x="0" y="689"/>
                </a:lnTo>
                <a:lnTo>
                  <a:pt x="0" y="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2" name="Google Shape;1862;p213"/>
          <p:cNvSpPr/>
          <p:nvPr/>
        </p:nvSpPr>
        <p:spPr>
          <a:xfrm>
            <a:off x="1274487" y="2152731"/>
            <a:ext cx="164763" cy="438581"/>
          </a:xfrm>
          <a:custGeom>
            <a:rect b="b" l="l" r="r" t="t"/>
            <a:pathLst>
              <a:path extrusionOk="0" h="941" w="354">
                <a:moveTo>
                  <a:pt x="0" y="940"/>
                </a:moveTo>
                <a:lnTo>
                  <a:pt x="353" y="733"/>
                </a:lnTo>
                <a:lnTo>
                  <a:pt x="353" y="0"/>
                </a:lnTo>
                <a:lnTo>
                  <a:pt x="0" y="175"/>
                </a:lnTo>
                <a:lnTo>
                  <a:pt x="0" y="940"/>
                </a:lnTo>
              </a:path>
            </a:pathLst>
          </a:custGeom>
          <a:solidFill>
            <a:srgbClr val="223B5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3" name="Google Shape;1863;p213"/>
          <p:cNvSpPr/>
          <p:nvPr/>
        </p:nvSpPr>
        <p:spPr>
          <a:xfrm>
            <a:off x="1111784" y="2086840"/>
            <a:ext cx="327467" cy="148253"/>
          </a:xfrm>
          <a:custGeom>
            <a:rect b="b" l="l" r="r" t="t"/>
            <a:pathLst>
              <a:path extrusionOk="0" h="318" w="700">
                <a:moveTo>
                  <a:pt x="0" y="182"/>
                </a:moveTo>
                <a:lnTo>
                  <a:pt x="346" y="0"/>
                </a:lnTo>
                <a:lnTo>
                  <a:pt x="699" y="142"/>
                </a:lnTo>
                <a:lnTo>
                  <a:pt x="346" y="317"/>
                </a:lnTo>
                <a:lnTo>
                  <a:pt x="0" y="182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4" name="Google Shape;1864;p213"/>
          <p:cNvSpPr/>
          <p:nvPr/>
        </p:nvSpPr>
        <p:spPr>
          <a:xfrm>
            <a:off x="1982971" y="3386111"/>
            <a:ext cx="1248084" cy="809216"/>
          </a:xfrm>
          <a:custGeom>
            <a:rect b="b" l="l" r="r" t="t"/>
            <a:pathLst>
              <a:path extrusionOk="0" h="1733" w="2673">
                <a:moveTo>
                  <a:pt x="2672" y="167"/>
                </a:moveTo>
                <a:lnTo>
                  <a:pt x="0" y="1732"/>
                </a:lnTo>
                <a:lnTo>
                  <a:pt x="0" y="1565"/>
                </a:lnTo>
                <a:lnTo>
                  <a:pt x="2672" y="0"/>
                </a:lnTo>
                <a:lnTo>
                  <a:pt x="2672" y="167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5" name="Google Shape;1865;p213"/>
          <p:cNvSpPr/>
          <p:nvPr/>
        </p:nvSpPr>
        <p:spPr>
          <a:xfrm>
            <a:off x="1824387" y="3285217"/>
            <a:ext cx="1404609" cy="833921"/>
          </a:xfrm>
          <a:custGeom>
            <a:rect b="b" l="l" r="r" t="t"/>
            <a:pathLst>
              <a:path extrusionOk="0" h="1785" w="3009">
                <a:moveTo>
                  <a:pt x="2671" y="0"/>
                </a:moveTo>
                <a:lnTo>
                  <a:pt x="0" y="1565"/>
                </a:lnTo>
                <a:lnTo>
                  <a:pt x="336" y="1784"/>
                </a:lnTo>
                <a:lnTo>
                  <a:pt x="3008" y="219"/>
                </a:lnTo>
                <a:lnTo>
                  <a:pt x="2671" y="0"/>
                </a:lnTo>
              </a:path>
            </a:pathLst>
          </a:custGeom>
          <a:solidFill>
            <a:srgbClr val="223B5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6" name="Google Shape;1866;p213"/>
          <p:cNvSpPr/>
          <p:nvPr/>
        </p:nvSpPr>
        <p:spPr>
          <a:xfrm>
            <a:off x="1824386" y="4014127"/>
            <a:ext cx="156526" cy="181198"/>
          </a:xfrm>
          <a:custGeom>
            <a:rect b="b" l="l" r="r" t="t"/>
            <a:pathLst>
              <a:path extrusionOk="0" h="387" w="337">
                <a:moveTo>
                  <a:pt x="0" y="0"/>
                </a:moveTo>
                <a:lnTo>
                  <a:pt x="0" y="171"/>
                </a:lnTo>
                <a:lnTo>
                  <a:pt x="336" y="386"/>
                </a:lnTo>
                <a:lnTo>
                  <a:pt x="336" y="219"/>
                </a:lnTo>
                <a:lnTo>
                  <a:pt x="0" y="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7" name="Google Shape;1867;p213"/>
          <p:cNvSpPr/>
          <p:nvPr/>
        </p:nvSpPr>
        <p:spPr>
          <a:xfrm>
            <a:off x="1418656" y="2828104"/>
            <a:ext cx="797045" cy="1457819"/>
          </a:xfrm>
          <a:custGeom>
            <a:rect b="b" l="l" r="r" t="t"/>
            <a:pathLst>
              <a:path extrusionOk="0" h="3121" w="1707">
                <a:moveTo>
                  <a:pt x="0" y="0"/>
                </a:moveTo>
                <a:lnTo>
                  <a:pt x="0" y="3045"/>
                </a:lnTo>
                <a:lnTo>
                  <a:pt x="106" y="3120"/>
                </a:lnTo>
                <a:lnTo>
                  <a:pt x="1706" y="956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8" name="Google Shape;1868;p213"/>
          <p:cNvSpPr/>
          <p:nvPr/>
        </p:nvSpPr>
        <p:spPr>
          <a:xfrm>
            <a:off x="1418655" y="1740917"/>
            <a:ext cx="1903015" cy="1531947"/>
          </a:xfrm>
          <a:custGeom>
            <a:rect b="b" l="l" r="r" t="t"/>
            <a:pathLst>
              <a:path extrusionOk="0" h="3282" w="4075">
                <a:moveTo>
                  <a:pt x="3968" y="0"/>
                </a:moveTo>
                <a:lnTo>
                  <a:pt x="0" y="2325"/>
                </a:lnTo>
                <a:lnTo>
                  <a:pt x="1705" y="3281"/>
                </a:lnTo>
                <a:lnTo>
                  <a:pt x="4074" y="75"/>
                </a:lnTo>
                <a:lnTo>
                  <a:pt x="3968" y="0"/>
                </a:lnTo>
              </a:path>
            </a:pathLst>
          </a:custGeom>
          <a:solidFill>
            <a:srgbClr val="223B5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9" name="Google Shape;1869;p213"/>
          <p:cNvSpPr/>
          <p:nvPr/>
        </p:nvSpPr>
        <p:spPr>
          <a:xfrm>
            <a:off x="1468085" y="1775921"/>
            <a:ext cx="1853593" cy="2507948"/>
          </a:xfrm>
          <a:custGeom>
            <a:rect b="b" l="l" r="r" t="t"/>
            <a:pathLst>
              <a:path extrusionOk="0" h="5371" w="3970">
                <a:moveTo>
                  <a:pt x="3969" y="3044"/>
                </a:moveTo>
                <a:lnTo>
                  <a:pt x="0" y="5370"/>
                </a:lnTo>
                <a:lnTo>
                  <a:pt x="0" y="2326"/>
                </a:lnTo>
                <a:lnTo>
                  <a:pt x="3969" y="0"/>
                </a:lnTo>
                <a:lnTo>
                  <a:pt x="3969" y="3044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0" name="Google Shape;1870;p213"/>
          <p:cNvSpPr/>
          <p:nvPr/>
        </p:nvSpPr>
        <p:spPr>
          <a:xfrm>
            <a:off x="1523693" y="1880933"/>
            <a:ext cx="1742376" cy="2238199"/>
          </a:xfrm>
          <a:custGeom>
            <a:rect b="b" l="l" r="r" t="t"/>
            <a:pathLst>
              <a:path extrusionOk="0" h="4794" w="3730">
                <a:moveTo>
                  <a:pt x="3729" y="2621"/>
                </a:moveTo>
                <a:lnTo>
                  <a:pt x="0" y="4793"/>
                </a:lnTo>
                <a:lnTo>
                  <a:pt x="0" y="2171"/>
                </a:lnTo>
                <a:lnTo>
                  <a:pt x="3729" y="0"/>
                </a:lnTo>
                <a:lnTo>
                  <a:pt x="3729" y="2621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1" name="Google Shape;1871;p213"/>
          <p:cNvSpPr/>
          <p:nvPr/>
        </p:nvSpPr>
        <p:spPr>
          <a:xfrm>
            <a:off x="1618432" y="2974298"/>
            <a:ext cx="648755" cy="722734"/>
          </a:xfrm>
          <a:custGeom>
            <a:rect b="b" l="l" r="r" t="t"/>
            <a:pathLst>
              <a:path extrusionOk="0" h="1548" w="1387">
                <a:moveTo>
                  <a:pt x="1245" y="812"/>
                </a:moveTo>
                <a:lnTo>
                  <a:pt x="1245" y="812"/>
                </a:lnTo>
                <a:cubicBezTo>
                  <a:pt x="1104" y="1228"/>
                  <a:pt x="743" y="1547"/>
                  <a:pt x="438" y="1525"/>
                </a:cubicBezTo>
                <a:cubicBezTo>
                  <a:pt x="133" y="1504"/>
                  <a:pt x="0" y="1150"/>
                  <a:pt x="140" y="735"/>
                </a:cubicBezTo>
                <a:cubicBezTo>
                  <a:pt x="281" y="319"/>
                  <a:pt x="642" y="0"/>
                  <a:pt x="948" y="21"/>
                </a:cubicBezTo>
                <a:cubicBezTo>
                  <a:pt x="1253" y="43"/>
                  <a:pt x="1386" y="397"/>
                  <a:pt x="1245" y="812"/>
                </a:cubicBez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2" name="Google Shape;1872;p213"/>
          <p:cNvSpPr/>
          <p:nvPr/>
        </p:nvSpPr>
        <p:spPr>
          <a:xfrm>
            <a:off x="1665801" y="2978416"/>
            <a:ext cx="648755" cy="722734"/>
          </a:xfrm>
          <a:custGeom>
            <a:rect b="b" l="l" r="r" t="t"/>
            <a:pathLst>
              <a:path extrusionOk="0" h="1548" w="1387">
                <a:moveTo>
                  <a:pt x="1245" y="813"/>
                </a:moveTo>
                <a:lnTo>
                  <a:pt x="1245" y="813"/>
                </a:lnTo>
                <a:cubicBezTo>
                  <a:pt x="1104" y="1228"/>
                  <a:pt x="743" y="1547"/>
                  <a:pt x="438" y="1526"/>
                </a:cubicBezTo>
                <a:cubicBezTo>
                  <a:pt x="133" y="1504"/>
                  <a:pt x="0" y="1150"/>
                  <a:pt x="141" y="735"/>
                </a:cubicBezTo>
                <a:cubicBezTo>
                  <a:pt x="281" y="320"/>
                  <a:pt x="643" y="0"/>
                  <a:pt x="948" y="22"/>
                </a:cubicBezTo>
                <a:cubicBezTo>
                  <a:pt x="1253" y="43"/>
                  <a:pt x="1386" y="397"/>
                  <a:pt x="1245" y="813"/>
                </a:cubicBez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3" name="Google Shape;1873;p213"/>
          <p:cNvSpPr/>
          <p:nvPr/>
        </p:nvSpPr>
        <p:spPr>
          <a:xfrm>
            <a:off x="1754362" y="3077250"/>
            <a:ext cx="471635" cy="527120"/>
          </a:xfrm>
          <a:custGeom>
            <a:rect b="b" l="l" r="r" t="t"/>
            <a:pathLst>
              <a:path extrusionOk="0" h="1127" w="1010">
                <a:moveTo>
                  <a:pt x="907" y="591"/>
                </a:moveTo>
                <a:lnTo>
                  <a:pt x="907" y="591"/>
                </a:lnTo>
                <a:cubicBezTo>
                  <a:pt x="805" y="893"/>
                  <a:pt x="542" y="1126"/>
                  <a:pt x="320" y="1110"/>
                </a:cubicBezTo>
                <a:cubicBezTo>
                  <a:pt x="97" y="1094"/>
                  <a:pt x="0" y="836"/>
                  <a:pt x="102" y="534"/>
                </a:cubicBezTo>
                <a:cubicBezTo>
                  <a:pt x="205" y="232"/>
                  <a:pt x="468" y="0"/>
                  <a:pt x="690" y="15"/>
                </a:cubicBezTo>
                <a:cubicBezTo>
                  <a:pt x="913" y="31"/>
                  <a:pt x="1009" y="288"/>
                  <a:pt x="907" y="59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4" name="Google Shape;1874;p213"/>
          <p:cNvSpPr/>
          <p:nvPr/>
        </p:nvSpPr>
        <p:spPr>
          <a:xfrm>
            <a:off x="1849100" y="3182264"/>
            <a:ext cx="280098" cy="312978"/>
          </a:xfrm>
          <a:custGeom>
            <a:rect b="b" l="l" r="r" t="t"/>
            <a:pathLst>
              <a:path extrusionOk="0" h="671" w="601">
                <a:moveTo>
                  <a:pt x="540" y="353"/>
                </a:moveTo>
                <a:lnTo>
                  <a:pt x="540" y="353"/>
                </a:lnTo>
                <a:cubicBezTo>
                  <a:pt x="478" y="532"/>
                  <a:pt x="322" y="670"/>
                  <a:pt x="190" y="661"/>
                </a:cubicBezTo>
                <a:cubicBezTo>
                  <a:pt x="57" y="652"/>
                  <a:pt x="0" y="499"/>
                  <a:pt x="61" y="319"/>
                </a:cubicBezTo>
                <a:cubicBezTo>
                  <a:pt x="121" y="139"/>
                  <a:pt x="278" y="0"/>
                  <a:pt x="411" y="10"/>
                </a:cubicBezTo>
                <a:cubicBezTo>
                  <a:pt x="543" y="19"/>
                  <a:pt x="600" y="173"/>
                  <a:pt x="540" y="353"/>
                </a:cubicBezTo>
              </a:path>
            </a:pathLst>
          </a:custGeom>
          <a:solidFill>
            <a:srgbClr val="3072C4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5" name="Google Shape;1875;p213"/>
          <p:cNvSpPr/>
          <p:nvPr/>
        </p:nvSpPr>
        <p:spPr>
          <a:xfrm>
            <a:off x="1923245" y="3264627"/>
            <a:ext cx="135930" cy="150311"/>
          </a:xfrm>
          <a:custGeom>
            <a:rect b="b" l="l" r="r" t="t"/>
            <a:pathLst>
              <a:path extrusionOk="0" h="322" w="290">
                <a:moveTo>
                  <a:pt x="260" y="169"/>
                </a:moveTo>
                <a:lnTo>
                  <a:pt x="260" y="169"/>
                </a:lnTo>
                <a:cubicBezTo>
                  <a:pt x="230" y="255"/>
                  <a:pt x="155" y="321"/>
                  <a:pt x="92" y="317"/>
                </a:cubicBezTo>
                <a:cubicBezTo>
                  <a:pt x="29" y="313"/>
                  <a:pt x="0" y="239"/>
                  <a:pt x="30" y="152"/>
                </a:cubicBezTo>
                <a:cubicBezTo>
                  <a:pt x="59" y="66"/>
                  <a:pt x="134" y="0"/>
                  <a:pt x="198" y="5"/>
                </a:cubicBezTo>
                <a:cubicBezTo>
                  <a:pt x="261" y="9"/>
                  <a:pt x="289" y="82"/>
                  <a:pt x="260" y="16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6" name="Google Shape;1876;p213"/>
          <p:cNvSpPr/>
          <p:nvPr/>
        </p:nvSpPr>
        <p:spPr>
          <a:xfrm>
            <a:off x="2349569" y="3077251"/>
            <a:ext cx="142109" cy="113250"/>
          </a:xfrm>
          <a:custGeom>
            <a:rect b="b" l="l" r="r" t="t"/>
            <a:pathLst>
              <a:path extrusionOk="0" h="242" w="306">
                <a:moveTo>
                  <a:pt x="305" y="0"/>
                </a:moveTo>
                <a:lnTo>
                  <a:pt x="0" y="241"/>
                </a:lnTo>
                <a:lnTo>
                  <a:pt x="275" y="120"/>
                </a:lnTo>
                <a:lnTo>
                  <a:pt x="305" y="0"/>
                </a:lnTo>
              </a:path>
            </a:pathLst>
          </a:custGeom>
          <a:solidFill>
            <a:srgbClr val="5CFDE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7" name="Google Shape;1877;p213"/>
          <p:cNvSpPr/>
          <p:nvPr/>
        </p:nvSpPr>
        <p:spPr>
          <a:xfrm>
            <a:off x="2349570" y="3132847"/>
            <a:ext cx="179181" cy="57654"/>
          </a:xfrm>
          <a:custGeom>
            <a:rect b="b" l="l" r="r" t="t"/>
            <a:pathLst>
              <a:path extrusionOk="0" h="122" w="384">
                <a:moveTo>
                  <a:pt x="383" y="57"/>
                </a:moveTo>
                <a:lnTo>
                  <a:pt x="275" y="0"/>
                </a:lnTo>
                <a:lnTo>
                  <a:pt x="0" y="121"/>
                </a:lnTo>
                <a:lnTo>
                  <a:pt x="383" y="57"/>
                </a:lnTo>
              </a:path>
            </a:pathLst>
          </a:custGeom>
          <a:solidFill>
            <a:srgbClr val="49E0D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8" name="Google Shape;1878;p213"/>
          <p:cNvSpPr/>
          <p:nvPr/>
        </p:nvSpPr>
        <p:spPr>
          <a:xfrm>
            <a:off x="2003566" y="3128728"/>
            <a:ext cx="477814" cy="214143"/>
          </a:xfrm>
          <a:custGeom>
            <a:rect b="b" l="l" r="r" t="t"/>
            <a:pathLst>
              <a:path extrusionOk="0" h="459" w="1024">
                <a:moveTo>
                  <a:pt x="7" y="458"/>
                </a:moveTo>
                <a:lnTo>
                  <a:pt x="0" y="443"/>
                </a:lnTo>
                <a:lnTo>
                  <a:pt x="1010" y="2"/>
                </a:lnTo>
                <a:cubicBezTo>
                  <a:pt x="1014" y="0"/>
                  <a:pt x="1019" y="2"/>
                  <a:pt x="1021" y="5"/>
                </a:cubicBezTo>
                <a:cubicBezTo>
                  <a:pt x="1023" y="9"/>
                  <a:pt x="1021" y="14"/>
                  <a:pt x="1017" y="16"/>
                </a:cubicBezTo>
                <a:lnTo>
                  <a:pt x="7" y="458"/>
                </a:ln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79" name="Google Shape;1879;p213"/>
          <p:cNvSpPr/>
          <p:nvPr/>
        </p:nvSpPr>
        <p:spPr>
          <a:xfrm>
            <a:off x="2429892" y="2673674"/>
            <a:ext cx="399550" cy="280033"/>
          </a:xfrm>
          <a:custGeom>
            <a:rect b="b" l="l" r="r" t="t"/>
            <a:pathLst>
              <a:path extrusionOk="0" h="600" w="854">
                <a:moveTo>
                  <a:pt x="0" y="531"/>
                </a:moveTo>
                <a:lnTo>
                  <a:pt x="0" y="531"/>
                </a:lnTo>
                <a:cubicBezTo>
                  <a:pt x="44" y="560"/>
                  <a:pt x="96" y="577"/>
                  <a:pt x="155" y="582"/>
                </a:cubicBezTo>
                <a:cubicBezTo>
                  <a:pt x="405" y="599"/>
                  <a:pt x="695" y="373"/>
                  <a:pt x="853" y="56"/>
                </a:cubicBezTo>
                <a:lnTo>
                  <a:pt x="536" y="0"/>
                </a:lnTo>
                <a:lnTo>
                  <a:pt x="0" y="531"/>
                </a:lnTo>
              </a:path>
            </a:pathLst>
          </a:custGeom>
          <a:solidFill>
            <a:srgbClr val="49E0D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0" name="Google Shape;1880;p213"/>
          <p:cNvSpPr/>
          <p:nvPr/>
        </p:nvSpPr>
        <p:spPr>
          <a:xfrm>
            <a:off x="2324854" y="2616020"/>
            <a:ext cx="356302" cy="304742"/>
          </a:xfrm>
          <a:custGeom>
            <a:rect b="b" l="l" r="r" t="t"/>
            <a:pathLst>
              <a:path extrusionOk="0" h="652" w="761">
                <a:moveTo>
                  <a:pt x="86" y="0"/>
                </a:moveTo>
                <a:lnTo>
                  <a:pt x="86" y="0"/>
                </a:lnTo>
                <a:cubicBezTo>
                  <a:pt x="0" y="292"/>
                  <a:pt x="60" y="547"/>
                  <a:pt x="224" y="651"/>
                </a:cubicBezTo>
                <a:lnTo>
                  <a:pt x="760" y="120"/>
                </a:lnTo>
                <a:lnTo>
                  <a:pt x="86" y="0"/>
                </a:lnTo>
              </a:path>
            </a:pathLst>
          </a:custGeom>
          <a:solidFill>
            <a:srgbClr val="F5C74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1" name="Google Shape;1881;p213"/>
          <p:cNvSpPr/>
          <p:nvPr/>
        </p:nvSpPr>
        <p:spPr>
          <a:xfrm>
            <a:off x="2695573" y="2284511"/>
            <a:ext cx="185359" cy="271798"/>
          </a:xfrm>
          <a:custGeom>
            <a:rect b="b" l="l" r="r" t="t"/>
            <a:pathLst>
              <a:path extrusionOk="0" h="581" w="399">
                <a:moveTo>
                  <a:pt x="394" y="407"/>
                </a:moveTo>
                <a:lnTo>
                  <a:pt x="394" y="407"/>
                </a:lnTo>
                <a:cubicBezTo>
                  <a:pt x="382" y="179"/>
                  <a:pt x="262" y="16"/>
                  <a:pt x="64" y="2"/>
                </a:cubicBezTo>
                <a:cubicBezTo>
                  <a:pt x="43" y="0"/>
                  <a:pt x="21" y="1"/>
                  <a:pt x="0" y="2"/>
                </a:cubicBezTo>
                <a:lnTo>
                  <a:pt x="319" y="482"/>
                </a:lnTo>
                <a:lnTo>
                  <a:pt x="385" y="580"/>
                </a:lnTo>
                <a:cubicBezTo>
                  <a:pt x="394" y="520"/>
                  <a:pt x="398" y="462"/>
                  <a:pt x="394" y="407"/>
                </a:cubicBezTo>
              </a:path>
            </a:pathLst>
          </a:custGeom>
          <a:solidFill>
            <a:srgbClr val="2F6BC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2" name="Google Shape;1882;p213"/>
          <p:cNvSpPr/>
          <p:nvPr/>
        </p:nvSpPr>
        <p:spPr>
          <a:xfrm>
            <a:off x="2366045" y="2284512"/>
            <a:ext cx="510767" cy="413872"/>
          </a:xfrm>
          <a:custGeom>
            <a:rect b="b" l="l" r="r" t="t"/>
            <a:pathLst>
              <a:path extrusionOk="0" h="887" w="1094">
                <a:moveTo>
                  <a:pt x="1027" y="480"/>
                </a:moveTo>
                <a:lnTo>
                  <a:pt x="708" y="0"/>
                </a:lnTo>
                <a:cubicBezTo>
                  <a:pt x="436" y="24"/>
                  <a:pt x="136" y="307"/>
                  <a:pt x="13" y="668"/>
                </a:cubicBezTo>
                <a:cubicBezTo>
                  <a:pt x="9" y="682"/>
                  <a:pt x="4" y="696"/>
                  <a:pt x="0" y="710"/>
                </a:cubicBezTo>
                <a:lnTo>
                  <a:pt x="674" y="830"/>
                </a:lnTo>
                <a:lnTo>
                  <a:pt x="991" y="886"/>
                </a:lnTo>
                <a:cubicBezTo>
                  <a:pt x="1014" y="840"/>
                  <a:pt x="1035" y="792"/>
                  <a:pt x="1051" y="742"/>
                </a:cubicBezTo>
                <a:cubicBezTo>
                  <a:pt x="1071" y="686"/>
                  <a:pt x="1084" y="631"/>
                  <a:pt x="1093" y="578"/>
                </a:cubicBezTo>
                <a:lnTo>
                  <a:pt x="1027" y="480"/>
                </a:lnTo>
              </a:path>
            </a:pathLst>
          </a:custGeom>
          <a:solidFill>
            <a:srgbClr val="9DD69C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3" name="Google Shape;1883;p213"/>
          <p:cNvSpPr/>
          <p:nvPr/>
        </p:nvSpPr>
        <p:spPr>
          <a:xfrm>
            <a:off x="2366045" y="2284512"/>
            <a:ext cx="510767" cy="413872"/>
          </a:xfrm>
          <a:custGeom>
            <a:rect b="b" l="l" r="r" t="t"/>
            <a:pathLst>
              <a:path extrusionOk="0" h="887" w="1094">
                <a:moveTo>
                  <a:pt x="1027" y="480"/>
                </a:moveTo>
                <a:lnTo>
                  <a:pt x="708" y="0"/>
                </a:lnTo>
                <a:cubicBezTo>
                  <a:pt x="436" y="24"/>
                  <a:pt x="136" y="307"/>
                  <a:pt x="13" y="668"/>
                </a:cubicBezTo>
                <a:cubicBezTo>
                  <a:pt x="9" y="682"/>
                  <a:pt x="4" y="696"/>
                  <a:pt x="0" y="710"/>
                </a:cubicBezTo>
                <a:lnTo>
                  <a:pt x="674" y="830"/>
                </a:lnTo>
                <a:lnTo>
                  <a:pt x="991" y="886"/>
                </a:lnTo>
                <a:cubicBezTo>
                  <a:pt x="1014" y="840"/>
                  <a:pt x="1035" y="792"/>
                  <a:pt x="1051" y="742"/>
                </a:cubicBezTo>
                <a:cubicBezTo>
                  <a:pt x="1071" y="686"/>
                  <a:pt x="1084" y="631"/>
                  <a:pt x="1093" y="578"/>
                </a:cubicBezTo>
                <a:lnTo>
                  <a:pt x="1027" y="480"/>
                </a:lnTo>
              </a:path>
            </a:pathLst>
          </a:custGeom>
          <a:solidFill>
            <a:srgbClr val="223B5F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4" name="Google Shape;1884;p213"/>
          <p:cNvSpPr/>
          <p:nvPr/>
        </p:nvSpPr>
        <p:spPr>
          <a:xfrm>
            <a:off x="2660560" y="2286570"/>
            <a:ext cx="228608" cy="352101"/>
          </a:xfrm>
          <a:custGeom>
            <a:rect b="b" l="l" r="r" t="t"/>
            <a:pathLst>
              <a:path extrusionOk="0" h="756" w="490">
                <a:moveTo>
                  <a:pt x="489" y="153"/>
                </a:moveTo>
                <a:lnTo>
                  <a:pt x="489" y="153"/>
                </a:lnTo>
                <a:cubicBezTo>
                  <a:pt x="432" y="66"/>
                  <a:pt x="346" y="12"/>
                  <a:pt x="235" y="4"/>
                </a:cubicBezTo>
                <a:cubicBezTo>
                  <a:pt x="188" y="0"/>
                  <a:pt x="139" y="5"/>
                  <a:pt x="90" y="19"/>
                </a:cubicBezTo>
                <a:lnTo>
                  <a:pt x="0" y="755"/>
                </a:lnTo>
                <a:lnTo>
                  <a:pt x="489" y="153"/>
                </a:lnTo>
              </a:path>
            </a:pathLst>
          </a:custGeom>
          <a:solidFill>
            <a:srgbClr val="BCDC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5" name="Google Shape;1885;p213"/>
          <p:cNvSpPr/>
          <p:nvPr/>
        </p:nvSpPr>
        <p:spPr>
          <a:xfrm>
            <a:off x="2660560" y="2358638"/>
            <a:ext cx="278038" cy="306801"/>
          </a:xfrm>
          <a:custGeom>
            <a:rect b="b" l="l" r="r" t="t"/>
            <a:pathLst>
              <a:path extrusionOk="0" h="657" w="597">
                <a:moveTo>
                  <a:pt x="0" y="615"/>
                </a:moveTo>
                <a:lnTo>
                  <a:pt x="491" y="656"/>
                </a:lnTo>
                <a:cubicBezTo>
                  <a:pt x="500" y="635"/>
                  <a:pt x="508" y="614"/>
                  <a:pt x="515" y="593"/>
                </a:cubicBezTo>
                <a:cubicBezTo>
                  <a:pt x="596" y="355"/>
                  <a:pt x="581" y="137"/>
                  <a:pt x="490" y="0"/>
                </a:cubicBezTo>
                <a:lnTo>
                  <a:pt x="1" y="602"/>
                </a:lnTo>
                <a:lnTo>
                  <a:pt x="0" y="615"/>
                </a:lnTo>
              </a:path>
            </a:pathLst>
          </a:custGeom>
          <a:solidFill>
            <a:srgbClr val="E6975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6" name="Google Shape;1886;p213"/>
          <p:cNvSpPr/>
          <p:nvPr/>
        </p:nvSpPr>
        <p:spPr>
          <a:xfrm>
            <a:off x="2409296" y="2294806"/>
            <a:ext cx="294514" cy="350042"/>
          </a:xfrm>
          <a:custGeom>
            <a:rect b="b" l="l" r="r" t="t"/>
            <a:pathLst>
              <a:path extrusionOk="0" h="750" w="630">
                <a:moveTo>
                  <a:pt x="539" y="736"/>
                </a:moveTo>
                <a:lnTo>
                  <a:pt x="629" y="0"/>
                </a:lnTo>
                <a:cubicBezTo>
                  <a:pt x="381" y="66"/>
                  <a:pt x="126" y="328"/>
                  <a:pt x="16" y="653"/>
                </a:cubicBezTo>
                <a:cubicBezTo>
                  <a:pt x="9" y="670"/>
                  <a:pt x="5" y="688"/>
                  <a:pt x="0" y="705"/>
                </a:cubicBezTo>
                <a:lnTo>
                  <a:pt x="529" y="749"/>
                </a:lnTo>
                <a:lnTo>
                  <a:pt x="539" y="736"/>
                </a:lnTo>
              </a:path>
            </a:pathLst>
          </a:custGeom>
          <a:solidFill>
            <a:srgbClr val="9DD69C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7" name="Google Shape;1887;p213"/>
          <p:cNvSpPr/>
          <p:nvPr/>
        </p:nvSpPr>
        <p:spPr>
          <a:xfrm>
            <a:off x="2625547" y="2644848"/>
            <a:ext cx="265682" cy="292387"/>
          </a:xfrm>
          <a:custGeom>
            <a:rect b="b" l="l" r="r" t="t"/>
            <a:pathLst>
              <a:path extrusionOk="0" h="627" w="569">
                <a:moveTo>
                  <a:pt x="568" y="41"/>
                </a:moveTo>
                <a:lnTo>
                  <a:pt x="77" y="0"/>
                </a:lnTo>
                <a:lnTo>
                  <a:pt x="0" y="626"/>
                </a:lnTo>
                <a:cubicBezTo>
                  <a:pt x="225" y="556"/>
                  <a:pt x="452" y="327"/>
                  <a:pt x="568" y="41"/>
                </a:cubicBezTo>
              </a:path>
            </a:pathLst>
          </a:custGeom>
          <a:solidFill>
            <a:srgbClr val="55A3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8" name="Google Shape;1888;p213"/>
          <p:cNvSpPr/>
          <p:nvPr/>
        </p:nvSpPr>
        <p:spPr>
          <a:xfrm>
            <a:off x="2448427" y="2644847"/>
            <a:ext cx="214191" cy="304742"/>
          </a:xfrm>
          <a:custGeom>
            <a:rect b="b" l="l" r="r" t="t"/>
            <a:pathLst>
              <a:path extrusionOk="0" h="652" w="457">
                <a:moveTo>
                  <a:pt x="447" y="0"/>
                </a:moveTo>
                <a:lnTo>
                  <a:pt x="0" y="551"/>
                </a:lnTo>
                <a:cubicBezTo>
                  <a:pt x="55" y="606"/>
                  <a:pt x="127" y="641"/>
                  <a:pt x="213" y="647"/>
                </a:cubicBezTo>
                <a:cubicBezTo>
                  <a:pt x="268" y="651"/>
                  <a:pt x="323" y="643"/>
                  <a:pt x="379" y="626"/>
                </a:cubicBezTo>
                <a:lnTo>
                  <a:pt x="456" y="0"/>
                </a:lnTo>
                <a:lnTo>
                  <a:pt x="447" y="0"/>
                </a:lnTo>
              </a:path>
            </a:pathLst>
          </a:custGeom>
          <a:solidFill>
            <a:srgbClr val="5CFDE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89" name="Google Shape;1889;p213"/>
          <p:cNvSpPr/>
          <p:nvPr/>
        </p:nvSpPr>
        <p:spPr>
          <a:xfrm>
            <a:off x="2376344" y="2624257"/>
            <a:ext cx="282157" cy="277974"/>
          </a:xfrm>
          <a:custGeom>
            <a:rect b="b" l="l" r="r" t="t"/>
            <a:pathLst>
              <a:path extrusionOk="0" h="596" w="602">
                <a:moveTo>
                  <a:pt x="72" y="0"/>
                </a:moveTo>
                <a:lnTo>
                  <a:pt x="72" y="0"/>
                </a:lnTo>
                <a:cubicBezTo>
                  <a:pt x="0" y="251"/>
                  <a:pt x="36" y="473"/>
                  <a:pt x="154" y="595"/>
                </a:cubicBezTo>
                <a:lnTo>
                  <a:pt x="601" y="44"/>
                </a:lnTo>
                <a:lnTo>
                  <a:pt x="72" y="0"/>
                </a:lnTo>
              </a:path>
            </a:pathLst>
          </a:custGeom>
          <a:solidFill>
            <a:srgbClr val="FCDF74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0" name="Google Shape;1890;p213"/>
          <p:cNvSpPr/>
          <p:nvPr/>
        </p:nvSpPr>
        <p:spPr>
          <a:xfrm>
            <a:off x="563946" y="4244743"/>
            <a:ext cx="360420" cy="117366"/>
          </a:xfrm>
          <a:custGeom>
            <a:rect b="b" l="l" r="r" t="t"/>
            <a:pathLst>
              <a:path extrusionOk="0" h="250" w="770">
                <a:moveTo>
                  <a:pt x="769" y="0"/>
                </a:moveTo>
                <a:lnTo>
                  <a:pt x="0" y="0"/>
                </a:lnTo>
                <a:lnTo>
                  <a:pt x="0" y="118"/>
                </a:lnTo>
                <a:cubicBezTo>
                  <a:pt x="0" y="118"/>
                  <a:pt x="152" y="249"/>
                  <a:pt x="385" y="249"/>
                </a:cubicBezTo>
                <a:cubicBezTo>
                  <a:pt x="616" y="249"/>
                  <a:pt x="769" y="118"/>
                  <a:pt x="769" y="118"/>
                </a:cubicBezTo>
                <a:lnTo>
                  <a:pt x="769" y="0"/>
                </a:lnTo>
              </a:path>
            </a:pathLst>
          </a:custGeom>
          <a:solidFill>
            <a:srgbClr val="E6975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1" name="Google Shape;1891;p213"/>
          <p:cNvSpPr/>
          <p:nvPr/>
        </p:nvSpPr>
        <p:spPr>
          <a:xfrm>
            <a:off x="563946" y="3355225"/>
            <a:ext cx="360420" cy="963643"/>
          </a:xfrm>
          <a:custGeom>
            <a:rect b="b" l="l" r="r" t="t"/>
            <a:pathLst>
              <a:path extrusionOk="0" h="2063" w="770">
                <a:moveTo>
                  <a:pt x="769" y="1906"/>
                </a:moveTo>
                <a:lnTo>
                  <a:pt x="769" y="1906"/>
                </a:lnTo>
                <a:cubicBezTo>
                  <a:pt x="769" y="1906"/>
                  <a:pt x="662" y="2062"/>
                  <a:pt x="385" y="2062"/>
                </a:cubicBezTo>
                <a:cubicBezTo>
                  <a:pt x="107" y="2062"/>
                  <a:pt x="0" y="1906"/>
                  <a:pt x="0" y="1906"/>
                </a:cubicBezTo>
                <a:lnTo>
                  <a:pt x="0" y="0"/>
                </a:lnTo>
                <a:lnTo>
                  <a:pt x="769" y="0"/>
                </a:lnTo>
                <a:lnTo>
                  <a:pt x="769" y="1906"/>
                </a:lnTo>
              </a:path>
            </a:pathLst>
          </a:custGeom>
          <a:solidFill>
            <a:srgbClr val="223B5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2" name="Google Shape;1892;p213"/>
          <p:cNvSpPr/>
          <p:nvPr/>
        </p:nvSpPr>
        <p:spPr>
          <a:xfrm>
            <a:off x="563946" y="2863108"/>
            <a:ext cx="360420" cy="570363"/>
          </a:xfrm>
          <a:custGeom>
            <a:rect b="b" l="l" r="r" t="t"/>
            <a:pathLst>
              <a:path extrusionOk="0" h="1221" w="770">
                <a:moveTo>
                  <a:pt x="385" y="0"/>
                </a:moveTo>
                <a:lnTo>
                  <a:pt x="0" y="1054"/>
                </a:lnTo>
                <a:cubicBezTo>
                  <a:pt x="0" y="1054"/>
                  <a:pt x="89" y="1220"/>
                  <a:pt x="402" y="1217"/>
                </a:cubicBezTo>
                <a:cubicBezTo>
                  <a:pt x="698" y="1215"/>
                  <a:pt x="769" y="1054"/>
                  <a:pt x="769" y="1054"/>
                </a:cubicBezTo>
                <a:lnTo>
                  <a:pt x="385" y="0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3" name="Google Shape;1893;p213"/>
          <p:cNvSpPr/>
          <p:nvPr/>
        </p:nvSpPr>
        <p:spPr>
          <a:xfrm>
            <a:off x="656625" y="3616726"/>
            <a:ext cx="175062" cy="175022"/>
          </a:xfrm>
          <a:custGeom>
            <a:rect b="b" l="l" r="r" t="t"/>
            <a:pathLst>
              <a:path extrusionOk="0" h="374" w="375">
                <a:moveTo>
                  <a:pt x="374" y="186"/>
                </a:moveTo>
                <a:lnTo>
                  <a:pt x="374" y="186"/>
                </a:lnTo>
                <a:cubicBezTo>
                  <a:pt x="374" y="290"/>
                  <a:pt x="290" y="373"/>
                  <a:pt x="187" y="373"/>
                </a:cubicBezTo>
                <a:cubicBezTo>
                  <a:pt x="84" y="373"/>
                  <a:pt x="0" y="290"/>
                  <a:pt x="0" y="186"/>
                </a:cubicBezTo>
                <a:cubicBezTo>
                  <a:pt x="0" y="84"/>
                  <a:pt x="84" y="0"/>
                  <a:pt x="187" y="0"/>
                </a:cubicBezTo>
                <a:cubicBezTo>
                  <a:pt x="290" y="0"/>
                  <a:pt x="374" y="84"/>
                  <a:pt x="374" y="18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4" name="Google Shape;1894;p213"/>
          <p:cNvSpPr/>
          <p:nvPr/>
        </p:nvSpPr>
        <p:spPr>
          <a:xfrm>
            <a:off x="395064" y="3789688"/>
            <a:ext cx="191536" cy="607425"/>
          </a:xfrm>
          <a:custGeom>
            <a:rect b="b" l="l" r="r" t="t"/>
            <a:pathLst>
              <a:path extrusionOk="0" h="1300" w="411">
                <a:moveTo>
                  <a:pt x="28" y="1299"/>
                </a:moveTo>
                <a:lnTo>
                  <a:pt x="0" y="1274"/>
                </a:lnTo>
                <a:lnTo>
                  <a:pt x="0" y="288"/>
                </a:lnTo>
                <a:lnTo>
                  <a:pt x="381" y="0"/>
                </a:lnTo>
                <a:lnTo>
                  <a:pt x="410" y="9"/>
                </a:lnTo>
                <a:lnTo>
                  <a:pt x="28" y="1299"/>
                </a:lnTo>
              </a:path>
            </a:pathLst>
          </a:custGeom>
          <a:solidFill>
            <a:srgbClr val="B7554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5" name="Google Shape;1895;p213"/>
          <p:cNvSpPr/>
          <p:nvPr/>
        </p:nvSpPr>
        <p:spPr>
          <a:xfrm>
            <a:off x="409481" y="3793806"/>
            <a:ext cx="179181" cy="603307"/>
          </a:xfrm>
          <a:custGeom>
            <a:rect b="b" l="l" r="r" t="t"/>
            <a:pathLst>
              <a:path extrusionOk="0" h="1291" w="383">
                <a:moveTo>
                  <a:pt x="382" y="882"/>
                </a:moveTo>
                <a:lnTo>
                  <a:pt x="0" y="1290"/>
                </a:lnTo>
                <a:lnTo>
                  <a:pt x="0" y="290"/>
                </a:lnTo>
                <a:lnTo>
                  <a:pt x="382" y="0"/>
                </a:lnTo>
                <a:lnTo>
                  <a:pt x="382" y="882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6" name="Google Shape;1896;p213"/>
          <p:cNvSpPr/>
          <p:nvPr/>
        </p:nvSpPr>
        <p:spPr>
          <a:xfrm>
            <a:off x="897593" y="3789688"/>
            <a:ext cx="191536" cy="607425"/>
          </a:xfrm>
          <a:custGeom>
            <a:rect b="b" l="l" r="r" t="t"/>
            <a:pathLst>
              <a:path extrusionOk="0" h="1300" w="411">
                <a:moveTo>
                  <a:pt x="382" y="1299"/>
                </a:moveTo>
                <a:lnTo>
                  <a:pt x="410" y="1274"/>
                </a:lnTo>
                <a:lnTo>
                  <a:pt x="410" y="288"/>
                </a:lnTo>
                <a:lnTo>
                  <a:pt x="30" y="0"/>
                </a:lnTo>
                <a:lnTo>
                  <a:pt x="0" y="9"/>
                </a:lnTo>
                <a:lnTo>
                  <a:pt x="382" y="1299"/>
                </a:lnTo>
              </a:path>
            </a:pathLst>
          </a:custGeom>
          <a:solidFill>
            <a:srgbClr val="B7554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7" name="Google Shape;1897;p213"/>
          <p:cNvSpPr/>
          <p:nvPr/>
        </p:nvSpPr>
        <p:spPr>
          <a:xfrm>
            <a:off x="897592" y="3793806"/>
            <a:ext cx="179180" cy="603307"/>
          </a:xfrm>
          <a:custGeom>
            <a:rect b="b" l="l" r="r" t="t"/>
            <a:pathLst>
              <a:path extrusionOk="0" h="1291" w="383">
                <a:moveTo>
                  <a:pt x="0" y="882"/>
                </a:moveTo>
                <a:lnTo>
                  <a:pt x="382" y="1290"/>
                </a:lnTo>
                <a:lnTo>
                  <a:pt x="382" y="290"/>
                </a:lnTo>
                <a:lnTo>
                  <a:pt x="0" y="0"/>
                </a:lnTo>
                <a:lnTo>
                  <a:pt x="0" y="882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8" name="Google Shape;1898;p213"/>
          <p:cNvSpPr/>
          <p:nvPr/>
        </p:nvSpPr>
        <p:spPr>
          <a:xfrm>
            <a:off x="561886" y="2869286"/>
            <a:ext cx="179181" cy="568304"/>
          </a:xfrm>
          <a:custGeom>
            <a:rect b="b" l="l" r="r" t="t"/>
            <a:pathLst>
              <a:path extrusionOk="0" h="1216" w="385">
                <a:moveTo>
                  <a:pt x="0" y="1051"/>
                </a:moveTo>
                <a:lnTo>
                  <a:pt x="0" y="1051"/>
                </a:lnTo>
                <a:cubicBezTo>
                  <a:pt x="0" y="1051"/>
                  <a:pt x="86" y="1211"/>
                  <a:pt x="384" y="1215"/>
                </a:cubicBezTo>
                <a:lnTo>
                  <a:pt x="384" y="0"/>
                </a:lnTo>
                <a:lnTo>
                  <a:pt x="0" y="1051"/>
                </a:lnTo>
              </a:path>
            </a:pathLst>
          </a:custGeom>
          <a:solidFill>
            <a:srgbClr val="FFFFFF">
              <a:alpha val="4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99" name="Google Shape;1899;p213"/>
          <p:cNvSpPr/>
          <p:nvPr/>
        </p:nvSpPr>
        <p:spPr>
          <a:xfrm>
            <a:off x="1739945" y="571367"/>
            <a:ext cx="1198657" cy="994531"/>
          </a:xfrm>
          <a:custGeom>
            <a:rect b="b" l="l" r="r" t="t"/>
            <a:pathLst>
              <a:path extrusionOk="0" h="2128" w="2565">
                <a:moveTo>
                  <a:pt x="2564" y="1464"/>
                </a:moveTo>
                <a:lnTo>
                  <a:pt x="2564" y="1462"/>
                </a:lnTo>
                <a:lnTo>
                  <a:pt x="113" y="0"/>
                </a:lnTo>
                <a:lnTo>
                  <a:pt x="0" y="36"/>
                </a:lnTo>
                <a:lnTo>
                  <a:pt x="1504" y="2127"/>
                </a:lnTo>
                <a:lnTo>
                  <a:pt x="2462" y="1530"/>
                </a:lnTo>
                <a:lnTo>
                  <a:pt x="2564" y="1464"/>
                </a:lnTo>
              </a:path>
            </a:pathLst>
          </a:custGeom>
          <a:solidFill>
            <a:srgbClr val="223B5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0" name="Google Shape;1900;p213"/>
          <p:cNvSpPr/>
          <p:nvPr/>
        </p:nvSpPr>
        <p:spPr>
          <a:xfrm>
            <a:off x="2442249" y="1254978"/>
            <a:ext cx="496349" cy="932756"/>
          </a:xfrm>
          <a:custGeom>
            <a:rect b="b" l="l" r="r" t="t"/>
            <a:pathLst>
              <a:path extrusionOk="0" h="1996" w="1061">
                <a:moveTo>
                  <a:pt x="958" y="66"/>
                </a:moveTo>
                <a:lnTo>
                  <a:pt x="0" y="663"/>
                </a:lnTo>
                <a:lnTo>
                  <a:pt x="958" y="1995"/>
                </a:lnTo>
                <a:lnTo>
                  <a:pt x="1060" y="1927"/>
                </a:lnTo>
                <a:lnTo>
                  <a:pt x="1060" y="0"/>
                </a:lnTo>
                <a:lnTo>
                  <a:pt x="958" y="66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1" name="Google Shape;1901;p213"/>
          <p:cNvSpPr/>
          <p:nvPr/>
        </p:nvSpPr>
        <p:spPr>
          <a:xfrm>
            <a:off x="1739945" y="587839"/>
            <a:ext cx="1151286" cy="1597835"/>
          </a:xfrm>
          <a:custGeom>
            <a:rect b="b" l="l" r="r" t="t"/>
            <a:pathLst>
              <a:path extrusionOk="0" h="3424" w="2463">
                <a:moveTo>
                  <a:pt x="0" y="0"/>
                </a:moveTo>
                <a:lnTo>
                  <a:pt x="0" y="1934"/>
                </a:lnTo>
                <a:lnTo>
                  <a:pt x="2462" y="3423"/>
                </a:lnTo>
                <a:lnTo>
                  <a:pt x="2462" y="1494"/>
                </a:lnTo>
                <a:lnTo>
                  <a:pt x="0" y="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2" name="Google Shape;1902;p213"/>
          <p:cNvSpPr/>
          <p:nvPr/>
        </p:nvSpPr>
        <p:spPr>
          <a:xfrm>
            <a:off x="1789373" y="688734"/>
            <a:ext cx="1046248" cy="1398108"/>
          </a:xfrm>
          <a:custGeom>
            <a:rect b="b" l="l" r="r" t="t"/>
            <a:pathLst>
              <a:path extrusionOk="0" h="2994" w="2240">
                <a:moveTo>
                  <a:pt x="0" y="0"/>
                </a:moveTo>
                <a:lnTo>
                  <a:pt x="0" y="1657"/>
                </a:lnTo>
                <a:lnTo>
                  <a:pt x="2239" y="2993"/>
                </a:lnTo>
                <a:lnTo>
                  <a:pt x="2239" y="1339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3" name="Google Shape;1903;p213"/>
          <p:cNvSpPr/>
          <p:nvPr/>
        </p:nvSpPr>
        <p:spPr>
          <a:xfrm>
            <a:off x="2071531" y="1269390"/>
            <a:ext cx="626100" cy="364455"/>
          </a:xfrm>
          <a:custGeom>
            <a:rect b="b" l="l" r="r" t="t"/>
            <a:pathLst>
              <a:path extrusionOk="0" h="779" w="1342">
                <a:moveTo>
                  <a:pt x="1329" y="778"/>
                </a:moveTo>
                <a:lnTo>
                  <a:pt x="1163" y="415"/>
                </a:lnTo>
                <a:lnTo>
                  <a:pt x="819" y="572"/>
                </a:lnTo>
                <a:cubicBezTo>
                  <a:pt x="817" y="573"/>
                  <a:pt x="815" y="573"/>
                  <a:pt x="814" y="573"/>
                </a:cubicBezTo>
                <a:cubicBezTo>
                  <a:pt x="812" y="572"/>
                  <a:pt x="811" y="571"/>
                  <a:pt x="811" y="569"/>
                </a:cubicBezTo>
                <a:lnTo>
                  <a:pt x="587" y="20"/>
                </a:lnTo>
                <a:lnTo>
                  <a:pt x="303" y="477"/>
                </a:lnTo>
                <a:cubicBezTo>
                  <a:pt x="302" y="480"/>
                  <a:pt x="299" y="481"/>
                  <a:pt x="297" y="480"/>
                </a:cubicBezTo>
                <a:cubicBezTo>
                  <a:pt x="294" y="480"/>
                  <a:pt x="293" y="478"/>
                  <a:pt x="292" y="475"/>
                </a:cubicBezTo>
                <a:lnTo>
                  <a:pt x="211" y="80"/>
                </a:lnTo>
                <a:lnTo>
                  <a:pt x="11" y="460"/>
                </a:lnTo>
                <a:lnTo>
                  <a:pt x="0" y="454"/>
                </a:lnTo>
                <a:lnTo>
                  <a:pt x="209" y="59"/>
                </a:lnTo>
                <a:cubicBezTo>
                  <a:pt x="210" y="57"/>
                  <a:pt x="212" y="55"/>
                  <a:pt x="215" y="55"/>
                </a:cubicBezTo>
                <a:cubicBezTo>
                  <a:pt x="217" y="56"/>
                  <a:pt x="220" y="58"/>
                  <a:pt x="220" y="60"/>
                </a:cubicBezTo>
                <a:lnTo>
                  <a:pt x="301" y="458"/>
                </a:lnTo>
                <a:lnTo>
                  <a:pt x="583" y="3"/>
                </a:lnTo>
                <a:cubicBezTo>
                  <a:pt x="583" y="1"/>
                  <a:pt x="586" y="0"/>
                  <a:pt x="588" y="0"/>
                </a:cubicBezTo>
                <a:cubicBezTo>
                  <a:pt x="591" y="0"/>
                  <a:pt x="593" y="2"/>
                  <a:pt x="593" y="4"/>
                </a:cubicBezTo>
                <a:lnTo>
                  <a:pt x="820" y="559"/>
                </a:lnTo>
                <a:lnTo>
                  <a:pt x="1164" y="400"/>
                </a:lnTo>
                <a:cubicBezTo>
                  <a:pt x="1165" y="400"/>
                  <a:pt x="1167" y="400"/>
                  <a:pt x="1169" y="400"/>
                </a:cubicBezTo>
                <a:cubicBezTo>
                  <a:pt x="1170" y="401"/>
                  <a:pt x="1171" y="402"/>
                  <a:pt x="1172" y="404"/>
                </a:cubicBezTo>
                <a:lnTo>
                  <a:pt x="1341" y="773"/>
                </a:lnTo>
                <a:lnTo>
                  <a:pt x="1329" y="778"/>
                </a:lnTo>
              </a:path>
            </a:pathLst>
          </a:custGeom>
          <a:solidFill>
            <a:srgbClr val="FCDF74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4" name="Google Shape;1904;p213"/>
          <p:cNvSpPr/>
          <p:nvPr/>
        </p:nvSpPr>
        <p:spPr>
          <a:xfrm>
            <a:off x="2022103" y="1213796"/>
            <a:ext cx="669351" cy="683609"/>
          </a:xfrm>
          <a:custGeom>
            <a:rect b="b" l="l" r="r" t="t"/>
            <a:pathLst>
              <a:path extrusionOk="0" h="1462" w="1433">
                <a:moveTo>
                  <a:pt x="1420" y="1461"/>
                </a:moveTo>
                <a:lnTo>
                  <a:pt x="1168" y="437"/>
                </a:lnTo>
                <a:lnTo>
                  <a:pt x="867" y="847"/>
                </a:lnTo>
                <a:cubicBezTo>
                  <a:pt x="866" y="849"/>
                  <a:pt x="863" y="850"/>
                  <a:pt x="861" y="850"/>
                </a:cubicBezTo>
                <a:cubicBezTo>
                  <a:pt x="859" y="850"/>
                  <a:pt x="857" y="848"/>
                  <a:pt x="856" y="846"/>
                </a:cubicBezTo>
                <a:lnTo>
                  <a:pt x="555" y="27"/>
                </a:lnTo>
                <a:lnTo>
                  <a:pt x="374" y="738"/>
                </a:lnTo>
                <a:cubicBezTo>
                  <a:pt x="374" y="741"/>
                  <a:pt x="371" y="743"/>
                  <a:pt x="369" y="743"/>
                </a:cubicBezTo>
                <a:cubicBezTo>
                  <a:pt x="366" y="743"/>
                  <a:pt x="363" y="742"/>
                  <a:pt x="363" y="740"/>
                </a:cubicBezTo>
                <a:lnTo>
                  <a:pt x="182" y="262"/>
                </a:lnTo>
                <a:lnTo>
                  <a:pt x="10" y="562"/>
                </a:lnTo>
                <a:lnTo>
                  <a:pt x="0" y="555"/>
                </a:lnTo>
                <a:lnTo>
                  <a:pt x="178" y="245"/>
                </a:lnTo>
                <a:cubicBezTo>
                  <a:pt x="179" y="242"/>
                  <a:pt x="181" y="241"/>
                  <a:pt x="184" y="242"/>
                </a:cubicBezTo>
                <a:cubicBezTo>
                  <a:pt x="186" y="242"/>
                  <a:pt x="188" y="243"/>
                  <a:pt x="189" y="245"/>
                </a:cubicBezTo>
                <a:lnTo>
                  <a:pt x="367" y="716"/>
                </a:lnTo>
                <a:lnTo>
                  <a:pt x="548" y="4"/>
                </a:lnTo>
                <a:cubicBezTo>
                  <a:pt x="549" y="2"/>
                  <a:pt x="551" y="0"/>
                  <a:pt x="554" y="0"/>
                </a:cubicBezTo>
                <a:cubicBezTo>
                  <a:pt x="556" y="0"/>
                  <a:pt x="558" y="1"/>
                  <a:pt x="560" y="4"/>
                </a:cubicBezTo>
                <a:lnTo>
                  <a:pt x="864" y="831"/>
                </a:lnTo>
                <a:lnTo>
                  <a:pt x="1165" y="419"/>
                </a:lnTo>
                <a:cubicBezTo>
                  <a:pt x="1167" y="417"/>
                  <a:pt x="1170" y="416"/>
                  <a:pt x="1171" y="416"/>
                </a:cubicBezTo>
                <a:cubicBezTo>
                  <a:pt x="1174" y="417"/>
                  <a:pt x="1176" y="419"/>
                  <a:pt x="1176" y="421"/>
                </a:cubicBezTo>
                <a:lnTo>
                  <a:pt x="1432" y="1457"/>
                </a:lnTo>
                <a:lnTo>
                  <a:pt x="1420" y="1461"/>
                </a:lnTo>
              </a:path>
            </a:pathLst>
          </a:custGeom>
          <a:solidFill>
            <a:srgbClr val="27BFC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5" name="Google Shape;1905;p213"/>
          <p:cNvSpPr/>
          <p:nvPr/>
        </p:nvSpPr>
        <p:spPr>
          <a:xfrm>
            <a:off x="2254830" y="1088193"/>
            <a:ext cx="102977" cy="53536"/>
          </a:xfrm>
          <a:custGeom>
            <a:rect b="b" l="l" r="r" t="t"/>
            <a:pathLst>
              <a:path extrusionOk="0" h="115" w="220">
                <a:moveTo>
                  <a:pt x="11" y="114"/>
                </a:moveTo>
                <a:lnTo>
                  <a:pt x="11" y="114"/>
                </a:lnTo>
                <a:cubicBezTo>
                  <a:pt x="11" y="114"/>
                  <a:pt x="78" y="109"/>
                  <a:pt x="78" y="91"/>
                </a:cubicBezTo>
                <a:cubicBezTo>
                  <a:pt x="78" y="71"/>
                  <a:pt x="77" y="43"/>
                  <a:pt x="77" y="43"/>
                </a:cubicBezTo>
                <a:cubicBezTo>
                  <a:pt x="77" y="43"/>
                  <a:pt x="169" y="44"/>
                  <a:pt x="210" y="22"/>
                </a:cubicBezTo>
                <a:cubicBezTo>
                  <a:pt x="219" y="17"/>
                  <a:pt x="214" y="2"/>
                  <a:pt x="204" y="2"/>
                </a:cubicBezTo>
                <a:lnTo>
                  <a:pt x="59" y="0"/>
                </a:lnTo>
                <a:lnTo>
                  <a:pt x="0" y="11"/>
                </a:lnTo>
                <a:lnTo>
                  <a:pt x="11" y="114"/>
                </a:ln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6" name="Google Shape;1906;p213"/>
          <p:cNvSpPr/>
          <p:nvPr/>
        </p:nvSpPr>
        <p:spPr>
          <a:xfrm>
            <a:off x="2219818" y="1088193"/>
            <a:ext cx="72084" cy="78244"/>
          </a:xfrm>
          <a:custGeom>
            <a:rect b="b" l="l" r="r" t="t"/>
            <a:pathLst>
              <a:path extrusionOk="0" h="167" w="155">
                <a:moveTo>
                  <a:pt x="0" y="83"/>
                </a:moveTo>
                <a:lnTo>
                  <a:pt x="0" y="83"/>
                </a:lnTo>
                <a:cubicBezTo>
                  <a:pt x="0" y="83"/>
                  <a:pt x="51" y="10"/>
                  <a:pt x="70" y="4"/>
                </a:cubicBezTo>
                <a:cubicBezTo>
                  <a:pt x="81" y="0"/>
                  <a:pt x="101" y="3"/>
                  <a:pt x="116" y="6"/>
                </a:cubicBezTo>
                <a:cubicBezTo>
                  <a:pt x="126" y="9"/>
                  <a:pt x="134" y="16"/>
                  <a:pt x="139" y="26"/>
                </a:cubicBezTo>
                <a:lnTo>
                  <a:pt x="154" y="54"/>
                </a:lnTo>
                <a:cubicBezTo>
                  <a:pt x="154" y="54"/>
                  <a:pt x="125" y="65"/>
                  <a:pt x="111" y="41"/>
                </a:cubicBezTo>
                <a:lnTo>
                  <a:pt x="93" y="48"/>
                </a:lnTo>
                <a:cubicBezTo>
                  <a:pt x="93" y="48"/>
                  <a:pt x="92" y="142"/>
                  <a:pt x="78" y="156"/>
                </a:cubicBezTo>
                <a:lnTo>
                  <a:pt x="37" y="166"/>
                </a:lnTo>
                <a:lnTo>
                  <a:pt x="0" y="83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7" name="Google Shape;1907;p213"/>
          <p:cNvSpPr/>
          <p:nvPr/>
        </p:nvSpPr>
        <p:spPr>
          <a:xfrm>
            <a:off x="2244532" y="1117020"/>
            <a:ext cx="55607" cy="55595"/>
          </a:xfrm>
          <a:custGeom>
            <a:rect b="b" l="l" r="r" t="t"/>
            <a:pathLst>
              <a:path extrusionOk="0" h="117" w="120">
                <a:moveTo>
                  <a:pt x="101" y="0"/>
                </a:moveTo>
                <a:lnTo>
                  <a:pt x="101" y="0"/>
                </a:lnTo>
                <a:cubicBezTo>
                  <a:pt x="101" y="0"/>
                  <a:pt x="25" y="11"/>
                  <a:pt x="17" y="21"/>
                </a:cubicBezTo>
                <a:cubicBezTo>
                  <a:pt x="7" y="33"/>
                  <a:pt x="22" y="42"/>
                  <a:pt x="22" y="42"/>
                </a:cubicBezTo>
                <a:cubicBezTo>
                  <a:pt x="22" y="42"/>
                  <a:pt x="3" y="56"/>
                  <a:pt x="21" y="66"/>
                </a:cubicBezTo>
                <a:cubicBezTo>
                  <a:pt x="21" y="66"/>
                  <a:pt x="1" y="74"/>
                  <a:pt x="20" y="87"/>
                </a:cubicBezTo>
                <a:cubicBezTo>
                  <a:pt x="20" y="87"/>
                  <a:pt x="0" y="103"/>
                  <a:pt x="29" y="110"/>
                </a:cubicBezTo>
                <a:cubicBezTo>
                  <a:pt x="59" y="116"/>
                  <a:pt x="110" y="106"/>
                  <a:pt x="112" y="91"/>
                </a:cubicBezTo>
                <a:cubicBezTo>
                  <a:pt x="113" y="87"/>
                  <a:pt x="110" y="77"/>
                  <a:pt x="110" y="77"/>
                </a:cubicBezTo>
                <a:cubicBezTo>
                  <a:pt x="110" y="77"/>
                  <a:pt x="119" y="76"/>
                  <a:pt x="119" y="64"/>
                </a:cubicBezTo>
                <a:cubicBezTo>
                  <a:pt x="119" y="58"/>
                  <a:pt x="109" y="54"/>
                  <a:pt x="109" y="54"/>
                </a:cubicBezTo>
                <a:cubicBezTo>
                  <a:pt x="109" y="54"/>
                  <a:pt x="118" y="51"/>
                  <a:pt x="118" y="41"/>
                </a:cubicBezTo>
                <a:cubicBezTo>
                  <a:pt x="118" y="31"/>
                  <a:pt x="108" y="28"/>
                  <a:pt x="108" y="28"/>
                </a:cubicBezTo>
                <a:cubicBezTo>
                  <a:pt x="108" y="28"/>
                  <a:pt x="115" y="21"/>
                  <a:pt x="114" y="13"/>
                </a:cubicBezTo>
                <a:cubicBezTo>
                  <a:pt x="113" y="4"/>
                  <a:pt x="101" y="0"/>
                  <a:pt x="101" y="0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8" name="Google Shape;1908;p213"/>
          <p:cNvSpPr/>
          <p:nvPr/>
        </p:nvSpPr>
        <p:spPr>
          <a:xfrm>
            <a:off x="2201282" y="1114961"/>
            <a:ext cx="41191" cy="65890"/>
          </a:xfrm>
          <a:custGeom>
            <a:rect b="b" l="l" r="r" t="t"/>
            <a:pathLst>
              <a:path extrusionOk="0" h="142" w="89">
                <a:moveTo>
                  <a:pt x="88" y="128"/>
                </a:moveTo>
                <a:lnTo>
                  <a:pt x="58" y="141"/>
                </a:lnTo>
                <a:lnTo>
                  <a:pt x="0" y="15"/>
                </a:lnTo>
                <a:lnTo>
                  <a:pt x="31" y="0"/>
                </a:lnTo>
                <a:lnTo>
                  <a:pt x="88" y="128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9" name="Google Shape;1909;p213"/>
          <p:cNvSpPr/>
          <p:nvPr/>
        </p:nvSpPr>
        <p:spPr>
          <a:xfrm>
            <a:off x="1888231" y="1020244"/>
            <a:ext cx="346002" cy="282092"/>
          </a:xfrm>
          <a:custGeom>
            <a:rect b="b" l="l" r="r" t="t"/>
            <a:pathLst>
              <a:path extrusionOk="0" h="603" w="743">
                <a:moveTo>
                  <a:pt x="0" y="0"/>
                </a:moveTo>
                <a:lnTo>
                  <a:pt x="0" y="0"/>
                </a:lnTo>
                <a:cubicBezTo>
                  <a:pt x="0" y="0"/>
                  <a:pt x="166" y="124"/>
                  <a:pt x="247" y="362"/>
                </a:cubicBezTo>
                <a:lnTo>
                  <a:pt x="681" y="202"/>
                </a:lnTo>
                <a:lnTo>
                  <a:pt x="742" y="343"/>
                </a:lnTo>
                <a:cubicBezTo>
                  <a:pt x="742" y="343"/>
                  <a:pt x="320" y="602"/>
                  <a:pt x="240" y="590"/>
                </a:cubicBezTo>
                <a:cubicBezTo>
                  <a:pt x="172" y="580"/>
                  <a:pt x="0" y="399"/>
                  <a:pt x="0" y="399"/>
                </a:cubicBezTo>
                <a:lnTo>
                  <a:pt x="0" y="0"/>
                </a:ln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0" name="Google Shape;1910;p213"/>
          <p:cNvSpPr/>
          <p:nvPr/>
        </p:nvSpPr>
        <p:spPr>
          <a:xfrm>
            <a:off x="1888231" y="1020244"/>
            <a:ext cx="346002" cy="282092"/>
          </a:xfrm>
          <a:custGeom>
            <a:rect b="b" l="l" r="r" t="t"/>
            <a:pathLst>
              <a:path extrusionOk="0" h="603" w="743">
                <a:moveTo>
                  <a:pt x="0" y="0"/>
                </a:moveTo>
                <a:lnTo>
                  <a:pt x="0" y="0"/>
                </a:lnTo>
                <a:cubicBezTo>
                  <a:pt x="0" y="0"/>
                  <a:pt x="166" y="124"/>
                  <a:pt x="247" y="362"/>
                </a:cubicBezTo>
                <a:lnTo>
                  <a:pt x="681" y="202"/>
                </a:lnTo>
                <a:lnTo>
                  <a:pt x="742" y="343"/>
                </a:lnTo>
                <a:cubicBezTo>
                  <a:pt x="742" y="343"/>
                  <a:pt x="320" y="602"/>
                  <a:pt x="240" y="590"/>
                </a:cubicBezTo>
                <a:cubicBezTo>
                  <a:pt x="172" y="580"/>
                  <a:pt x="0" y="399"/>
                  <a:pt x="0" y="399"/>
                </a:cubicBezTo>
                <a:lnTo>
                  <a:pt x="0" y="0"/>
                </a:lnTo>
              </a:path>
            </a:pathLst>
          </a:custGeom>
          <a:solidFill>
            <a:srgbClr val="132646">
              <a:alpha val="4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1" name="Google Shape;1911;p213"/>
          <p:cNvSpPr/>
          <p:nvPr/>
        </p:nvSpPr>
        <p:spPr>
          <a:xfrm>
            <a:off x="1688457" y="2045660"/>
            <a:ext cx="115334" cy="142075"/>
          </a:xfrm>
          <a:custGeom>
            <a:rect b="b" l="l" r="r" t="t"/>
            <a:pathLst>
              <a:path extrusionOk="0" h="304" w="247">
                <a:moveTo>
                  <a:pt x="225" y="0"/>
                </a:moveTo>
                <a:lnTo>
                  <a:pt x="225" y="0"/>
                </a:lnTo>
                <a:cubicBezTo>
                  <a:pt x="225" y="0"/>
                  <a:pt x="246" y="88"/>
                  <a:pt x="215" y="122"/>
                </a:cubicBezTo>
                <a:cubicBezTo>
                  <a:pt x="163" y="178"/>
                  <a:pt x="156" y="301"/>
                  <a:pt x="84" y="302"/>
                </a:cubicBezTo>
                <a:cubicBezTo>
                  <a:pt x="11" y="303"/>
                  <a:pt x="0" y="231"/>
                  <a:pt x="31" y="165"/>
                </a:cubicBezTo>
                <a:cubicBezTo>
                  <a:pt x="61" y="98"/>
                  <a:pt x="60" y="0"/>
                  <a:pt x="60" y="0"/>
                </a:cubicBezTo>
                <a:lnTo>
                  <a:pt x="225" y="0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2" name="Google Shape;1912;p213"/>
          <p:cNvSpPr/>
          <p:nvPr/>
        </p:nvSpPr>
        <p:spPr>
          <a:xfrm>
            <a:off x="1816148" y="2025069"/>
            <a:ext cx="173001" cy="113248"/>
          </a:xfrm>
          <a:custGeom>
            <a:rect b="b" l="l" r="r" t="t"/>
            <a:pathLst>
              <a:path extrusionOk="0" h="244" w="371">
                <a:moveTo>
                  <a:pt x="47" y="11"/>
                </a:moveTo>
                <a:lnTo>
                  <a:pt x="47" y="11"/>
                </a:lnTo>
                <a:cubicBezTo>
                  <a:pt x="47" y="11"/>
                  <a:pt x="0" y="151"/>
                  <a:pt x="88" y="172"/>
                </a:cubicBezTo>
                <a:cubicBezTo>
                  <a:pt x="184" y="194"/>
                  <a:pt x="258" y="243"/>
                  <a:pt x="305" y="220"/>
                </a:cubicBezTo>
                <a:cubicBezTo>
                  <a:pt x="370" y="188"/>
                  <a:pt x="339" y="131"/>
                  <a:pt x="272" y="99"/>
                </a:cubicBezTo>
                <a:cubicBezTo>
                  <a:pt x="179" y="54"/>
                  <a:pt x="195" y="0"/>
                  <a:pt x="195" y="0"/>
                </a:cubicBezTo>
                <a:lnTo>
                  <a:pt x="47" y="11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3" name="Google Shape;1913;p213"/>
          <p:cNvSpPr/>
          <p:nvPr/>
        </p:nvSpPr>
        <p:spPr>
          <a:xfrm>
            <a:off x="1795553" y="1452647"/>
            <a:ext cx="129750" cy="615661"/>
          </a:xfrm>
          <a:custGeom>
            <a:rect b="b" l="l" r="r" t="t"/>
            <a:pathLst>
              <a:path extrusionOk="0" h="1317" w="279">
                <a:moveTo>
                  <a:pt x="0" y="129"/>
                </a:moveTo>
                <a:lnTo>
                  <a:pt x="62" y="1258"/>
                </a:lnTo>
                <a:cubicBezTo>
                  <a:pt x="62" y="1258"/>
                  <a:pt x="203" y="1316"/>
                  <a:pt x="278" y="1227"/>
                </a:cubicBezTo>
                <a:lnTo>
                  <a:pt x="232" y="0"/>
                </a:lnTo>
                <a:lnTo>
                  <a:pt x="0" y="129"/>
                </a:lnTo>
              </a:path>
            </a:pathLst>
          </a:custGeom>
          <a:solidFill>
            <a:srgbClr val="2A335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4" name="Google Shape;1914;p213"/>
          <p:cNvSpPr/>
          <p:nvPr/>
        </p:nvSpPr>
        <p:spPr>
          <a:xfrm>
            <a:off x="1795553" y="1479415"/>
            <a:ext cx="63845" cy="436523"/>
          </a:xfrm>
          <a:custGeom>
            <a:rect b="b" l="l" r="r" t="t"/>
            <a:pathLst>
              <a:path extrusionOk="0" h="937" w="135">
                <a:moveTo>
                  <a:pt x="0" y="74"/>
                </a:moveTo>
                <a:lnTo>
                  <a:pt x="47" y="936"/>
                </a:lnTo>
                <a:lnTo>
                  <a:pt x="134" y="0"/>
                </a:lnTo>
                <a:lnTo>
                  <a:pt x="0" y="74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5" name="Google Shape;1915;p213"/>
          <p:cNvSpPr/>
          <p:nvPr/>
        </p:nvSpPr>
        <p:spPr>
          <a:xfrm>
            <a:off x="1676099" y="1512360"/>
            <a:ext cx="140049" cy="570362"/>
          </a:xfrm>
          <a:custGeom>
            <a:rect b="b" l="l" r="r" t="t"/>
            <a:pathLst>
              <a:path extrusionOk="0" h="1222" w="299">
                <a:moveTo>
                  <a:pt x="0" y="0"/>
                </a:moveTo>
                <a:lnTo>
                  <a:pt x="60" y="1166"/>
                </a:lnTo>
                <a:cubicBezTo>
                  <a:pt x="60" y="1166"/>
                  <a:pt x="205" y="1221"/>
                  <a:pt x="280" y="1132"/>
                </a:cubicBezTo>
                <a:lnTo>
                  <a:pt x="298" y="0"/>
                </a:lnTo>
                <a:lnTo>
                  <a:pt x="0" y="0"/>
                </a:lnTo>
              </a:path>
            </a:pathLst>
          </a:custGeom>
          <a:solidFill>
            <a:srgbClr val="2A335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6" name="Google Shape;1916;p213"/>
          <p:cNvSpPr/>
          <p:nvPr/>
        </p:nvSpPr>
        <p:spPr>
          <a:xfrm>
            <a:off x="1655504" y="995535"/>
            <a:ext cx="257442" cy="516824"/>
          </a:xfrm>
          <a:custGeom>
            <a:rect b="b" l="l" r="r" t="t"/>
            <a:pathLst>
              <a:path extrusionOk="0" h="1109" w="551">
                <a:moveTo>
                  <a:pt x="550" y="985"/>
                </a:moveTo>
                <a:lnTo>
                  <a:pt x="421" y="1108"/>
                </a:lnTo>
                <a:lnTo>
                  <a:pt x="0" y="1108"/>
                </a:lnTo>
                <a:lnTo>
                  <a:pt x="0" y="217"/>
                </a:lnTo>
                <a:cubicBezTo>
                  <a:pt x="0" y="151"/>
                  <a:pt x="46" y="95"/>
                  <a:pt x="110" y="80"/>
                </a:cubicBezTo>
                <a:lnTo>
                  <a:pt x="378" y="20"/>
                </a:lnTo>
                <a:cubicBezTo>
                  <a:pt x="467" y="0"/>
                  <a:pt x="550" y="67"/>
                  <a:pt x="550" y="156"/>
                </a:cubicBezTo>
                <a:lnTo>
                  <a:pt x="550" y="985"/>
                </a:ln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7" name="Google Shape;1917;p213"/>
          <p:cNvSpPr/>
          <p:nvPr/>
        </p:nvSpPr>
        <p:spPr>
          <a:xfrm>
            <a:off x="1702873" y="1003772"/>
            <a:ext cx="185359" cy="232674"/>
          </a:xfrm>
          <a:custGeom>
            <a:rect b="b" l="l" r="r" t="t"/>
            <a:pathLst>
              <a:path extrusionOk="0" h="497" w="399">
                <a:moveTo>
                  <a:pt x="103" y="177"/>
                </a:moveTo>
                <a:lnTo>
                  <a:pt x="62" y="253"/>
                </a:lnTo>
                <a:cubicBezTo>
                  <a:pt x="62" y="253"/>
                  <a:pt x="188" y="333"/>
                  <a:pt x="219" y="372"/>
                </a:cubicBezTo>
                <a:lnTo>
                  <a:pt x="319" y="496"/>
                </a:lnTo>
                <a:lnTo>
                  <a:pt x="348" y="329"/>
                </a:lnTo>
                <a:cubicBezTo>
                  <a:pt x="356" y="287"/>
                  <a:pt x="370" y="245"/>
                  <a:pt x="391" y="207"/>
                </a:cubicBezTo>
                <a:lnTo>
                  <a:pt x="398" y="192"/>
                </a:lnTo>
                <a:lnTo>
                  <a:pt x="329" y="124"/>
                </a:lnTo>
                <a:lnTo>
                  <a:pt x="394" y="83"/>
                </a:lnTo>
                <a:lnTo>
                  <a:pt x="327" y="3"/>
                </a:lnTo>
                <a:cubicBezTo>
                  <a:pt x="310" y="0"/>
                  <a:pt x="293" y="0"/>
                  <a:pt x="274" y="5"/>
                </a:cubicBezTo>
                <a:lnTo>
                  <a:pt x="15" y="63"/>
                </a:lnTo>
                <a:cubicBezTo>
                  <a:pt x="11" y="64"/>
                  <a:pt x="0" y="159"/>
                  <a:pt x="0" y="159"/>
                </a:cubicBezTo>
                <a:lnTo>
                  <a:pt x="103" y="177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8" name="Google Shape;1918;p213"/>
          <p:cNvSpPr/>
          <p:nvPr/>
        </p:nvSpPr>
        <p:spPr>
          <a:xfrm>
            <a:off x="1851160" y="1226150"/>
            <a:ext cx="4119" cy="286210"/>
          </a:xfrm>
          <a:custGeom>
            <a:rect b="b" l="l" r="r" t="t"/>
            <a:pathLst>
              <a:path extrusionOk="0" h="614" w="7">
                <a:moveTo>
                  <a:pt x="6" y="613"/>
                </a:moveTo>
                <a:lnTo>
                  <a:pt x="0" y="613"/>
                </a:lnTo>
                <a:lnTo>
                  <a:pt x="0" y="0"/>
                </a:lnTo>
                <a:lnTo>
                  <a:pt x="6" y="0"/>
                </a:lnTo>
                <a:lnTo>
                  <a:pt x="6" y="613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9" name="Google Shape;1919;p213"/>
          <p:cNvSpPr/>
          <p:nvPr/>
        </p:nvSpPr>
        <p:spPr>
          <a:xfrm>
            <a:off x="1867637" y="1259095"/>
            <a:ext cx="13917" cy="193056"/>
          </a:xfrm>
          <a:custGeom>
            <a:rect b="b" l="l" r="r" t="t"/>
            <a:pathLst>
              <a:path extrusionOk="0" h="514816" w="37111">
                <a:moveTo>
                  <a:pt x="18556" y="477703"/>
                </a:moveTo>
                <a:cubicBezTo>
                  <a:pt x="27833" y="477703"/>
                  <a:pt x="37111" y="486981"/>
                  <a:pt x="37111" y="497585"/>
                </a:cubicBezTo>
                <a:cubicBezTo>
                  <a:pt x="37111" y="506863"/>
                  <a:pt x="27833" y="514816"/>
                  <a:pt x="18556" y="514816"/>
                </a:cubicBezTo>
                <a:cubicBezTo>
                  <a:pt x="7953" y="514816"/>
                  <a:pt x="0" y="506863"/>
                  <a:pt x="0" y="497585"/>
                </a:cubicBezTo>
                <a:cubicBezTo>
                  <a:pt x="0" y="486981"/>
                  <a:pt x="7953" y="477703"/>
                  <a:pt x="18556" y="477703"/>
                </a:cubicBezTo>
                <a:close/>
                <a:moveTo>
                  <a:pt x="18556" y="318470"/>
                </a:moveTo>
                <a:cubicBezTo>
                  <a:pt x="27833" y="318470"/>
                  <a:pt x="37111" y="326422"/>
                  <a:pt x="37111" y="335699"/>
                </a:cubicBezTo>
                <a:cubicBezTo>
                  <a:pt x="37111" y="347627"/>
                  <a:pt x="27833" y="355579"/>
                  <a:pt x="18556" y="355579"/>
                </a:cubicBezTo>
                <a:cubicBezTo>
                  <a:pt x="7953" y="355579"/>
                  <a:pt x="0" y="347627"/>
                  <a:pt x="0" y="335699"/>
                </a:cubicBezTo>
                <a:cubicBezTo>
                  <a:pt x="0" y="326422"/>
                  <a:pt x="7953" y="318470"/>
                  <a:pt x="18556" y="318470"/>
                </a:cubicBezTo>
                <a:close/>
                <a:moveTo>
                  <a:pt x="18556" y="159235"/>
                </a:moveTo>
                <a:cubicBezTo>
                  <a:pt x="27833" y="159235"/>
                  <a:pt x="37111" y="167188"/>
                  <a:pt x="37111" y="177791"/>
                </a:cubicBezTo>
                <a:cubicBezTo>
                  <a:pt x="37111" y="187070"/>
                  <a:pt x="27833" y="196348"/>
                  <a:pt x="18556" y="196348"/>
                </a:cubicBezTo>
                <a:cubicBezTo>
                  <a:pt x="7953" y="196348"/>
                  <a:pt x="0" y="187070"/>
                  <a:pt x="0" y="177791"/>
                </a:cubicBezTo>
                <a:cubicBezTo>
                  <a:pt x="0" y="167188"/>
                  <a:pt x="7953" y="159235"/>
                  <a:pt x="18556" y="159235"/>
                </a:cubicBezTo>
                <a:close/>
                <a:moveTo>
                  <a:pt x="18556" y="0"/>
                </a:moveTo>
                <a:cubicBezTo>
                  <a:pt x="27833" y="0"/>
                  <a:pt x="37111" y="7952"/>
                  <a:pt x="37111" y="18554"/>
                </a:cubicBezTo>
                <a:cubicBezTo>
                  <a:pt x="37111" y="29157"/>
                  <a:pt x="27833" y="37109"/>
                  <a:pt x="18556" y="37109"/>
                </a:cubicBezTo>
                <a:cubicBezTo>
                  <a:pt x="7953" y="37109"/>
                  <a:pt x="0" y="29157"/>
                  <a:pt x="0" y="18554"/>
                </a:cubicBezTo>
                <a:cubicBezTo>
                  <a:pt x="0" y="7952"/>
                  <a:pt x="7953" y="0"/>
                  <a:pt x="18556" y="0"/>
                </a:cubicBezTo>
                <a:close/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0" name="Google Shape;1920;p213"/>
          <p:cNvSpPr/>
          <p:nvPr/>
        </p:nvSpPr>
        <p:spPr>
          <a:xfrm>
            <a:off x="1519574" y="1493829"/>
            <a:ext cx="72084" cy="51476"/>
          </a:xfrm>
          <a:custGeom>
            <a:rect b="b" l="l" r="r" t="t"/>
            <a:pathLst>
              <a:path extrusionOk="0" h="112" w="156">
                <a:moveTo>
                  <a:pt x="132" y="111"/>
                </a:moveTo>
                <a:lnTo>
                  <a:pt x="0" y="55"/>
                </a:lnTo>
                <a:lnTo>
                  <a:pt x="23" y="0"/>
                </a:lnTo>
                <a:lnTo>
                  <a:pt x="155" y="56"/>
                </a:lnTo>
                <a:lnTo>
                  <a:pt x="132" y="111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1" name="Google Shape;1921;p213"/>
          <p:cNvSpPr/>
          <p:nvPr/>
        </p:nvSpPr>
        <p:spPr>
          <a:xfrm>
            <a:off x="1443371" y="1522657"/>
            <a:ext cx="135930" cy="142075"/>
          </a:xfrm>
          <a:custGeom>
            <a:rect b="b" l="l" r="r" t="t"/>
            <a:pathLst>
              <a:path extrusionOk="0" h="306" w="290">
                <a:moveTo>
                  <a:pt x="179" y="0"/>
                </a:moveTo>
                <a:lnTo>
                  <a:pt x="179" y="0"/>
                </a:lnTo>
                <a:cubicBezTo>
                  <a:pt x="179" y="0"/>
                  <a:pt x="158" y="25"/>
                  <a:pt x="143" y="28"/>
                </a:cubicBezTo>
                <a:cubicBezTo>
                  <a:pt x="111" y="36"/>
                  <a:pt x="84" y="56"/>
                  <a:pt x="68" y="84"/>
                </a:cubicBezTo>
                <a:cubicBezTo>
                  <a:pt x="0" y="197"/>
                  <a:pt x="123" y="94"/>
                  <a:pt x="123" y="94"/>
                </a:cubicBezTo>
                <a:lnTo>
                  <a:pt x="79" y="165"/>
                </a:lnTo>
                <a:cubicBezTo>
                  <a:pt x="79" y="165"/>
                  <a:pt x="25" y="198"/>
                  <a:pt x="16" y="222"/>
                </a:cubicBezTo>
                <a:cubicBezTo>
                  <a:pt x="13" y="230"/>
                  <a:pt x="17" y="238"/>
                  <a:pt x="24" y="240"/>
                </a:cubicBezTo>
                <a:lnTo>
                  <a:pt x="34" y="244"/>
                </a:lnTo>
                <a:cubicBezTo>
                  <a:pt x="34" y="244"/>
                  <a:pt x="13" y="280"/>
                  <a:pt x="29" y="283"/>
                </a:cubicBezTo>
                <a:cubicBezTo>
                  <a:pt x="45" y="287"/>
                  <a:pt x="70" y="267"/>
                  <a:pt x="70" y="267"/>
                </a:cubicBezTo>
                <a:cubicBezTo>
                  <a:pt x="70" y="267"/>
                  <a:pt x="52" y="291"/>
                  <a:pt x="66" y="298"/>
                </a:cubicBezTo>
                <a:cubicBezTo>
                  <a:pt x="81" y="305"/>
                  <a:pt x="129" y="269"/>
                  <a:pt x="129" y="269"/>
                </a:cubicBezTo>
                <a:cubicBezTo>
                  <a:pt x="129" y="269"/>
                  <a:pt x="123" y="290"/>
                  <a:pt x="140" y="291"/>
                </a:cubicBezTo>
                <a:cubicBezTo>
                  <a:pt x="157" y="291"/>
                  <a:pt x="237" y="194"/>
                  <a:pt x="237" y="194"/>
                </a:cubicBezTo>
                <a:lnTo>
                  <a:pt x="289" y="47"/>
                </a:lnTo>
                <a:lnTo>
                  <a:pt x="179" y="0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2" name="Google Shape;1922;p213"/>
          <p:cNvSpPr/>
          <p:nvPr/>
        </p:nvSpPr>
        <p:spPr>
          <a:xfrm>
            <a:off x="1655504" y="1086134"/>
            <a:ext cx="57667" cy="426228"/>
          </a:xfrm>
          <a:custGeom>
            <a:rect b="b" l="l" r="r" t="t"/>
            <a:pathLst>
              <a:path extrusionOk="0" h="914" w="125">
                <a:moveTo>
                  <a:pt x="2" y="0"/>
                </a:moveTo>
                <a:lnTo>
                  <a:pt x="2" y="0"/>
                </a:lnTo>
                <a:cubicBezTo>
                  <a:pt x="1" y="7"/>
                  <a:pt x="0" y="14"/>
                  <a:pt x="0" y="22"/>
                </a:cubicBezTo>
                <a:lnTo>
                  <a:pt x="0" y="913"/>
                </a:lnTo>
                <a:lnTo>
                  <a:pt x="97" y="913"/>
                </a:lnTo>
                <a:cubicBezTo>
                  <a:pt x="124" y="304"/>
                  <a:pt x="53" y="81"/>
                  <a:pt x="2" y="0"/>
                </a:cubicBez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3" name="Google Shape;1923;p213"/>
          <p:cNvSpPr/>
          <p:nvPr/>
        </p:nvSpPr>
        <p:spPr>
          <a:xfrm>
            <a:off x="1511336" y="1053189"/>
            <a:ext cx="197715" cy="483880"/>
          </a:xfrm>
          <a:custGeom>
            <a:rect b="b" l="l" r="r" t="t"/>
            <a:pathLst>
              <a:path extrusionOk="0" h="1037" w="423">
                <a:moveTo>
                  <a:pt x="342" y="0"/>
                </a:moveTo>
                <a:lnTo>
                  <a:pt x="342" y="0"/>
                </a:lnTo>
                <a:cubicBezTo>
                  <a:pt x="342" y="0"/>
                  <a:pt x="237" y="37"/>
                  <a:pt x="158" y="531"/>
                </a:cubicBezTo>
                <a:lnTo>
                  <a:pt x="0" y="971"/>
                </a:lnTo>
                <a:lnTo>
                  <a:pt x="180" y="1036"/>
                </a:lnTo>
                <a:lnTo>
                  <a:pt x="349" y="596"/>
                </a:lnTo>
                <a:lnTo>
                  <a:pt x="422" y="221"/>
                </a:lnTo>
                <a:cubicBezTo>
                  <a:pt x="422" y="221"/>
                  <a:pt x="417" y="73"/>
                  <a:pt x="342" y="0"/>
                </a:cubicBez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4" name="Google Shape;1924;p213"/>
          <p:cNvSpPr/>
          <p:nvPr/>
        </p:nvSpPr>
        <p:spPr>
          <a:xfrm>
            <a:off x="1725528" y="1005829"/>
            <a:ext cx="131811" cy="230616"/>
          </a:xfrm>
          <a:custGeom>
            <a:rect b="b" l="l" r="r" t="t"/>
            <a:pathLst>
              <a:path extrusionOk="0" h="492" w="283">
                <a:moveTo>
                  <a:pt x="224" y="0"/>
                </a:moveTo>
                <a:lnTo>
                  <a:pt x="0" y="50"/>
                </a:lnTo>
                <a:cubicBezTo>
                  <a:pt x="76" y="129"/>
                  <a:pt x="246" y="319"/>
                  <a:pt x="270" y="491"/>
                </a:cubicBezTo>
                <a:cubicBezTo>
                  <a:pt x="270" y="491"/>
                  <a:pt x="282" y="181"/>
                  <a:pt x="224" y="0"/>
                </a:cubicBezTo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5" name="Google Shape;1925;p213"/>
          <p:cNvSpPr/>
          <p:nvPr/>
        </p:nvSpPr>
        <p:spPr>
          <a:xfrm>
            <a:off x="1799671" y="1077898"/>
            <a:ext cx="55607" cy="156489"/>
          </a:xfrm>
          <a:custGeom>
            <a:rect b="b" l="l" r="r" t="t"/>
            <a:pathLst>
              <a:path extrusionOk="0" h="335" w="117">
                <a:moveTo>
                  <a:pt x="103" y="56"/>
                </a:moveTo>
                <a:lnTo>
                  <a:pt x="76" y="0"/>
                </a:lnTo>
                <a:lnTo>
                  <a:pt x="3" y="24"/>
                </a:lnTo>
                <a:lnTo>
                  <a:pt x="0" y="87"/>
                </a:lnTo>
                <a:cubicBezTo>
                  <a:pt x="53" y="164"/>
                  <a:pt x="99" y="251"/>
                  <a:pt x="111" y="334"/>
                </a:cubicBezTo>
                <a:cubicBezTo>
                  <a:pt x="111" y="334"/>
                  <a:pt x="116" y="199"/>
                  <a:pt x="103" y="56"/>
                </a:cubicBezTo>
              </a:path>
            </a:pathLst>
          </a:custGeom>
          <a:solidFill>
            <a:srgbClr val="FA61A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6" name="Google Shape;1926;p213"/>
          <p:cNvSpPr/>
          <p:nvPr/>
        </p:nvSpPr>
        <p:spPr>
          <a:xfrm>
            <a:off x="1793492" y="1040834"/>
            <a:ext cx="43251" cy="49417"/>
          </a:xfrm>
          <a:custGeom>
            <a:rect b="b" l="l" r="r" t="t"/>
            <a:pathLst>
              <a:path extrusionOk="0" h="104" w="93">
                <a:moveTo>
                  <a:pt x="19" y="103"/>
                </a:moveTo>
                <a:lnTo>
                  <a:pt x="92" y="79"/>
                </a:lnTo>
                <a:lnTo>
                  <a:pt x="56" y="0"/>
                </a:lnTo>
                <a:lnTo>
                  <a:pt x="0" y="16"/>
                </a:lnTo>
                <a:lnTo>
                  <a:pt x="19" y="103"/>
                </a:lnTo>
              </a:path>
            </a:pathLst>
          </a:custGeom>
          <a:solidFill>
            <a:srgbClr val="EA348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7" name="Google Shape;1927;p213"/>
          <p:cNvSpPr/>
          <p:nvPr/>
        </p:nvSpPr>
        <p:spPr>
          <a:xfrm>
            <a:off x="1725528" y="1022302"/>
            <a:ext cx="82382" cy="67950"/>
          </a:xfrm>
          <a:custGeom>
            <a:rect b="b" l="l" r="r" t="t"/>
            <a:pathLst>
              <a:path extrusionOk="0" h="144" w="178">
                <a:moveTo>
                  <a:pt x="51" y="0"/>
                </a:moveTo>
                <a:lnTo>
                  <a:pt x="0" y="12"/>
                </a:lnTo>
                <a:lnTo>
                  <a:pt x="162" y="143"/>
                </a:lnTo>
                <a:lnTo>
                  <a:pt x="177" y="47"/>
                </a:lnTo>
                <a:lnTo>
                  <a:pt x="51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8" name="Google Shape;1928;p213"/>
          <p:cNvSpPr/>
          <p:nvPr/>
        </p:nvSpPr>
        <p:spPr>
          <a:xfrm>
            <a:off x="1807910" y="1005829"/>
            <a:ext cx="26773" cy="74126"/>
          </a:xfrm>
          <a:custGeom>
            <a:rect b="b" l="l" r="r" t="t"/>
            <a:pathLst>
              <a:path extrusionOk="0" h="158" w="59">
                <a:moveTo>
                  <a:pt x="0" y="85"/>
                </a:moveTo>
                <a:lnTo>
                  <a:pt x="58" y="157"/>
                </a:lnTo>
                <a:lnTo>
                  <a:pt x="48" y="0"/>
                </a:lnTo>
                <a:lnTo>
                  <a:pt x="0" y="11"/>
                </a:lnTo>
                <a:lnTo>
                  <a:pt x="0" y="85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29" name="Google Shape;1929;p213"/>
          <p:cNvSpPr/>
          <p:nvPr/>
        </p:nvSpPr>
        <p:spPr>
          <a:xfrm>
            <a:off x="1750243" y="931704"/>
            <a:ext cx="59726" cy="113250"/>
          </a:xfrm>
          <a:custGeom>
            <a:rect b="b" l="l" r="r" t="t"/>
            <a:pathLst>
              <a:path extrusionOk="0" h="244" w="127">
                <a:moveTo>
                  <a:pt x="126" y="243"/>
                </a:moveTo>
                <a:lnTo>
                  <a:pt x="0" y="196"/>
                </a:lnTo>
                <a:lnTo>
                  <a:pt x="0" y="0"/>
                </a:lnTo>
                <a:lnTo>
                  <a:pt x="126" y="0"/>
                </a:lnTo>
                <a:lnTo>
                  <a:pt x="126" y="243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0" name="Google Shape;1930;p213"/>
          <p:cNvSpPr/>
          <p:nvPr/>
        </p:nvSpPr>
        <p:spPr>
          <a:xfrm>
            <a:off x="1750243" y="931703"/>
            <a:ext cx="59726" cy="90599"/>
          </a:xfrm>
          <a:custGeom>
            <a:rect b="b" l="l" r="r" t="t"/>
            <a:pathLst>
              <a:path extrusionOk="0" h="192" w="127">
                <a:moveTo>
                  <a:pt x="126" y="191"/>
                </a:moveTo>
                <a:lnTo>
                  <a:pt x="126" y="0"/>
                </a:lnTo>
                <a:lnTo>
                  <a:pt x="0" y="0"/>
                </a:lnTo>
                <a:lnTo>
                  <a:pt x="0" y="92"/>
                </a:lnTo>
                <a:cubicBezTo>
                  <a:pt x="18" y="126"/>
                  <a:pt x="54" y="169"/>
                  <a:pt x="126" y="191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1" name="Google Shape;1931;p213"/>
          <p:cNvSpPr/>
          <p:nvPr/>
        </p:nvSpPr>
        <p:spPr>
          <a:xfrm>
            <a:off x="1735826" y="841104"/>
            <a:ext cx="127692" cy="181198"/>
          </a:xfrm>
          <a:custGeom>
            <a:rect b="b" l="l" r="r" t="t"/>
            <a:pathLst>
              <a:path extrusionOk="0" h="387" w="275">
                <a:moveTo>
                  <a:pt x="264" y="113"/>
                </a:moveTo>
                <a:lnTo>
                  <a:pt x="264" y="113"/>
                </a:lnTo>
                <a:cubicBezTo>
                  <a:pt x="267" y="200"/>
                  <a:pt x="274" y="332"/>
                  <a:pt x="204" y="359"/>
                </a:cubicBezTo>
                <a:cubicBezTo>
                  <a:pt x="135" y="386"/>
                  <a:pt x="45" y="260"/>
                  <a:pt x="23" y="190"/>
                </a:cubicBezTo>
                <a:cubicBezTo>
                  <a:pt x="0" y="119"/>
                  <a:pt x="40" y="44"/>
                  <a:pt x="110" y="22"/>
                </a:cubicBezTo>
                <a:cubicBezTo>
                  <a:pt x="181" y="0"/>
                  <a:pt x="261" y="39"/>
                  <a:pt x="264" y="113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2" name="Google Shape;1932;p213"/>
          <p:cNvSpPr/>
          <p:nvPr/>
        </p:nvSpPr>
        <p:spPr>
          <a:xfrm>
            <a:off x="1824386" y="911113"/>
            <a:ext cx="18535" cy="45300"/>
          </a:xfrm>
          <a:custGeom>
            <a:rect b="b" l="l" r="r" t="t"/>
            <a:pathLst>
              <a:path extrusionOk="0" h="96" w="40">
                <a:moveTo>
                  <a:pt x="14" y="95"/>
                </a:moveTo>
                <a:lnTo>
                  <a:pt x="14" y="95"/>
                </a:lnTo>
                <a:cubicBezTo>
                  <a:pt x="6" y="95"/>
                  <a:pt x="1" y="94"/>
                  <a:pt x="0" y="94"/>
                </a:cubicBezTo>
                <a:lnTo>
                  <a:pt x="2" y="84"/>
                </a:lnTo>
                <a:cubicBezTo>
                  <a:pt x="2" y="84"/>
                  <a:pt x="11" y="85"/>
                  <a:pt x="26" y="84"/>
                </a:cubicBezTo>
                <a:cubicBezTo>
                  <a:pt x="26" y="80"/>
                  <a:pt x="22" y="69"/>
                  <a:pt x="20" y="63"/>
                </a:cubicBezTo>
                <a:cubicBezTo>
                  <a:pt x="17" y="54"/>
                  <a:pt x="15" y="47"/>
                  <a:pt x="14" y="42"/>
                </a:cubicBezTo>
                <a:cubicBezTo>
                  <a:pt x="13" y="28"/>
                  <a:pt x="10" y="1"/>
                  <a:pt x="10" y="1"/>
                </a:cubicBezTo>
                <a:lnTo>
                  <a:pt x="21" y="0"/>
                </a:lnTo>
                <a:cubicBezTo>
                  <a:pt x="21" y="0"/>
                  <a:pt x="24" y="27"/>
                  <a:pt x="25" y="41"/>
                </a:cubicBezTo>
                <a:cubicBezTo>
                  <a:pt x="25" y="45"/>
                  <a:pt x="28" y="52"/>
                  <a:pt x="30" y="59"/>
                </a:cubicBezTo>
                <a:cubicBezTo>
                  <a:pt x="35" y="75"/>
                  <a:pt x="39" y="85"/>
                  <a:pt x="35" y="91"/>
                </a:cubicBezTo>
                <a:cubicBezTo>
                  <a:pt x="34" y="93"/>
                  <a:pt x="32" y="94"/>
                  <a:pt x="29" y="94"/>
                </a:cubicBezTo>
                <a:cubicBezTo>
                  <a:pt x="23" y="95"/>
                  <a:pt x="18" y="95"/>
                  <a:pt x="14" y="95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3" name="Google Shape;1933;p213"/>
          <p:cNvSpPr/>
          <p:nvPr/>
        </p:nvSpPr>
        <p:spPr>
          <a:xfrm>
            <a:off x="1702873" y="738152"/>
            <a:ext cx="185359" cy="228557"/>
          </a:xfrm>
          <a:custGeom>
            <a:rect b="b" l="l" r="r" t="t"/>
            <a:pathLst>
              <a:path extrusionOk="0" h="489" w="395">
                <a:moveTo>
                  <a:pt x="99" y="400"/>
                </a:moveTo>
                <a:lnTo>
                  <a:pt x="99" y="400"/>
                </a:lnTo>
                <a:cubicBezTo>
                  <a:pt x="99" y="400"/>
                  <a:pt x="118" y="440"/>
                  <a:pt x="138" y="437"/>
                </a:cubicBezTo>
                <a:cubicBezTo>
                  <a:pt x="158" y="434"/>
                  <a:pt x="135" y="321"/>
                  <a:pt x="170" y="312"/>
                </a:cubicBezTo>
                <a:cubicBezTo>
                  <a:pt x="205" y="303"/>
                  <a:pt x="382" y="357"/>
                  <a:pt x="388" y="179"/>
                </a:cubicBezTo>
                <a:cubicBezTo>
                  <a:pt x="394" y="0"/>
                  <a:pt x="234" y="155"/>
                  <a:pt x="234" y="155"/>
                </a:cubicBezTo>
                <a:cubicBezTo>
                  <a:pt x="234" y="155"/>
                  <a:pt x="189" y="124"/>
                  <a:pt x="137" y="134"/>
                </a:cubicBezTo>
                <a:cubicBezTo>
                  <a:pt x="84" y="143"/>
                  <a:pt x="51" y="198"/>
                  <a:pt x="68" y="258"/>
                </a:cubicBezTo>
                <a:cubicBezTo>
                  <a:pt x="68" y="258"/>
                  <a:pt x="0" y="265"/>
                  <a:pt x="0" y="332"/>
                </a:cubicBezTo>
                <a:cubicBezTo>
                  <a:pt x="0" y="399"/>
                  <a:pt x="45" y="406"/>
                  <a:pt x="45" y="406"/>
                </a:cubicBezTo>
                <a:cubicBezTo>
                  <a:pt x="45" y="406"/>
                  <a:pt x="14" y="475"/>
                  <a:pt x="99" y="488"/>
                </a:cubicBezTo>
                <a:lnTo>
                  <a:pt x="99" y="400"/>
                </a:lnTo>
              </a:path>
            </a:pathLst>
          </a:custGeom>
          <a:solidFill>
            <a:srgbClr val="C5630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4" name="Google Shape;1934;p213"/>
          <p:cNvSpPr/>
          <p:nvPr/>
        </p:nvSpPr>
        <p:spPr>
          <a:xfrm>
            <a:off x="1727588" y="913172"/>
            <a:ext cx="30893" cy="32945"/>
          </a:xfrm>
          <a:custGeom>
            <a:rect b="b" l="l" r="r" t="t"/>
            <a:pathLst>
              <a:path extrusionOk="0" h="69" w="68">
                <a:moveTo>
                  <a:pt x="54" y="17"/>
                </a:moveTo>
                <a:lnTo>
                  <a:pt x="54" y="17"/>
                </a:lnTo>
                <a:cubicBezTo>
                  <a:pt x="67" y="31"/>
                  <a:pt x="67" y="54"/>
                  <a:pt x="61" y="61"/>
                </a:cubicBezTo>
                <a:cubicBezTo>
                  <a:pt x="54" y="67"/>
                  <a:pt x="31" y="68"/>
                  <a:pt x="17" y="54"/>
                </a:cubicBezTo>
                <a:cubicBezTo>
                  <a:pt x="3" y="40"/>
                  <a:pt x="0" y="20"/>
                  <a:pt x="11" y="10"/>
                </a:cubicBezTo>
                <a:cubicBezTo>
                  <a:pt x="20" y="0"/>
                  <a:pt x="40" y="3"/>
                  <a:pt x="54" y="17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5" name="Google Shape;1935;p213"/>
          <p:cNvSpPr/>
          <p:nvPr/>
        </p:nvSpPr>
        <p:spPr>
          <a:xfrm>
            <a:off x="1466027" y="2401878"/>
            <a:ext cx="166822" cy="119426"/>
          </a:xfrm>
          <a:custGeom>
            <a:rect b="b" l="l" r="r" t="t"/>
            <a:pathLst>
              <a:path extrusionOk="0" h="254" w="356">
                <a:moveTo>
                  <a:pt x="10" y="3"/>
                </a:moveTo>
                <a:lnTo>
                  <a:pt x="6" y="123"/>
                </a:lnTo>
                <a:cubicBezTo>
                  <a:pt x="0" y="211"/>
                  <a:pt x="8" y="253"/>
                  <a:pt x="202" y="179"/>
                </a:cubicBezTo>
                <a:cubicBezTo>
                  <a:pt x="240" y="164"/>
                  <a:pt x="275" y="148"/>
                  <a:pt x="301" y="135"/>
                </a:cubicBezTo>
                <a:cubicBezTo>
                  <a:pt x="355" y="111"/>
                  <a:pt x="307" y="64"/>
                  <a:pt x="234" y="74"/>
                </a:cubicBezTo>
                <a:cubicBezTo>
                  <a:pt x="181" y="80"/>
                  <a:pt x="149" y="60"/>
                  <a:pt x="149" y="60"/>
                </a:cubicBezTo>
                <a:lnTo>
                  <a:pt x="152" y="0"/>
                </a:lnTo>
                <a:lnTo>
                  <a:pt x="10" y="3"/>
                </a:lnTo>
              </a:path>
            </a:pathLst>
          </a:custGeom>
          <a:solidFill>
            <a:srgbClr val="2A335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6" name="Google Shape;1936;p213"/>
          <p:cNvSpPr/>
          <p:nvPr/>
        </p:nvSpPr>
        <p:spPr>
          <a:xfrm>
            <a:off x="1068534" y="2035363"/>
            <a:ext cx="516944" cy="376809"/>
          </a:xfrm>
          <a:custGeom>
            <a:rect b="b" l="l" r="r" t="t"/>
            <a:pathLst>
              <a:path extrusionOk="0" h="806" w="1106">
                <a:moveTo>
                  <a:pt x="0" y="132"/>
                </a:moveTo>
                <a:lnTo>
                  <a:pt x="0" y="132"/>
                </a:lnTo>
                <a:cubicBezTo>
                  <a:pt x="0" y="132"/>
                  <a:pt x="0" y="352"/>
                  <a:pt x="319" y="426"/>
                </a:cubicBezTo>
                <a:cubicBezTo>
                  <a:pt x="508" y="470"/>
                  <a:pt x="833" y="349"/>
                  <a:pt x="833" y="349"/>
                </a:cubicBezTo>
                <a:lnTo>
                  <a:pt x="840" y="805"/>
                </a:lnTo>
                <a:lnTo>
                  <a:pt x="1023" y="805"/>
                </a:lnTo>
                <a:cubicBezTo>
                  <a:pt x="1023" y="805"/>
                  <a:pt x="1105" y="122"/>
                  <a:pt x="1032" y="79"/>
                </a:cubicBezTo>
                <a:cubicBezTo>
                  <a:pt x="897" y="0"/>
                  <a:pt x="468" y="98"/>
                  <a:pt x="468" y="98"/>
                </a:cubicBezTo>
                <a:lnTo>
                  <a:pt x="0" y="132"/>
                </a:lnTo>
              </a:path>
            </a:pathLst>
          </a:custGeom>
          <a:solidFill>
            <a:srgbClr val="9DD69C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7" name="Google Shape;1937;p213"/>
          <p:cNvSpPr/>
          <p:nvPr/>
        </p:nvSpPr>
        <p:spPr>
          <a:xfrm>
            <a:off x="1150916" y="1648259"/>
            <a:ext cx="78262" cy="94717"/>
          </a:xfrm>
          <a:custGeom>
            <a:rect b="b" l="l" r="r" t="t"/>
            <a:pathLst>
              <a:path extrusionOk="0" h="203" w="167">
                <a:moveTo>
                  <a:pt x="166" y="202"/>
                </a:moveTo>
                <a:lnTo>
                  <a:pt x="0" y="202"/>
                </a:lnTo>
                <a:lnTo>
                  <a:pt x="0" y="0"/>
                </a:lnTo>
                <a:lnTo>
                  <a:pt x="166" y="0"/>
                </a:lnTo>
                <a:lnTo>
                  <a:pt x="166" y="202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8" name="Google Shape;1938;p213"/>
          <p:cNvSpPr/>
          <p:nvPr/>
        </p:nvSpPr>
        <p:spPr>
          <a:xfrm>
            <a:off x="1152976" y="1648259"/>
            <a:ext cx="76202" cy="51477"/>
          </a:xfrm>
          <a:custGeom>
            <a:rect b="b" l="l" r="r" t="t"/>
            <a:pathLst>
              <a:path extrusionOk="0" h="112" w="163">
                <a:moveTo>
                  <a:pt x="162" y="111"/>
                </a:moveTo>
                <a:lnTo>
                  <a:pt x="162" y="0"/>
                </a:lnTo>
                <a:lnTo>
                  <a:pt x="0" y="0"/>
                </a:lnTo>
                <a:cubicBezTo>
                  <a:pt x="20" y="30"/>
                  <a:pt x="67" y="89"/>
                  <a:pt x="162" y="111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39" name="Google Shape;1939;p213"/>
          <p:cNvSpPr/>
          <p:nvPr/>
        </p:nvSpPr>
        <p:spPr>
          <a:xfrm>
            <a:off x="1138558" y="1473238"/>
            <a:ext cx="170942" cy="220319"/>
          </a:xfrm>
          <a:custGeom>
            <a:rect b="b" l="l" r="r" t="t"/>
            <a:pathLst>
              <a:path extrusionOk="0" h="472" w="367">
                <a:moveTo>
                  <a:pt x="319" y="134"/>
                </a:moveTo>
                <a:lnTo>
                  <a:pt x="319" y="134"/>
                </a:lnTo>
                <a:cubicBezTo>
                  <a:pt x="335" y="173"/>
                  <a:pt x="328" y="201"/>
                  <a:pt x="330" y="235"/>
                </a:cubicBezTo>
                <a:cubicBezTo>
                  <a:pt x="331" y="257"/>
                  <a:pt x="352" y="283"/>
                  <a:pt x="360" y="304"/>
                </a:cubicBezTo>
                <a:cubicBezTo>
                  <a:pt x="366" y="320"/>
                  <a:pt x="328" y="325"/>
                  <a:pt x="328" y="331"/>
                </a:cubicBezTo>
                <a:cubicBezTo>
                  <a:pt x="324" y="424"/>
                  <a:pt x="295" y="456"/>
                  <a:pt x="259" y="462"/>
                </a:cubicBezTo>
                <a:cubicBezTo>
                  <a:pt x="209" y="471"/>
                  <a:pt x="85" y="390"/>
                  <a:pt x="54" y="304"/>
                </a:cubicBezTo>
                <a:cubicBezTo>
                  <a:pt x="27" y="232"/>
                  <a:pt x="0" y="126"/>
                  <a:pt x="96" y="63"/>
                </a:cubicBezTo>
                <a:cubicBezTo>
                  <a:pt x="194" y="0"/>
                  <a:pt x="291" y="63"/>
                  <a:pt x="319" y="134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0" name="Google Shape;1940;p213"/>
          <p:cNvSpPr/>
          <p:nvPr/>
        </p:nvSpPr>
        <p:spPr>
          <a:xfrm>
            <a:off x="1103547" y="1427939"/>
            <a:ext cx="210074" cy="238852"/>
          </a:xfrm>
          <a:custGeom>
            <a:rect b="b" l="l" r="r" t="t"/>
            <a:pathLst>
              <a:path extrusionOk="0" h="513" w="450">
                <a:moveTo>
                  <a:pt x="93" y="507"/>
                </a:moveTo>
                <a:lnTo>
                  <a:pt x="177" y="512"/>
                </a:lnTo>
                <a:cubicBezTo>
                  <a:pt x="177" y="512"/>
                  <a:pt x="218" y="465"/>
                  <a:pt x="212" y="427"/>
                </a:cubicBezTo>
                <a:cubicBezTo>
                  <a:pt x="212" y="427"/>
                  <a:pt x="142" y="404"/>
                  <a:pt x="167" y="338"/>
                </a:cubicBezTo>
                <a:cubicBezTo>
                  <a:pt x="189" y="283"/>
                  <a:pt x="248" y="329"/>
                  <a:pt x="248" y="382"/>
                </a:cubicBezTo>
                <a:cubicBezTo>
                  <a:pt x="248" y="417"/>
                  <a:pt x="285" y="421"/>
                  <a:pt x="287" y="376"/>
                </a:cubicBezTo>
                <a:cubicBezTo>
                  <a:pt x="289" y="341"/>
                  <a:pt x="293" y="252"/>
                  <a:pt x="293" y="252"/>
                </a:cubicBezTo>
                <a:cubicBezTo>
                  <a:pt x="293" y="252"/>
                  <a:pt x="449" y="216"/>
                  <a:pt x="449" y="89"/>
                </a:cubicBezTo>
                <a:cubicBezTo>
                  <a:pt x="449" y="0"/>
                  <a:pt x="395" y="92"/>
                  <a:pt x="297" y="101"/>
                </a:cubicBezTo>
                <a:cubicBezTo>
                  <a:pt x="251" y="105"/>
                  <a:pt x="149" y="60"/>
                  <a:pt x="72" y="119"/>
                </a:cubicBezTo>
                <a:cubicBezTo>
                  <a:pt x="13" y="164"/>
                  <a:pt x="0" y="256"/>
                  <a:pt x="45" y="350"/>
                </a:cubicBezTo>
                <a:cubicBezTo>
                  <a:pt x="93" y="455"/>
                  <a:pt x="93" y="507"/>
                  <a:pt x="93" y="507"/>
                </a:cubicBezTo>
              </a:path>
            </a:pathLst>
          </a:custGeom>
          <a:solidFill>
            <a:srgbClr val="342F2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1" name="Google Shape;1941;p213"/>
          <p:cNvSpPr/>
          <p:nvPr/>
        </p:nvSpPr>
        <p:spPr>
          <a:xfrm>
            <a:off x="1262131" y="1767684"/>
            <a:ext cx="278039" cy="207966"/>
          </a:xfrm>
          <a:custGeom>
            <a:rect b="b" l="l" r="r" t="t"/>
            <a:pathLst>
              <a:path extrusionOk="0" h="447" w="597">
                <a:moveTo>
                  <a:pt x="38" y="446"/>
                </a:moveTo>
                <a:lnTo>
                  <a:pt x="366" y="216"/>
                </a:lnTo>
                <a:cubicBezTo>
                  <a:pt x="366" y="216"/>
                  <a:pt x="535" y="215"/>
                  <a:pt x="535" y="205"/>
                </a:cubicBezTo>
                <a:lnTo>
                  <a:pt x="535" y="189"/>
                </a:lnTo>
                <a:cubicBezTo>
                  <a:pt x="535" y="189"/>
                  <a:pt x="578" y="191"/>
                  <a:pt x="581" y="184"/>
                </a:cubicBezTo>
                <a:cubicBezTo>
                  <a:pt x="583" y="176"/>
                  <a:pt x="577" y="166"/>
                  <a:pt x="577" y="166"/>
                </a:cubicBezTo>
                <a:cubicBezTo>
                  <a:pt x="577" y="166"/>
                  <a:pt x="596" y="157"/>
                  <a:pt x="592" y="146"/>
                </a:cubicBezTo>
                <a:cubicBezTo>
                  <a:pt x="588" y="135"/>
                  <a:pt x="571" y="134"/>
                  <a:pt x="571" y="134"/>
                </a:cubicBezTo>
                <a:cubicBezTo>
                  <a:pt x="571" y="134"/>
                  <a:pt x="587" y="115"/>
                  <a:pt x="581" y="105"/>
                </a:cubicBezTo>
                <a:cubicBezTo>
                  <a:pt x="575" y="95"/>
                  <a:pt x="426" y="103"/>
                  <a:pt x="426" y="103"/>
                </a:cubicBezTo>
                <a:cubicBezTo>
                  <a:pt x="426" y="103"/>
                  <a:pt x="457" y="67"/>
                  <a:pt x="465" y="65"/>
                </a:cubicBezTo>
                <a:cubicBezTo>
                  <a:pt x="484" y="60"/>
                  <a:pt x="504" y="46"/>
                  <a:pt x="497" y="18"/>
                </a:cubicBezTo>
                <a:cubicBezTo>
                  <a:pt x="493" y="0"/>
                  <a:pt x="477" y="37"/>
                  <a:pt x="433" y="40"/>
                </a:cubicBezTo>
                <a:cubicBezTo>
                  <a:pt x="402" y="42"/>
                  <a:pt x="332" y="48"/>
                  <a:pt x="315" y="120"/>
                </a:cubicBezTo>
                <a:lnTo>
                  <a:pt x="0" y="247"/>
                </a:lnTo>
                <a:lnTo>
                  <a:pt x="38" y="446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2" name="Google Shape;1942;p213"/>
          <p:cNvSpPr/>
          <p:nvPr/>
        </p:nvSpPr>
        <p:spPr>
          <a:xfrm>
            <a:off x="1262130" y="1864461"/>
            <a:ext cx="49429" cy="113248"/>
          </a:xfrm>
          <a:custGeom>
            <a:rect b="b" l="l" r="r" t="t"/>
            <a:pathLst>
              <a:path extrusionOk="0" h="242" w="104">
                <a:moveTo>
                  <a:pt x="0" y="42"/>
                </a:moveTo>
                <a:lnTo>
                  <a:pt x="38" y="241"/>
                </a:lnTo>
                <a:lnTo>
                  <a:pt x="103" y="196"/>
                </a:lnTo>
                <a:lnTo>
                  <a:pt x="103" y="0"/>
                </a:lnTo>
                <a:lnTo>
                  <a:pt x="0" y="42"/>
                </a:ln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3" name="Google Shape;1943;p213"/>
          <p:cNvSpPr/>
          <p:nvPr/>
        </p:nvSpPr>
        <p:spPr>
          <a:xfrm>
            <a:off x="1031462" y="1722385"/>
            <a:ext cx="63846" cy="156489"/>
          </a:xfrm>
          <a:custGeom>
            <a:rect b="b" l="l" r="r" t="t"/>
            <a:pathLst>
              <a:path extrusionOk="0" h="336" w="136">
                <a:moveTo>
                  <a:pt x="135" y="335"/>
                </a:moveTo>
                <a:lnTo>
                  <a:pt x="16" y="335"/>
                </a:lnTo>
                <a:cubicBezTo>
                  <a:pt x="16" y="335"/>
                  <a:pt x="0" y="104"/>
                  <a:pt x="69" y="27"/>
                </a:cubicBezTo>
                <a:cubicBezTo>
                  <a:pt x="70" y="27"/>
                  <a:pt x="70" y="26"/>
                  <a:pt x="70" y="25"/>
                </a:cubicBezTo>
                <a:cubicBezTo>
                  <a:pt x="94" y="0"/>
                  <a:pt x="135" y="19"/>
                  <a:pt x="135" y="55"/>
                </a:cubicBezTo>
                <a:lnTo>
                  <a:pt x="135" y="335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4" name="Google Shape;1944;p213"/>
          <p:cNvSpPr/>
          <p:nvPr/>
        </p:nvSpPr>
        <p:spPr>
          <a:xfrm>
            <a:off x="1031462" y="1722385"/>
            <a:ext cx="63846" cy="156489"/>
          </a:xfrm>
          <a:custGeom>
            <a:rect b="b" l="l" r="r" t="t"/>
            <a:pathLst>
              <a:path extrusionOk="0" h="336" w="136">
                <a:moveTo>
                  <a:pt x="135" y="335"/>
                </a:moveTo>
                <a:lnTo>
                  <a:pt x="16" y="335"/>
                </a:lnTo>
                <a:cubicBezTo>
                  <a:pt x="16" y="335"/>
                  <a:pt x="0" y="104"/>
                  <a:pt x="69" y="27"/>
                </a:cubicBezTo>
                <a:cubicBezTo>
                  <a:pt x="70" y="27"/>
                  <a:pt x="70" y="26"/>
                  <a:pt x="70" y="25"/>
                </a:cubicBezTo>
                <a:cubicBezTo>
                  <a:pt x="94" y="0"/>
                  <a:pt x="135" y="19"/>
                  <a:pt x="135" y="55"/>
                </a:cubicBezTo>
                <a:lnTo>
                  <a:pt x="135" y="335"/>
                </a:lnTo>
              </a:path>
            </a:pathLst>
          </a:custGeom>
          <a:solidFill>
            <a:srgbClr val="000000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5" name="Google Shape;1945;p213"/>
          <p:cNvSpPr/>
          <p:nvPr/>
        </p:nvSpPr>
        <p:spPr>
          <a:xfrm>
            <a:off x="1060295" y="1695617"/>
            <a:ext cx="230669" cy="442700"/>
          </a:xfrm>
          <a:custGeom>
            <a:rect b="b" l="l" r="r" t="t"/>
            <a:pathLst>
              <a:path extrusionOk="0" h="946" w="493">
                <a:moveTo>
                  <a:pt x="160" y="6"/>
                </a:moveTo>
                <a:lnTo>
                  <a:pt x="366" y="21"/>
                </a:lnTo>
                <a:cubicBezTo>
                  <a:pt x="437" y="26"/>
                  <a:pt x="492" y="85"/>
                  <a:pt x="492" y="157"/>
                </a:cubicBezTo>
                <a:lnTo>
                  <a:pt x="487" y="825"/>
                </a:lnTo>
                <a:cubicBezTo>
                  <a:pt x="487" y="825"/>
                  <a:pt x="436" y="898"/>
                  <a:pt x="290" y="919"/>
                </a:cubicBezTo>
                <a:cubicBezTo>
                  <a:pt x="106" y="945"/>
                  <a:pt x="0" y="898"/>
                  <a:pt x="0" y="898"/>
                </a:cubicBezTo>
                <a:lnTo>
                  <a:pt x="15" y="139"/>
                </a:lnTo>
                <a:cubicBezTo>
                  <a:pt x="16" y="61"/>
                  <a:pt x="82" y="0"/>
                  <a:pt x="160" y="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6" name="Google Shape;1946;p213"/>
          <p:cNvSpPr/>
          <p:nvPr/>
        </p:nvSpPr>
        <p:spPr>
          <a:xfrm>
            <a:off x="1060295" y="1695617"/>
            <a:ext cx="230669" cy="442700"/>
          </a:xfrm>
          <a:custGeom>
            <a:rect b="b" l="l" r="r" t="t"/>
            <a:pathLst>
              <a:path extrusionOk="0" h="946" w="493">
                <a:moveTo>
                  <a:pt x="160" y="6"/>
                </a:moveTo>
                <a:lnTo>
                  <a:pt x="366" y="21"/>
                </a:lnTo>
                <a:cubicBezTo>
                  <a:pt x="437" y="26"/>
                  <a:pt x="492" y="85"/>
                  <a:pt x="492" y="157"/>
                </a:cubicBezTo>
                <a:lnTo>
                  <a:pt x="487" y="825"/>
                </a:lnTo>
                <a:cubicBezTo>
                  <a:pt x="487" y="825"/>
                  <a:pt x="436" y="898"/>
                  <a:pt x="290" y="919"/>
                </a:cubicBezTo>
                <a:cubicBezTo>
                  <a:pt x="106" y="945"/>
                  <a:pt x="0" y="898"/>
                  <a:pt x="0" y="898"/>
                </a:cubicBezTo>
                <a:lnTo>
                  <a:pt x="15" y="139"/>
                </a:lnTo>
                <a:cubicBezTo>
                  <a:pt x="16" y="61"/>
                  <a:pt x="82" y="0"/>
                  <a:pt x="160" y="6"/>
                </a:cubicBezTo>
              </a:path>
            </a:pathLst>
          </a:custGeom>
          <a:solidFill>
            <a:srgbClr val="000000">
              <a:alpha val="471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7" name="Google Shape;1947;p213"/>
          <p:cNvSpPr/>
          <p:nvPr/>
        </p:nvSpPr>
        <p:spPr>
          <a:xfrm>
            <a:off x="1194166" y="1860344"/>
            <a:ext cx="387193" cy="251206"/>
          </a:xfrm>
          <a:custGeom>
            <a:rect b="b" l="l" r="r" t="t"/>
            <a:pathLst>
              <a:path extrusionOk="0" h="536" w="828">
                <a:moveTo>
                  <a:pt x="38" y="0"/>
                </a:moveTo>
                <a:lnTo>
                  <a:pt x="38" y="0"/>
                </a:lnTo>
                <a:cubicBezTo>
                  <a:pt x="38" y="0"/>
                  <a:pt x="0" y="472"/>
                  <a:pt x="162" y="473"/>
                </a:cubicBezTo>
                <a:cubicBezTo>
                  <a:pt x="325" y="475"/>
                  <a:pt x="661" y="432"/>
                  <a:pt x="661" y="432"/>
                </a:cubicBezTo>
                <a:cubicBezTo>
                  <a:pt x="661" y="432"/>
                  <a:pt x="723" y="472"/>
                  <a:pt x="765" y="432"/>
                </a:cubicBezTo>
                <a:cubicBezTo>
                  <a:pt x="765" y="432"/>
                  <a:pt x="766" y="457"/>
                  <a:pt x="795" y="462"/>
                </a:cubicBezTo>
                <a:cubicBezTo>
                  <a:pt x="795" y="462"/>
                  <a:pt x="782" y="473"/>
                  <a:pt x="781" y="497"/>
                </a:cubicBezTo>
                <a:cubicBezTo>
                  <a:pt x="780" y="515"/>
                  <a:pt x="786" y="535"/>
                  <a:pt x="791" y="535"/>
                </a:cubicBezTo>
                <a:cubicBezTo>
                  <a:pt x="798" y="534"/>
                  <a:pt x="819" y="482"/>
                  <a:pt x="819" y="482"/>
                </a:cubicBezTo>
                <a:cubicBezTo>
                  <a:pt x="825" y="469"/>
                  <a:pt x="827" y="454"/>
                  <a:pt x="822" y="440"/>
                </a:cubicBezTo>
                <a:lnTo>
                  <a:pt x="810" y="407"/>
                </a:lnTo>
                <a:lnTo>
                  <a:pt x="759" y="363"/>
                </a:lnTo>
                <a:lnTo>
                  <a:pt x="671" y="367"/>
                </a:lnTo>
                <a:lnTo>
                  <a:pt x="220" y="336"/>
                </a:lnTo>
                <a:lnTo>
                  <a:pt x="211" y="0"/>
                </a:lnTo>
                <a:lnTo>
                  <a:pt x="38" y="0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8" name="Google Shape;1948;p213"/>
          <p:cNvSpPr/>
          <p:nvPr/>
        </p:nvSpPr>
        <p:spPr>
          <a:xfrm>
            <a:off x="1204463" y="1722385"/>
            <a:ext cx="98859" cy="158549"/>
          </a:xfrm>
          <a:custGeom>
            <a:rect b="b" l="l" r="r" t="t"/>
            <a:pathLst>
              <a:path extrusionOk="0" h="339" w="210">
                <a:moveTo>
                  <a:pt x="104" y="0"/>
                </a:moveTo>
                <a:lnTo>
                  <a:pt x="104" y="0"/>
                </a:lnTo>
                <a:cubicBezTo>
                  <a:pt x="46" y="0"/>
                  <a:pt x="0" y="46"/>
                  <a:pt x="0" y="104"/>
                </a:cubicBezTo>
                <a:lnTo>
                  <a:pt x="0" y="338"/>
                </a:lnTo>
                <a:lnTo>
                  <a:pt x="209" y="338"/>
                </a:lnTo>
                <a:lnTo>
                  <a:pt x="209" y="104"/>
                </a:lnTo>
                <a:cubicBezTo>
                  <a:pt x="209" y="46"/>
                  <a:pt x="162" y="0"/>
                  <a:pt x="104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49" name="Google Shape;1949;p213"/>
          <p:cNvSpPr/>
          <p:nvPr/>
        </p:nvSpPr>
        <p:spPr>
          <a:xfrm>
            <a:off x="1204463" y="1722385"/>
            <a:ext cx="98859" cy="158549"/>
          </a:xfrm>
          <a:custGeom>
            <a:rect b="b" l="l" r="r" t="t"/>
            <a:pathLst>
              <a:path extrusionOk="0" h="339" w="210">
                <a:moveTo>
                  <a:pt x="104" y="0"/>
                </a:moveTo>
                <a:lnTo>
                  <a:pt x="104" y="0"/>
                </a:lnTo>
                <a:cubicBezTo>
                  <a:pt x="46" y="0"/>
                  <a:pt x="0" y="46"/>
                  <a:pt x="0" y="104"/>
                </a:cubicBezTo>
                <a:lnTo>
                  <a:pt x="0" y="338"/>
                </a:lnTo>
                <a:lnTo>
                  <a:pt x="209" y="338"/>
                </a:lnTo>
                <a:lnTo>
                  <a:pt x="209" y="104"/>
                </a:lnTo>
                <a:cubicBezTo>
                  <a:pt x="209" y="46"/>
                  <a:pt x="162" y="0"/>
                  <a:pt x="104" y="0"/>
                </a:cubicBezTo>
              </a:path>
            </a:pathLst>
          </a:custGeom>
          <a:solidFill>
            <a:srgbClr val="000000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0" name="Google Shape;1950;p213"/>
          <p:cNvSpPr/>
          <p:nvPr/>
        </p:nvSpPr>
        <p:spPr>
          <a:xfrm>
            <a:off x="2763539" y="2692207"/>
            <a:ext cx="554015" cy="621838"/>
          </a:xfrm>
          <a:custGeom>
            <a:rect b="b" l="l" r="r" t="t"/>
            <a:pathLst>
              <a:path extrusionOk="0" h="1330" w="1188">
                <a:moveTo>
                  <a:pt x="1187" y="277"/>
                </a:moveTo>
                <a:lnTo>
                  <a:pt x="1001" y="169"/>
                </a:lnTo>
                <a:cubicBezTo>
                  <a:pt x="710" y="0"/>
                  <a:pt x="337" y="101"/>
                  <a:pt x="169" y="392"/>
                </a:cubicBezTo>
                <a:cubicBezTo>
                  <a:pt x="0" y="684"/>
                  <a:pt x="100" y="1057"/>
                  <a:pt x="392" y="1225"/>
                </a:cubicBezTo>
                <a:lnTo>
                  <a:pt x="572" y="1329"/>
                </a:lnTo>
                <a:cubicBezTo>
                  <a:pt x="502" y="659"/>
                  <a:pt x="922" y="383"/>
                  <a:pt x="1187" y="277"/>
                </a:cubicBezTo>
              </a:path>
            </a:pathLst>
          </a:custGeom>
          <a:solidFill>
            <a:srgbClr val="E6975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1" name="Google Shape;1951;p213"/>
          <p:cNvSpPr/>
          <p:nvPr/>
        </p:nvSpPr>
        <p:spPr>
          <a:xfrm>
            <a:off x="3097183" y="3353167"/>
            <a:ext cx="67964" cy="401519"/>
          </a:xfrm>
          <a:custGeom>
            <a:rect b="b" l="l" r="r" t="t"/>
            <a:pathLst>
              <a:path extrusionOk="0" h="860" w="145">
                <a:moveTo>
                  <a:pt x="0" y="0"/>
                </a:moveTo>
                <a:lnTo>
                  <a:pt x="0" y="859"/>
                </a:lnTo>
                <a:lnTo>
                  <a:pt x="144" y="776"/>
                </a:lnTo>
                <a:lnTo>
                  <a:pt x="144" y="83"/>
                </a:lnTo>
                <a:lnTo>
                  <a:pt x="0" y="0"/>
                </a:lnTo>
              </a:path>
            </a:pathLst>
          </a:custGeom>
          <a:solidFill>
            <a:srgbClr val="E6975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2" name="Google Shape;1952;p213"/>
          <p:cNvSpPr/>
          <p:nvPr/>
        </p:nvSpPr>
        <p:spPr>
          <a:xfrm>
            <a:off x="2934479" y="3258449"/>
            <a:ext cx="162704" cy="496235"/>
          </a:xfrm>
          <a:custGeom>
            <a:rect b="b" l="l" r="r" t="t"/>
            <a:pathLst>
              <a:path extrusionOk="0" h="1061" w="350">
                <a:moveTo>
                  <a:pt x="0" y="0"/>
                </a:moveTo>
                <a:lnTo>
                  <a:pt x="0" y="0"/>
                </a:lnTo>
                <a:lnTo>
                  <a:pt x="0" y="871"/>
                </a:lnTo>
                <a:lnTo>
                  <a:pt x="349" y="1060"/>
                </a:lnTo>
                <a:lnTo>
                  <a:pt x="349" y="201"/>
                </a:lnTo>
                <a:lnTo>
                  <a:pt x="0" y="0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3" name="Google Shape;1953;p213"/>
          <p:cNvSpPr/>
          <p:nvPr/>
        </p:nvSpPr>
        <p:spPr>
          <a:xfrm>
            <a:off x="2934479" y="3258449"/>
            <a:ext cx="162704" cy="154431"/>
          </a:xfrm>
          <a:custGeom>
            <a:rect b="b" l="l" r="r" t="t"/>
            <a:pathLst>
              <a:path extrusionOk="0" h="330" w="350">
                <a:moveTo>
                  <a:pt x="349" y="201"/>
                </a:moveTo>
                <a:lnTo>
                  <a:pt x="0" y="0"/>
                </a:lnTo>
                <a:lnTo>
                  <a:pt x="0" y="120"/>
                </a:lnTo>
                <a:lnTo>
                  <a:pt x="349" y="329"/>
                </a:lnTo>
                <a:lnTo>
                  <a:pt x="349" y="201"/>
                </a:lnTo>
              </a:path>
            </a:pathLst>
          </a:custGeom>
          <a:solidFill>
            <a:srgbClr val="E69759">
              <a:alpha val="4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4" name="Google Shape;1954;p213"/>
          <p:cNvSpPr/>
          <p:nvPr/>
        </p:nvSpPr>
        <p:spPr>
          <a:xfrm>
            <a:off x="2998325" y="2821927"/>
            <a:ext cx="1416965" cy="1282801"/>
          </a:xfrm>
          <a:custGeom>
            <a:rect b="b" l="l" r="r" t="t"/>
            <a:pathLst>
              <a:path extrusionOk="0" h="2747" w="3033">
                <a:moveTo>
                  <a:pt x="1153" y="269"/>
                </a:moveTo>
                <a:lnTo>
                  <a:pt x="1153" y="269"/>
                </a:lnTo>
                <a:lnTo>
                  <a:pt x="685" y="0"/>
                </a:lnTo>
                <a:cubicBezTo>
                  <a:pt x="420" y="106"/>
                  <a:pt x="0" y="382"/>
                  <a:pt x="70" y="1052"/>
                </a:cubicBezTo>
                <a:lnTo>
                  <a:pt x="543" y="1325"/>
                </a:lnTo>
                <a:lnTo>
                  <a:pt x="1605" y="2746"/>
                </a:lnTo>
                <a:lnTo>
                  <a:pt x="3032" y="379"/>
                </a:lnTo>
                <a:lnTo>
                  <a:pt x="1153" y="269"/>
                </a:lnTo>
              </a:path>
            </a:pathLst>
          </a:custGeom>
          <a:solidFill>
            <a:srgbClr val="B7554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5" name="Google Shape;1955;p213"/>
          <p:cNvSpPr/>
          <p:nvPr/>
        </p:nvSpPr>
        <p:spPr>
          <a:xfrm>
            <a:off x="3574998" y="2908407"/>
            <a:ext cx="1097735" cy="1311627"/>
          </a:xfrm>
          <a:custGeom>
            <a:rect b="b" l="l" r="r" t="t"/>
            <a:pathLst>
              <a:path extrusionOk="0" h="2809" w="2349">
                <a:moveTo>
                  <a:pt x="1823" y="1865"/>
                </a:moveTo>
                <a:lnTo>
                  <a:pt x="1823" y="1865"/>
                </a:lnTo>
                <a:cubicBezTo>
                  <a:pt x="1373" y="2499"/>
                  <a:pt x="717" y="2808"/>
                  <a:pt x="359" y="2554"/>
                </a:cubicBezTo>
                <a:cubicBezTo>
                  <a:pt x="0" y="2300"/>
                  <a:pt x="75" y="1579"/>
                  <a:pt x="526" y="944"/>
                </a:cubicBezTo>
                <a:cubicBezTo>
                  <a:pt x="976" y="309"/>
                  <a:pt x="1632" y="0"/>
                  <a:pt x="1990" y="254"/>
                </a:cubicBezTo>
                <a:cubicBezTo>
                  <a:pt x="2348" y="508"/>
                  <a:pt x="2273" y="1229"/>
                  <a:pt x="1823" y="1865"/>
                </a:cubicBezTo>
              </a:path>
            </a:pathLst>
          </a:custGeom>
          <a:solidFill>
            <a:srgbClr val="E6975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6" name="Google Shape;1956;p213"/>
          <p:cNvSpPr/>
          <p:nvPr/>
        </p:nvSpPr>
        <p:spPr>
          <a:xfrm>
            <a:off x="3624426" y="2964003"/>
            <a:ext cx="996820" cy="1198376"/>
          </a:xfrm>
          <a:custGeom>
            <a:rect b="b" l="l" r="r" t="t"/>
            <a:pathLst>
              <a:path extrusionOk="0" h="2568" w="2133">
                <a:moveTo>
                  <a:pt x="1633" y="1685"/>
                </a:moveTo>
                <a:lnTo>
                  <a:pt x="1633" y="1685"/>
                </a:lnTo>
                <a:cubicBezTo>
                  <a:pt x="1217" y="2272"/>
                  <a:pt x="626" y="2567"/>
                  <a:pt x="313" y="2345"/>
                </a:cubicBezTo>
                <a:cubicBezTo>
                  <a:pt x="0" y="2123"/>
                  <a:pt x="84" y="1468"/>
                  <a:pt x="500" y="882"/>
                </a:cubicBezTo>
                <a:cubicBezTo>
                  <a:pt x="916" y="295"/>
                  <a:pt x="1506" y="0"/>
                  <a:pt x="1819" y="222"/>
                </a:cubicBezTo>
                <a:cubicBezTo>
                  <a:pt x="2132" y="444"/>
                  <a:pt x="2048" y="1099"/>
                  <a:pt x="1633" y="1685"/>
                </a:cubicBez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7" name="Google Shape;1957;p213"/>
          <p:cNvSpPr/>
          <p:nvPr/>
        </p:nvSpPr>
        <p:spPr>
          <a:xfrm>
            <a:off x="3745939" y="3256390"/>
            <a:ext cx="473697" cy="475644"/>
          </a:xfrm>
          <a:custGeom>
            <a:rect b="b" l="l" r="r" t="t"/>
            <a:pathLst>
              <a:path extrusionOk="0" h="1020" w="1013">
                <a:moveTo>
                  <a:pt x="1012" y="385"/>
                </a:moveTo>
                <a:lnTo>
                  <a:pt x="451" y="0"/>
                </a:lnTo>
                <a:cubicBezTo>
                  <a:pt x="378" y="77"/>
                  <a:pt x="308" y="163"/>
                  <a:pt x="242" y="257"/>
                </a:cubicBezTo>
                <a:cubicBezTo>
                  <a:pt x="142" y="397"/>
                  <a:pt x="61" y="542"/>
                  <a:pt x="0" y="684"/>
                </a:cubicBezTo>
                <a:lnTo>
                  <a:pt x="645" y="1019"/>
                </a:lnTo>
                <a:lnTo>
                  <a:pt x="1012" y="385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8" name="Google Shape;1958;p213"/>
          <p:cNvSpPr/>
          <p:nvPr/>
        </p:nvSpPr>
        <p:spPr>
          <a:xfrm>
            <a:off x="3745939" y="3256390"/>
            <a:ext cx="473697" cy="475644"/>
          </a:xfrm>
          <a:custGeom>
            <a:rect b="b" l="l" r="r" t="t"/>
            <a:pathLst>
              <a:path extrusionOk="0" h="1020" w="1013">
                <a:moveTo>
                  <a:pt x="1012" y="385"/>
                </a:moveTo>
                <a:lnTo>
                  <a:pt x="451" y="0"/>
                </a:lnTo>
                <a:cubicBezTo>
                  <a:pt x="378" y="77"/>
                  <a:pt x="308" y="163"/>
                  <a:pt x="242" y="257"/>
                </a:cubicBezTo>
                <a:cubicBezTo>
                  <a:pt x="142" y="397"/>
                  <a:pt x="61" y="542"/>
                  <a:pt x="0" y="684"/>
                </a:cubicBezTo>
                <a:lnTo>
                  <a:pt x="645" y="1019"/>
                </a:lnTo>
                <a:lnTo>
                  <a:pt x="1012" y="385"/>
                </a:lnTo>
              </a:path>
            </a:pathLst>
          </a:custGeom>
          <a:solidFill>
            <a:srgbClr val="000000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9" name="Google Shape;1959;p213"/>
          <p:cNvSpPr/>
          <p:nvPr/>
        </p:nvSpPr>
        <p:spPr>
          <a:xfrm>
            <a:off x="3999262" y="3410820"/>
            <a:ext cx="261561" cy="343864"/>
          </a:xfrm>
          <a:custGeom>
            <a:rect b="b" l="l" r="r" t="t"/>
            <a:pathLst>
              <a:path extrusionOk="0" h="737" w="561">
                <a:moveTo>
                  <a:pt x="444" y="467"/>
                </a:moveTo>
                <a:lnTo>
                  <a:pt x="444" y="467"/>
                </a:lnTo>
                <a:cubicBezTo>
                  <a:pt x="340" y="640"/>
                  <a:pt x="182" y="736"/>
                  <a:pt x="90" y="682"/>
                </a:cubicBezTo>
                <a:cubicBezTo>
                  <a:pt x="0" y="627"/>
                  <a:pt x="11" y="442"/>
                  <a:pt x="116" y="269"/>
                </a:cubicBezTo>
                <a:cubicBezTo>
                  <a:pt x="220" y="96"/>
                  <a:pt x="378" y="0"/>
                  <a:pt x="469" y="55"/>
                </a:cubicBezTo>
                <a:cubicBezTo>
                  <a:pt x="560" y="109"/>
                  <a:pt x="549" y="294"/>
                  <a:pt x="444" y="46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0" name="Google Shape;1960;p213"/>
          <p:cNvSpPr/>
          <p:nvPr/>
        </p:nvSpPr>
        <p:spPr>
          <a:xfrm>
            <a:off x="3401996" y="3248154"/>
            <a:ext cx="135930" cy="168844"/>
          </a:xfrm>
          <a:custGeom>
            <a:rect b="b" l="l" r="r" t="t"/>
            <a:pathLst>
              <a:path extrusionOk="0" h="362" w="293">
                <a:moveTo>
                  <a:pt x="110" y="45"/>
                </a:moveTo>
                <a:lnTo>
                  <a:pt x="110" y="45"/>
                </a:lnTo>
                <a:cubicBezTo>
                  <a:pt x="110" y="45"/>
                  <a:pt x="129" y="98"/>
                  <a:pt x="97" y="137"/>
                </a:cubicBezTo>
                <a:cubicBezTo>
                  <a:pt x="64" y="176"/>
                  <a:pt x="0" y="266"/>
                  <a:pt x="31" y="313"/>
                </a:cubicBezTo>
                <a:cubicBezTo>
                  <a:pt x="61" y="361"/>
                  <a:pt x="190" y="218"/>
                  <a:pt x="190" y="218"/>
                </a:cubicBezTo>
                <a:cubicBezTo>
                  <a:pt x="190" y="218"/>
                  <a:pt x="292" y="176"/>
                  <a:pt x="269" y="114"/>
                </a:cubicBezTo>
                <a:cubicBezTo>
                  <a:pt x="245" y="53"/>
                  <a:pt x="218" y="0"/>
                  <a:pt x="218" y="0"/>
                </a:cubicBezTo>
                <a:lnTo>
                  <a:pt x="110" y="45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1" name="Google Shape;1961;p213"/>
          <p:cNvSpPr/>
          <p:nvPr/>
        </p:nvSpPr>
        <p:spPr>
          <a:xfrm>
            <a:off x="3329912" y="2902230"/>
            <a:ext cx="385135" cy="387105"/>
          </a:xfrm>
          <a:custGeom>
            <a:rect b="b" l="l" r="r" t="t"/>
            <a:pathLst>
              <a:path extrusionOk="0" h="831" w="826">
                <a:moveTo>
                  <a:pt x="597" y="0"/>
                </a:moveTo>
                <a:lnTo>
                  <a:pt x="597" y="0"/>
                </a:lnTo>
                <a:cubicBezTo>
                  <a:pt x="597" y="0"/>
                  <a:pt x="99" y="74"/>
                  <a:pt x="54" y="150"/>
                </a:cubicBezTo>
                <a:cubicBezTo>
                  <a:pt x="0" y="238"/>
                  <a:pt x="225" y="786"/>
                  <a:pt x="225" y="786"/>
                </a:cubicBezTo>
                <a:cubicBezTo>
                  <a:pt x="225" y="786"/>
                  <a:pt x="309" y="830"/>
                  <a:pt x="388" y="746"/>
                </a:cubicBezTo>
                <a:lnTo>
                  <a:pt x="308" y="287"/>
                </a:lnTo>
                <a:lnTo>
                  <a:pt x="643" y="261"/>
                </a:lnTo>
                <a:cubicBezTo>
                  <a:pt x="721" y="254"/>
                  <a:pt x="785" y="198"/>
                  <a:pt x="800" y="122"/>
                </a:cubicBezTo>
                <a:lnTo>
                  <a:pt x="825" y="0"/>
                </a:lnTo>
                <a:lnTo>
                  <a:pt x="597" y="0"/>
                </a:ln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2" name="Google Shape;1962;p213"/>
          <p:cNvSpPr/>
          <p:nvPr/>
        </p:nvSpPr>
        <p:spPr>
          <a:xfrm>
            <a:off x="3329912" y="2902230"/>
            <a:ext cx="385135" cy="387105"/>
          </a:xfrm>
          <a:custGeom>
            <a:rect b="b" l="l" r="r" t="t"/>
            <a:pathLst>
              <a:path extrusionOk="0" h="831" w="826">
                <a:moveTo>
                  <a:pt x="597" y="0"/>
                </a:moveTo>
                <a:lnTo>
                  <a:pt x="597" y="0"/>
                </a:lnTo>
                <a:cubicBezTo>
                  <a:pt x="597" y="0"/>
                  <a:pt x="99" y="74"/>
                  <a:pt x="54" y="150"/>
                </a:cubicBezTo>
                <a:cubicBezTo>
                  <a:pt x="0" y="238"/>
                  <a:pt x="225" y="786"/>
                  <a:pt x="225" y="786"/>
                </a:cubicBezTo>
                <a:cubicBezTo>
                  <a:pt x="225" y="786"/>
                  <a:pt x="309" y="830"/>
                  <a:pt x="388" y="746"/>
                </a:cubicBezTo>
                <a:lnTo>
                  <a:pt x="308" y="287"/>
                </a:lnTo>
                <a:lnTo>
                  <a:pt x="643" y="261"/>
                </a:lnTo>
                <a:cubicBezTo>
                  <a:pt x="721" y="254"/>
                  <a:pt x="785" y="198"/>
                  <a:pt x="800" y="122"/>
                </a:cubicBezTo>
                <a:lnTo>
                  <a:pt x="825" y="0"/>
                </a:lnTo>
                <a:lnTo>
                  <a:pt x="597" y="0"/>
                </a:lnTo>
              </a:path>
            </a:pathLst>
          </a:custGeom>
          <a:solidFill>
            <a:srgbClr val="132646">
              <a:alpha val="4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3" name="Google Shape;1963;p213"/>
          <p:cNvSpPr/>
          <p:nvPr/>
        </p:nvSpPr>
        <p:spPr>
          <a:xfrm>
            <a:off x="3490555" y="3421117"/>
            <a:ext cx="100919" cy="142075"/>
          </a:xfrm>
          <a:custGeom>
            <a:rect b="b" l="l" r="r" t="t"/>
            <a:pathLst>
              <a:path extrusionOk="0" h="304" w="215">
                <a:moveTo>
                  <a:pt x="61" y="8"/>
                </a:moveTo>
                <a:lnTo>
                  <a:pt x="61" y="8"/>
                </a:lnTo>
                <a:cubicBezTo>
                  <a:pt x="61" y="8"/>
                  <a:pt x="54" y="154"/>
                  <a:pt x="44" y="169"/>
                </a:cubicBezTo>
                <a:cubicBezTo>
                  <a:pt x="34" y="185"/>
                  <a:pt x="0" y="287"/>
                  <a:pt x="32" y="295"/>
                </a:cubicBezTo>
                <a:cubicBezTo>
                  <a:pt x="63" y="303"/>
                  <a:pt x="125" y="273"/>
                  <a:pt x="139" y="210"/>
                </a:cubicBezTo>
                <a:cubicBezTo>
                  <a:pt x="139" y="210"/>
                  <a:pt x="214" y="106"/>
                  <a:pt x="195" y="83"/>
                </a:cubicBezTo>
                <a:lnTo>
                  <a:pt x="170" y="56"/>
                </a:lnTo>
                <a:lnTo>
                  <a:pt x="167" y="0"/>
                </a:lnTo>
                <a:lnTo>
                  <a:pt x="61" y="8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4" name="Google Shape;1964;p213"/>
          <p:cNvSpPr/>
          <p:nvPr/>
        </p:nvSpPr>
        <p:spPr>
          <a:xfrm>
            <a:off x="3500854" y="2902231"/>
            <a:ext cx="341884" cy="566242"/>
          </a:xfrm>
          <a:custGeom>
            <a:rect b="b" l="l" r="r" t="t"/>
            <a:pathLst>
              <a:path extrusionOk="0" h="1211" w="734">
                <a:moveTo>
                  <a:pt x="642" y="0"/>
                </a:moveTo>
                <a:lnTo>
                  <a:pt x="642" y="0"/>
                </a:lnTo>
                <a:cubicBezTo>
                  <a:pt x="642" y="0"/>
                  <a:pt x="733" y="196"/>
                  <a:pt x="520" y="319"/>
                </a:cubicBezTo>
                <a:cubicBezTo>
                  <a:pt x="307" y="441"/>
                  <a:pt x="233" y="502"/>
                  <a:pt x="233" y="502"/>
                </a:cubicBezTo>
                <a:lnTo>
                  <a:pt x="197" y="1104"/>
                </a:lnTo>
                <a:cubicBezTo>
                  <a:pt x="197" y="1104"/>
                  <a:pt x="110" y="1210"/>
                  <a:pt x="17" y="1119"/>
                </a:cubicBezTo>
                <a:lnTo>
                  <a:pt x="0" y="335"/>
                </a:lnTo>
                <a:lnTo>
                  <a:pt x="373" y="0"/>
                </a:lnTo>
                <a:lnTo>
                  <a:pt x="642" y="0"/>
                </a:lnTo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5" name="Google Shape;1965;p213"/>
          <p:cNvSpPr/>
          <p:nvPr/>
        </p:nvSpPr>
        <p:spPr>
          <a:xfrm>
            <a:off x="3513212" y="2729270"/>
            <a:ext cx="84440" cy="92658"/>
          </a:xfrm>
          <a:custGeom>
            <a:rect b="b" l="l" r="r" t="t"/>
            <a:pathLst>
              <a:path extrusionOk="0" h="200" w="182">
                <a:moveTo>
                  <a:pt x="68" y="0"/>
                </a:moveTo>
                <a:lnTo>
                  <a:pt x="0" y="155"/>
                </a:lnTo>
                <a:lnTo>
                  <a:pt x="102" y="199"/>
                </a:lnTo>
                <a:lnTo>
                  <a:pt x="181" y="44"/>
                </a:lnTo>
                <a:lnTo>
                  <a:pt x="68" y="0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6" name="Google Shape;1966;p213"/>
          <p:cNvSpPr/>
          <p:nvPr/>
        </p:nvSpPr>
        <p:spPr>
          <a:xfrm>
            <a:off x="3533806" y="2622198"/>
            <a:ext cx="98859" cy="142075"/>
          </a:xfrm>
          <a:custGeom>
            <a:rect b="b" l="l" r="r" t="t"/>
            <a:pathLst>
              <a:path extrusionOk="0" h="306" w="210">
                <a:moveTo>
                  <a:pt x="152" y="0"/>
                </a:moveTo>
                <a:lnTo>
                  <a:pt x="152" y="0"/>
                </a:lnTo>
                <a:cubicBezTo>
                  <a:pt x="152" y="0"/>
                  <a:pt x="72" y="36"/>
                  <a:pt x="0" y="224"/>
                </a:cubicBezTo>
                <a:cubicBezTo>
                  <a:pt x="0" y="224"/>
                  <a:pt x="53" y="305"/>
                  <a:pt x="141" y="292"/>
                </a:cubicBezTo>
                <a:cubicBezTo>
                  <a:pt x="165" y="289"/>
                  <a:pt x="209" y="143"/>
                  <a:pt x="209" y="68"/>
                </a:cubicBezTo>
                <a:cubicBezTo>
                  <a:pt x="208" y="1"/>
                  <a:pt x="152" y="0"/>
                  <a:pt x="15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7" name="Google Shape;1967;p213"/>
          <p:cNvSpPr/>
          <p:nvPr/>
        </p:nvSpPr>
        <p:spPr>
          <a:xfrm>
            <a:off x="3533806" y="2622198"/>
            <a:ext cx="98859" cy="142075"/>
          </a:xfrm>
          <a:custGeom>
            <a:rect b="b" l="l" r="r" t="t"/>
            <a:pathLst>
              <a:path extrusionOk="0" h="306" w="210">
                <a:moveTo>
                  <a:pt x="152" y="0"/>
                </a:moveTo>
                <a:lnTo>
                  <a:pt x="152" y="0"/>
                </a:lnTo>
                <a:cubicBezTo>
                  <a:pt x="152" y="0"/>
                  <a:pt x="72" y="36"/>
                  <a:pt x="0" y="224"/>
                </a:cubicBezTo>
                <a:cubicBezTo>
                  <a:pt x="0" y="224"/>
                  <a:pt x="53" y="305"/>
                  <a:pt x="141" y="292"/>
                </a:cubicBezTo>
                <a:cubicBezTo>
                  <a:pt x="165" y="289"/>
                  <a:pt x="209" y="143"/>
                  <a:pt x="209" y="68"/>
                </a:cubicBezTo>
                <a:cubicBezTo>
                  <a:pt x="208" y="1"/>
                  <a:pt x="152" y="0"/>
                  <a:pt x="15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8" name="Google Shape;1968;p213"/>
          <p:cNvSpPr/>
          <p:nvPr/>
        </p:nvSpPr>
        <p:spPr>
          <a:xfrm>
            <a:off x="3533806" y="2622198"/>
            <a:ext cx="98859" cy="142075"/>
          </a:xfrm>
          <a:custGeom>
            <a:rect b="b" l="l" r="r" t="t"/>
            <a:pathLst>
              <a:path extrusionOk="0" h="306" w="210">
                <a:moveTo>
                  <a:pt x="152" y="0"/>
                </a:moveTo>
                <a:lnTo>
                  <a:pt x="152" y="0"/>
                </a:lnTo>
                <a:cubicBezTo>
                  <a:pt x="152" y="0"/>
                  <a:pt x="72" y="36"/>
                  <a:pt x="0" y="224"/>
                </a:cubicBezTo>
                <a:cubicBezTo>
                  <a:pt x="0" y="224"/>
                  <a:pt x="53" y="305"/>
                  <a:pt x="141" y="292"/>
                </a:cubicBezTo>
                <a:cubicBezTo>
                  <a:pt x="165" y="289"/>
                  <a:pt x="209" y="143"/>
                  <a:pt x="209" y="68"/>
                </a:cubicBezTo>
                <a:cubicBezTo>
                  <a:pt x="208" y="1"/>
                  <a:pt x="152" y="0"/>
                  <a:pt x="152" y="0"/>
                </a:cubicBezTo>
              </a:path>
            </a:pathLst>
          </a:custGeom>
          <a:solidFill>
            <a:srgbClr val="000000">
              <a:alpha val="149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9" name="Google Shape;1969;p213"/>
          <p:cNvSpPr/>
          <p:nvPr/>
        </p:nvSpPr>
        <p:spPr>
          <a:xfrm>
            <a:off x="3560580" y="2593371"/>
            <a:ext cx="313051" cy="310919"/>
          </a:xfrm>
          <a:custGeom>
            <a:rect b="b" l="l" r="r" t="t"/>
            <a:pathLst>
              <a:path extrusionOk="0" h="666" w="670">
                <a:moveTo>
                  <a:pt x="540" y="63"/>
                </a:moveTo>
                <a:lnTo>
                  <a:pt x="366" y="0"/>
                </a:lnTo>
                <a:lnTo>
                  <a:pt x="229" y="0"/>
                </a:lnTo>
                <a:lnTo>
                  <a:pt x="95" y="63"/>
                </a:lnTo>
                <a:lnTo>
                  <a:pt x="89" y="148"/>
                </a:lnTo>
                <a:cubicBezTo>
                  <a:pt x="89" y="148"/>
                  <a:pt x="0" y="340"/>
                  <a:pt x="33" y="418"/>
                </a:cubicBezTo>
                <a:cubicBezTo>
                  <a:pt x="49" y="455"/>
                  <a:pt x="106" y="454"/>
                  <a:pt x="106" y="454"/>
                </a:cubicBezTo>
                <a:lnTo>
                  <a:pt x="106" y="665"/>
                </a:lnTo>
                <a:lnTo>
                  <a:pt x="516" y="665"/>
                </a:lnTo>
                <a:lnTo>
                  <a:pt x="454" y="409"/>
                </a:lnTo>
                <a:lnTo>
                  <a:pt x="483" y="289"/>
                </a:lnTo>
                <a:cubicBezTo>
                  <a:pt x="483" y="336"/>
                  <a:pt x="486" y="372"/>
                  <a:pt x="486" y="372"/>
                </a:cubicBezTo>
                <a:cubicBezTo>
                  <a:pt x="605" y="390"/>
                  <a:pt x="651" y="363"/>
                  <a:pt x="651" y="363"/>
                </a:cubicBezTo>
                <a:cubicBezTo>
                  <a:pt x="669" y="107"/>
                  <a:pt x="540" y="63"/>
                  <a:pt x="540" y="6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0" name="Google Shape;1970;p213"/>
          <p:cNvSpPr/>
          <p:nvPr/>
        </p:nvSpPr>
        <p:spPr>
          <a:xfrm>
            <a:off x="3560580" y="2593371"/>
            <a:ext cx="313051" cy="310919"/>
          </a:xfrm>
          <a:custGeom>
            <a:rect b="b" l="l" r="r" t="t"/>
            <a:pathLst>
              <a:path extrusionOk="0" h="666" w="670">
                <a:moveTo>
                  <a:pt x="540" y="63"/>
                </a:moveTo>
                <a:lnTo>
                  <a:pt x="366" y="0"/>
                </a:lnTo>
                <a:lnTo>
                  <a:pt x="229" y="0"/>
                </a:lnTo>
                <a:lnTo>
                  <a:pt x="95" y="63"/>
                </a:lnTo>
                <a:lnTo>
                  <a:pt x="89" y="148"/>
                </a:lnTo>
                <a:cubicBezTo>
                  <a:pt x="89" y="148"/>
                  <a:pt x="0" y="340"/>
                  <a:pt x="33" y="418"/>
                </a:cubicBezTo>
                <a:cubicBezTo>
                  <a:pt x="49" y="455"/>
                  <a:pt x="106" y="454"/>
                  <a:pt x="106" y="454"/>
                </a:cubicBezTo>
                <a:lnTo>
                  <a:pt x="106" y="665"/>
                </a:lnTo>
                <a:lnTo>
                  <a:pt x="516" y="665"/>
                </a:lnTo>
                <a:lnTo>
                  <a:pt x="454" y="409"/>
                </a:lnTo>
                <a:lnTo>
                  <a:pt x="483" y="289"/>
                </a:lnTo>
                <a:cubicBezTo>
                  <a:pt x="483" y="336"/>
                  <a:pt x="486" y="372"/>
                  <a:pt x="486" y="372"/>
                </a:cubicBezTo>
                <a:cubicBezTo>
                  <a:pt x="605" y="390"/>
                  <a:pt x="651" y="363"/>
                  <a:pt x="651" y="363"/>
                </a:cubicBezTo>
                <a:cubicBezTo>
                  <a:pt x="669" y="107"/>
                  <a:pt x="540" y="63"/>
                  <a:pt x="540" y="63"/>
                </a:cubicBezTo>
              </a:path>
            </a:pathLst>
          </a:custGeom>
          <a:solidFill>
            <a:srgbClr val="000000">
              <a:alpha val="6669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1" name="Google Shape;1971;p213"/>
          <p:cNvSpPr/>
          <p:nvPr/>
        </p:nvSpPr>
        <p:spPr>
          <a:xfrm>
            <a:off x="3346388" y="2813691"/>
            <a:ext cx="383075" cy="210025"/>
          </a:xfrm>
          <a:custGeom>
            <a:rect b="b" l="l" r="r" t="t"/>
            <a:pathLst>
              <a:path extrusionOk="0" h="450" w="822">
                <a:moveTo>
                  <a:pt x="511" y="449"/>
                </a:moveTo>
                <a:lnTo>
                  <a:pt x="0" y="171"/>
                </a:lnTo>
                <a:lnTo>
                  <a:pt x="310" y="0"/>
                </a:lnTo>
                <a:lnTo>
                  <a:pt x="821" y="278"/>
                </a:lnTo>
                <a:lnTo>
                  <a:pt x="511" y="449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2" name="Google Shape;1972;p213"/>
          <p:cNvSpPr/>
          <p:nvPr/>
        </p:nvSpPr>
        <p:spPr>
          <a:xfrm>
            <a:off x="3346388" y="2813691"/>
            <a:ext cx="383075" cy="210025"/>
          </a:xfrm>
          <a:custGeom>
            <a:rect b="b" l="l" r="r" t="t"/>
            <a:pathLst>
              <a:path extrusionOk="0" h="450" w="822">
                <a:moveTo>
                  <a:pt x="511" y="449"/>
                </a:moveTo>
                <a:lnTo>
                  <a:pt x="0" y="171"/>
                </a:lnTo>
                <a:lnTo>
                  <a:pt x="310" y="0"/>
                </a:lnTo>
                <a:lnTo>
                  <a:pt x="821" y="278"/>
                </a:lnTo>
                <a:lnTo>
                  <a:pt x="511" y="449"/>
                </a:ln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3" name="Google Shape;1973;p213"/>
          <p:cNvSpPr/>
          <p:nvPr/>
        </p:nvSpPr>
        <p:spPr>
          <a:xfrm>
            <a:off x="3346387" y="2696324"/>
            <a:ext cx="238907" cy="329450"/>
          </a:xfrm>
          <a:custGeom>
            <a:rect b="b" l="l" r="r" t="t"/>
            <a:pathLst>
              <a:path extrusionOk="0" h="705" w="512">
                <a:moveTo>
                  <a:pt x="511" y="704"/>
                </a:moveTo>
                <a:lnTo>
                  <a:pt x="0" y="426"/>
                </a:lnTo>
                <a:lnTo>
                  <a:pt x="0" y="0"/>
                </a:lnTo>
                <a:lnTo>
                  <a:pt x="511" y="278"/>
                </a:lnTo>
                <a:lnTo>
                  <a:pt x="511" y="704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4" name="Google Shape;1974;p213"/>
          <p:cNvSpPr/>
          <p:nvPr/>
        </p:nvSpPr>
        <p:spPr>
          <a:xfrm>
            <a:off x="3346387" y="2696324"/>
            <a:ext cx="238907" cy="329450"/>
          </a:xfrm>
          <a:custGeom>
            <a:rect b="b" l="l" r="r" t="t"/>
            <a:pathLst>
              <a:path extrusionOk="0" h="705" w="512">
                <a:moveTo>
                  <a:pt x="511" y="704"/>
                </a:moveTo>
                <a:lnTo>
                  <a:pt x="0" y="426"/>
                </a:lnTo>
                <a:lnTo>
                  <a:pt x="0" y="0"/>
                </a:lnTo>
                <a:lnTo>
                  <a:pt x="511" y="278"/>
                </a:lnTo>
                <a:lnTo>
                  <a:pt x="511" y="704"/>
                </a:lnTo>
              </a:path>
            </a:pathLst>
          </a:custGeom>
          <a:solidFill>
            <a:srgbClr val="000000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5" name="Google Shape;1975;p213"/>
          <p:cNvSpPr/>
          <p:nvPr/>
        </p:nvSpPr>
        <p:spPr>
          <a:xfrm>
            <a:off x="3461721" y="2838400"/>
            <a:ext cx="18537" cy="37063"/>
          </a:xfrm>
          <a:custGeom>
            <a:rect b="b" l="l" r="r" t="t"/>
            <a:pathLst>
              <a:path extrusionOk="0" h="81" w="40">
                <a:moveTo>
                  <a:pt x="39" y="40"/>
                </a:moveTo>
                <a:lnTo>
                  <a:pt x="39" y="40"/>
                </a:lnTo>
                <a:cubicBezTo>
                  <a:pt x="39" y="62"/>
                  <a:pt x="30" y="80"/>
                  <a:pt x="20" y="80"/>
                </a:cubicBezTo>
                <a:cubicBezTo>
                  <a:pt x="9" y="80"/>
                  <a:pt x="0" y="62"/>
                  <a:pt x="0" y="40"/>
                </a:cubicBezTo>
                <a:cubicBezTo>
                  <a:pt x="0" y="18"/>
                  <a:pt x="9" y="0"/>
                  <a:pt x="20" y="0"/>
                </a:cubicBezTo>
                <a:cubicBezTo>
                  <a:pt x="30" y="0"/>
                  <a:pt x="39" y="18"/>
                  <a:pt x="39" y="4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6" name="Google Shape;1976;p213"/>
          <p:cNvSpPr/>
          <p:nvPr/>
        </p:nvSpPr>
        <p:spPr>
          <a:xfrm>
            <a:off x="3585294" y="2764273"/>
            <a:ext cx="273920" cy="212085"/>
          </a:xfrm>
          <a:custGeom>
            <a:rect b="b" l="l" r="r" t="t"/>
            <a:pathLst>
              <a:path extrusionOk="0" h="452" w="588">
                <a:moveTo>
                  <a:pt x="440" y="6"/>
                </a:moveTo>
                <a:lnTo>
                  <a:pt x="440" y="6"/>
                </a:lnTo>
                <a:cubicBezTo>
                  <a:pt x="440" y="6"/>
                  <a:pt x="444" y="66"/>
                  <a:pt x="444" y="137"/>
                </a:cubicBezTo>
                <a:lnTo>
                  <a:pt x="162" y="298"/>
                </a:lnTo>
                <a:lnTo>
                  <a:pt x="62" y="322"/>
                </a:lnTo>
                <a:lnTo>
                  <a:pt x="0" y="393"/>
                </a:lnTo>
                <a:lnTo>
                  <a:pt x="0" y="451"/>
                </a:lnTo>
                <a:cubicBezTo>
                  <a:pt x="0" y="451"/>
                  <a:pt x="38" y="436"/>
                  <a:pt x="55" y="422"/>
                </a:cubicBezTo>
                <a:cubicBezTo>
                  <a:pt x="64" y="415"/>
                  <a:pt x="82" y="402"/>
                  <a:pt x="87" y="385"/>
                </a:cubicBezTo>
                <a:cubicBezTo>
                  <a:pt x="87" y="385"/>
                  <a:pt x="135" y="405"/>
                  <a:pt x="171" y="393"/>
                </a:cubicBezTo>
                <a:cubicBezTo>
                  <a:pt x="197" y="385"/>
                  <a:pt x="203" y="354"/>
                  <a:pt x="203" y="354"/>
                </a:cubicBezTo>
                <a:cubicBezTo>
                  <a:pt x="203" y="354"/>
                  <a:pt x="526" y="256"/>
                  <a:pt x="560" y="215"/>
                </a:cubicBezTo>
                <a:cubicBezTo>
                  <a:pt x="581" y="191"/>
                  <a:pt x="587" y="0"/>
                  <a:pt x="587" y="0"/>
                </a:cubicBezTo>
                <a:cubicBezTo>
                  <a:pt x="587" y="0"/>
                  <a:pt x="547" y="10"/>
                  <a:pt x="512" y="11"/>
                </a:cubicBezTo>
                <a:cubicBezTo>
                  <a:pt x="479" y="12"/>
                  <a:pt x="440" y="6"/>
                  <a:pt x="440" y="6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7" name="Google Shape;1977;p213"/>
          <p:cNvSpPr/>
          <p:nvPr/>
        </p:nvSpPr>
        <p:spPr>
          <a:xfrm>
            <a:off x="3667676" y="2496594"/>
            <a:ext cx="63846" cy="125603"/>
          </a:xfrm>
          <a:custGeom>
            <a:rect b="b" l="l" r="r" t="t"/>
            <a:pathLst>
              <a:path extrusionOk="0" h="269" w="138">
                <a:moveTo>
                  <a:pt x="137" y="268"/>
                </a:moveTo>
                <a:lnTo>
                  <a:pt x="0" y="268"/>
                </a:lnTo>
                <a:lnTo>
                  <a:pt x="0" y="0"/>
                </a:lnTo>
                <a:lnTo>
                  <a:pt x="137" y="0"/>
                </a:lnTo>
                <a:lnTo>
                  <a:pt x="137" y="268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8" name="Google Shape;1978;p213"/>
          <p:cNvSpPr/>
          <p:nvPr/>
        </p:nvSpPr>
        <p:spPr>
          <a:xfrm>
            <a:off x="3667676" y="2496595"/>
            <a:ext cx="63846" cy="86481"/>
          </a:xfrm>
          <a:custGeom>
            <a:rect b="b" l="l" r="r" t="t"/>
            <a:pathLst>
              <a:path extrusionOk="0" h="186" w="138">
                <a:moveTo>
                  <a:pt x="137" y="70"/>
                </a:moveTo>
                <a:lnTo>
                  <a:pt x="137" y="0"/>
                </a:lnTo>
                <a:lnTo>
                  <a:pt x="0" y="0"/>
                </a:lnTo>
                <a:lnTo>
                  <a:pt x="0" y="185"/>
                </a:lnTo>
                <a:cubicBezTo>
                  <a:pt x="26" y="183"/>
                  <a:pt x="99" y="163"/>
                  <a:pt x="137" y="70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9" name="Google Shape;1979;p213"/>
          <p:cNvSpPr/>
          <p:nvPr/>
        </p:nvSpPr>
        <p:spPr>
          <a:xfrm>
            <a:off x="3710928" y="2344224"/>
            <a:ext cx="135930" cy="253266"/>
          </a:xfrm>
          <a:custGeom>
            <a:rect b="b" l="l" r="r" t="t"/>
            <a:pathLst>
              <a:path extrusionOk="0" h="544" w="289">
                <a:moveTo>
                  <a:pt x="0" y="99"/>
                </a:moveTo>
                <a:lnTo>
                  <a:pt x="0" y="99"/>
                </a:lnTo>
                <a:cubicBezTo>
                  <a:pt x="0" y="99"/>
                  <a:pt x="48" y="0"/>
                  <a:pt x="146" y="15"/>
                </a:cubicBezTo>
                <a:cubicBezTo>
                  <a:pt x="280" y="36"/>
                  <a:pt x="288" y="201"/>
                  <a:pt x="258" y="334"/>
                </a:cubicBezTo>
                <a:cubicBezTo>
                  <a:pt x="227" y="466"/>
                  <a:pt x="271" y="543"/>
                  <a:pt x="271" y="543"/>
                </a:cubicBezTo>
                <a:cubicBezTo>
                  <a:pt x="271" y="543"/>
                  <a:pt x="91" y="517"/>
                  <a:pt x="95" y="340"/>
                </a:cubicBezTo>
                <a:cubicBezTo>
                  <a:pt x="100" y="198"/>
                  <a:pt x="0" y="99"/>
                  <a:pt x="0" y="99"/>
                </a:cubicBezTo>
              </a:path>
            </a:pathLst>
          </a:custGeom>
          <a:solidFill>
            <a:srgbClr val="7E3A0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0" name="Google Shape;1980;p213"/>
          <p:cNvSpPr/>
          <p:nvPr/>
        </p:nvSpPr>
        <p:spPr>
          <a:xfrm>
            <a:off x="3710928" y="2344224"/>
            <a:ext cx="135930" cy="253266"/>
          </a:xfrm>
          <a:custGeom>
            <a:rect b="b" l="l" r="r" t="t"/>
            <a:pathLst>
              <a:path extrusionOk="0" h="544" w="289">
                <a:moveTo>
                  <a:pt x="0" y="99"/>
                </a:moveTo>
                <a:lnTo>
                  <a:pt x="0" y="99"/>
                </a:lnTo>
                <a:cubicBezTo>
                  <a:pt x="0" y="99"/>
                  <a:pt x="48" y="0"/>
                  <a:pt x="146" y="15"/>
                </a:cubicBezTo>
                <a:cubicBezTo>
                  <a:pt x="280" y="36"/>
                  <a:pt x="288" y="201"/>
                  <a:pt x="258" y="334"/>
                </a:cubicBezTo>
                <a:cubicBezTo>
                  <a:pt x="227" y="466"/>
                  <a:pt x="271" y="543"/>
                  <a:pt x="271" y="543"/>
                </a:cubicBezTo>
                <a:cubicBezTo>
                  <a:pt x="271" y="543"/>
                  <a:pt x="91" y="517"/>
                  <a:pt x="95" y="340"/>
                </a:cubicBezTo>
                <a:cubicBezTo>
                  <a:pt x="100" y="198"/>
                  <a:pt x="0" y="99"/>
                  <a:pt x="0" y="99"/>
                </a:cubicBezTo>
              </a:path>
            </a:pathLst>
          </a:custGeom>
          <a:solidFill>
            <a:srgbClr val="342F2F">
              <a:alpha val="4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1" name="Google Shape;1981;p213"/>
          <p:cNvSpPr/>
          <p:nvPr/>
        </p:nvSpPr>
        <p:spPr>
          <a:xfrm>
            <a:off x="3612069" y="2424528"/>
            <a:ext cx="123572" cy="152371"/>
          </a:xfrm>
          <a:custGeom>
            <a:rect b="b" l="l" r="r" t="t"/>
            <a:pathLst>
              <a:path extrusionOk="0" h="328" w="264">
                <a:moveTo>
                  <a:pt x="245" y="176"/>
                </a:moveTo>
                <a:lnTo>
                  <a:pt x="245" y="176"/>
                </a:lnTo>
                <a:cubicBezTo>
                  <a:pt x="228" y="246"/>
                  <a:pt x="147" y="327"/>
                  <a:pt x="88" y="324"/>
                </a:cubicBezTo>
                <a:cubicBezTo>
                  <a:pt x="28" y="323"/>
                  <a:pt x="0" y="212"/>
                  <a:pt x="4" y="140"/>
                </a:cubicBezTo>
                <a:cubicBezTo>
                  <a:pt x="8" y="64"/>
                  <a:pt x="48" y="0"/>
                  <a:pt x="151" y="18"/>
                </a:cubicBezTo>
                <a:cubicBezTo>
                  <a:pt x="222" y="31"/>
                  <a:pt x="263" y="106"/>
                  <a:pt x="245" y="176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2" name="Google Shape;1982;p213"/>
          <p:cNvSpPr/>
          <p:nvPr/>
        </p:nvSpPr>
        <p:spPr>
          <a:xfrm>
            <a:off x="3632664" y="2496595"/>
            <a:ext cx="16476" cy="37063"/>
          </a:xfrm>
          <a:custGeom>
            <a:rect b="b" l="l" r="r" t="t"/>
            <a:pathLst>
              <a:path extrusionOk="0" h="80" w="34">
                <a:moveTo>
                  <a:pt x="12" y="0"/>
                </a:moveTo>
                <a:lnTo>
                  <a:pt x="12" y="0"/>
                </a:lnTo>
                <a:cubicBezTo>
                  <a:pt x="19" y="7"/>
                  <a:pt x="23" y="16"/>
                  <a:pt x="24" y="25"/>
                </a:cubicBezTo>
                <a:cubicBezTo>
                  <a:pt x="25" y="35"/>
                  <a:pt x="22" y="45"/>
                  <a:pt x="17" y="53"/>
                </a:cubicBezTo>
                <a:cubicBezTo>
                  <a:pt x="14" y="57"/>
                  <a:pt x="11" y="60"/>
                  <a:pt x="10" y="63"/>
                </a:cubicBezTo>
                <a:cubicBezTo>
                  <a:pt x="9" y="65"/>
                  <a:pt x="8" y="66"/>
                  <a:pt x="8" y="67"/>
                </a:cubicBezTo>
                <a:cubicBezTo>
                  <a:pt x="8" y="69"/>
                  <a:pt x="9" y="69"/>
                  <a:pt x="10" y="70"/>
                </a:cubicBezTo>
                <a:cubicBezTo>
                  <a:pt x="12" y="72"/>
                  <a:pt x="16" y="73"/>
                  <a:pt x="21" y="74"/>
                </a:cubicBezTo>
                <a:cubicBezTo>
                  <a:pt x="25" y="75"/>
                  <a:pt x="29" y="75"/>
                  <a:pt x="33" y="75"/>
                </a:cubicBezTo>
                <a:cubicBezTo>
                  <a:pt x="29" y="76"/>
                  <a:pt x="25" y="78"/>
                  <a:pt x="21" y="78"/>
                </a:cubicBezTo>
                <a:cubicBezTo>
                  <a:pt x="16" y="78"/>
                  <a:pt x="11" y="79"/>
                  <a:pt x="6" y="76"/>
                </a:cubicBezTo>
                <a:cubicBezTo>
                  <a:pt x="3" y="75"/>
                  <a:pt x="1" y="71"/>
                  <a:pt x="0" y="69"/>
                </a:cubicBezTo>
                <a:cubicBezTo>
                  <a:pt x="0" y="65"/>
                  <a:pt x="1" y="62"/>
                  <a:pt x="1" y="59"/>
                </a:cubicBezTo>
                <a:cubicBezTo>
                  <a:pt x="3" y="54"/>
                  <a:pt x="6" y="51"/>
                  <a:pt x="8" y="48"/>
                </a:cubicBezTo>
                <a:cubicBezTo>
                  <a:pt x="16" y="34"/>
                  <a:pt x="16" y="18"/>
                  <a:pt x="12" y="0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3" name="Google Shape;1983;p213"/>
          <p:cNvSpPr/>
          <p:nvPr/>
        </p:nvSpPr>
        <p:spPr>
          <a:xfrm>
            <a:off x="3614128" y="2350401"/>
            <a:ext cx="199776" cy="205906"/>
          </a:xfrm>
          <a:custGeom>
            <a:rect b="b" l="l" r="r" t="t"/>
            <a:pathLst>
              <a:path extrusionOk="0" h="439" w="426">
                <a:moveTo>
                  <a:pt x="5" y="254"/>
                </a:moveTo>
                <a:lnTo>
                  <a:pt x="5" y="254"/>
                </a:lnTo>
                <a:cubicBezTo>
                  <a:pt x="5" y="254"/>
                  <a:pt x="30" y="204"/>
                  <a:pt x="60" y="203"/>
                </a:cubicBezTo>
                <a:cubicBezTo>
                  <a:pt x="130" y="202"/>
                  <a:pt x="124" y="235"/>
                  <a:pt x="155" y="234"/>
                </a:cubicBezTo>
                <a:cubicBezTo>
                  <a:pt x="187" y="234"/>
                  <a:pt x="196" y="237"/>
                  <a:pt x="190" y="286"/>
                </a:cubicBezTo>
                <a:cubicBezTo>
                  <a:pt x="183" y="335"/>
                  <a:pt x="189" y="327"/>
                  <a:pt x="226" y="327"/>
                </a:cubicBezTo>
                <a:cubicBezTo>
                  <a:pt x="264" y="327"/>
                  <a:pt x="180" y="402"/>
                  <a:pt x="247" y="438"/>
                </a:cubicBezTo>
                <a:cubicBezTo>
                  <a:pt x="247" y="438"/>
                  <a:pt x="425" y="161"/>
                  <a:pt x="234" y="88"/>
                </a:cubicBezTo>
                <a:cubicBezTo>
                  <a:pt x="0" y="0"/>
                  <a:pt x="5" y="254"/>
                  <a:pt x="5" y="254"/>
                </a:cubicBezTo>
              </a:path>
            </a:pathLst>
          </a:custGeom>
          <a:solidFill>
            <a:srgbClr val="7E3A0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4" name="Google Shape;1984;p213"/>
          <p:cNvSpPr/>
          <p:nvPr/>
        </p:nvSpPr>
        <p:spPr>
          <a:xfrm>
            <a:off x="3708867" y="2488358"/>
            <a:ext cx="26775" cy="30887"/>
          </a:xfrm>
          <a:custGeom>
            <a:rect b="b" l="l" r="r" t="t"/>
            <a:pathLst>
              <a:path extrusionOk="0" h="65" w="59">
                <a:moveTo>
                  <a:pt x="49" y="44"/>
                </a:moveTo>
                <a:lnTo>
                  <a:pt x="49" y="44"/>
                </a:lnTo>
                <a:cubicBezTo>
                  <a:pt x="42" y="58"/>
                  <a:pt x="26" y="64"/>
                  <a:pt x="14" y="58"/>
                </a:cubicBezTo>
                <a:cubicBezTo>
                  <a:pt x="2" y="51"/>
                  <a:pt x="0" y="34"/>
                  <a:pt x="8" y="20"/>
                </a:cubicBezTo>
                <a:cubicBezTo>
                  <a:pt x="16" y="6"/>
                  <a:pt x="32" y="0"/>
                  <a:pt x="44" y="6"/>
                </a:cubicBezTo>
                <a:cubicBezTo>
                  <a:pt x="55" y="13"/>
                  <a:pt x="58" y="30"/>
                  <a:pt x="49" y="44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5" name="Google Shape;1985;p213"/>
          <p:cNvSpPr/>
          <p:nvPr/>
        </p:nvSpPr>
        <p:spPr>
          <a:xfrm>
            <a:off x="3667676" y="2622198"/>
            <a:ext cx="63846" cy="63830"/>
          </a:xfrm>
          <a:custGeom>
            <a:rect b="b" l="l" r="r" t="t"/>
            <a:pathLst>
              <a:path extrusionOk="0" h="137" w="138">
                <a:moveTo>
                  <a:pt x="137" y="0"/>
                </a:moveTo>
                <a:lnTo>
                  <a:pt x="0" y="0"/>
                </a:lnTo>
                <a:lnTo>
                  <a:pt x="27" y="136"/>
                </a:lnTo>
                <a:lnTo>
                  <a:pt x="137" y="0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6" name="Google Shape;1986;p213"/>
          <p:cNvSpPr/>
          <p:nvPr/>
        </p:nvSpPr>
        <p:spPr>
          <a:xfrm>
            <a:off x="2176567" y="3211092"/>
            <a:ext cx="107096" cy="102954"/>
          </a:xfrm>
          <a:custGeom>
            <a:rect b="b" l="l" r="r" t="t"/>
            <a:pathLst>
              <a:path extrusionOk="0" h="219" w="228">
                <a:moveTo>
                  <a:pt x="63" y="218"/>
                </a:moveTo>
                <a:lnTo>
                  <a:pt x="50" y="186"/>
                </a:lnTo>
                <a:cubicBezTo>
                  <a:pt x="30" y="172"/>
                  <a:pt x="17" y="151"/>
                  <a:pt x="12" y="128"/>
                </a:cubicBezTo>
                <a:lnTo>
                  <a:pt x="0" y="77"/>
                </a:lnTo>
                <a:lnTo>
                  <a:pt x="5" y="49"/>
                </a:lnTo>
                <a:cubicBezTo>
                  <a:pt x="7" y="37"/>
                  <a:pt x="18" y="28"/>
                  <a:pt x="30" y="29"/>
                </a:cubicBezTo>
                <a:lnTo>
                  <a:pt x="36" y="29"/>
                </a:lnTo>
                <a:lnTo>
                  <a:pt x="41" y="24"/>
                </a:lnTo>
                <a:cubicBezTo>
                  <a:pt x="48" y="17"/>
                  <a:pt x="60" y="13"/>
                  <a:pt x="71" y="17"/>
                </a:cubicBezTo>
                <a:lnTo>
                  <a:pt x="78" y="19"/>
                </a:lnTo>
                <a:lnTo>
                  <a:pt x="85" y="13"/>
                </a:lnTo>
                <a:cubicBezTo>
                  <a:pt x="92" y="7"/>
                  <a:pt x="103" y="5"/>
                  <a:pt x="113" y="8"/>
                </a:cubicBezTo>
                <a:lnTo>
                  <a:pt x="119" y="11"/>
                </a:lnTo>
                <a:cubicBezTo>
                  <a:pt x="130" y="0"/>
                  <a:pt x="148" y="0"/>
                  <a:pt x="159" y="12"/>
                </a:cubicBezTo>
                <a:lnTo>
                  <a:pt x="176" y="29"/>
                </a:lnTo>
                <a:lnTo>
                  <a:pt x="170" y="51"/>
                </a:lnTo>
                <a:lnTo>
                  <a:pt x="176" y="78"/>
                </a:lnTo>
                <a:lnTo>
                  <a:pt x="184" y="75"/>
                </a:lnTo>
                <a:lnTo>
                  <a:pt x="189" y="42"/>
                </a:lnTo>
                <a:lnTo>
                  <a:pt x="227" y="25"/>
                </a:lnTo>
                <a:lnTo>
                  <a:pt x="213" y="97"/>
                </a:lnTo>
                <a:lnTo>
                  <a:pt x="170" y="158"/>
                </a:lnTo>
                <a:lnTo>
                  <a:pt x="177" y="178"/>
                </a:lnTo>
                <a:lnTo>
                  <a:pt x="63" y="218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7" name="Google Shape;1987;p213"/>
          <p:cNvSpPr/>
          <p:nvPr/>
        </p:nvSpPr>
        <p:spPr>
          <a:xfrm>
            <a:off x="2658500" y="3404643"/>
            <a:ext cx="82382" cy="296507"/>
          </a:xfrm>
          <a:custGeom>
            <a:rect b="b" l="l" r="r" t="t"/>
            <a:pathLst>
              <a:path extrusionOk="0" h="633" w="177">
                <a:moveTo>
                  <a:pt x="25" y="0"/>
                </a:moveTo>
                <a:lnTo>
                  <a:pt x="25" y="0"/>
                </a:lnTo>
                <a:cubicBezTo>
                  <a:pt x="25" y="0"/>
                  <a:pt x="176" y="442"/>
                  <a:pt x="166" y="486"/>
                </a:cubicBezTo>
                <a:cubicBezTo>
                  <a:pt x="148" y="560"/>
                  <a:pt x="41" y="632"/>
                  <a:pt x="41" y="632"/>
                </a:cubicBezTo>
                <a:lnTo>
                  <a:pt x="0" y="14"/>
                </a:lnTo>
                <a:lnTo>
                  <a:pt x="25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8" name="Google Shape;1988;p213"/>
          <p:cNvSpPr/>
          <p:nvPr/>
        </p:nvSpPr>
        <p:spPr>
          <a:xfrm>
            <a:off x="2658500" y="3404643"/>
            <a:ext cx="82382" cy="296507"/>
          </a:xfrm>
          <a:custGeom>
            <a:rect b="b" l="l" r="r" t="t"/>
            <a:pathLst>
              <a:path extrusionOk="0" h="633" w="177">
                <a:moveTo>
                  <a:pt x="25" y="0"/>
                </a:moveTo>
                <a:lnTo>
                  <a:pt x="25" y="0"/>
                </a:lnTo>
                <a:cubicBezTo>
                  <a:pt x="25" y="0"/>
                  <a:pt x="176" y="442"/>
                  <a:pt x="166" y="486"/>
                </a:cubicBezTo>
                <a:cubicBezTo>
                  <a:pt x="148" y="560"/>
                  <a:pt x="41" y="632"/>
                  <a:pt x="41" y="632"/>
                </a:cubicBezTo>
                <a:lnTo>
                  <a:pt x="0" y="14"/>
                </a:lnTo>
                <a:lnTo>
                  <a:pt x="25" y="0"/>
                </a:lnTo>
              </a:path>
            </a:pathLst>
          </a:custGeom>
          <a:solidFill>
            <a:srgbClr val="342F2F">
              <a:alpha val="2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9" name="Google Shape;1989;p213"/>
          <p:cNvSpPr/>
          <p:nvPr/>
        </p:nvSpPr>
        <p:spPr>
          <a:xfrm>
            <a:off x="2514332" y="3299630"/>
            <a:ext cx="74144" cy="92659"/>
          </a:xfrm>
          <a:custGeom>
            <a:rect b="b" l="l" r="r" t="t"/>
            <a:pathLst>
              <a:path extrusionOk="0" h="200" w="157">
                <a:moveTo>
                  <a:pt x="156" y="199"/>
                </a:moveTo>
                <a:lnTo>
                  <a:pt x="0" y="199"/>
                </a:lnTo>
                <a:lnTo>
                  <a:pt x="0" y="0"/>
                </a:lnTo>
                <a:lnTo>
                  <a:pt x="156" y="0"/>
                </a:lnTo>
                <a:lnTo>
                  <a:pt x="156" y="199"/>
                </a:ln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0" name="Google Shape;1990;p213"/>
          <p:cNvSpPr/>
          <p:nvPr/>
        </p:nvSpPr>
        <p:spPr>
          <a:xfrm>
            <a:off x="2293963" y="4485653"/>
            <a:ext cx="185359" cy="72068"/>
          </a:xfrm>
          <a:custGeom>
            <a:rect b="b" l="l" r="r" t="t"/>
            <a:pathLst>
              <a:path extrusionOk="0" h="155" w="395">
                <a:moveTo>
                  <a:pt x="361" y="0"/>
                </a:moveTo>
                <a:lnTo>
                  <a:pt x="361" y="0"/>
                </a:lnTo>
                <a:cubicBezTo>
                  <a:pt x="361" y="0"/>
                  <a:pt x="394" y="141"/>
                  <a:pt x="328" y="147"/>
                </a:cubicBezTo>
                <a:cubicBezTo>
                  <a:pt x="245" y="154"/>
                  <a:pt x="173" y="126"/>
                  <a:pt x="173" y="126"/>
                </a:cubicBezTo>
                <a:cubicBezTo>
                  <a:pt x="173" y="126"/>
                  <a:pt x="25" y="114"/>
                  <a:pt x="18" y="86"/>
                </a:cubicBezTo>
                <a:cubicBezTo>
                  <a:pt x="0" y="11"/>
                  <a:pt x="163" y="11"/>
                  <a:pt x="163" y="11"/>
                </a:cubicBezTo>
                <a:lnTo>
                  <a:pt x="361" y="0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1" name="Google Shape;1991;p213"/>
          <p:cNvSpPr/>
          <p:nvPr/>
        </p:nvSpPr>
        <p:spPr>
          <a:xfrm>
            <a:off x="2522571" y="4479476"/>
            <a:ext cx="185359" cy="72067"/>
          </a:xfrm>
          <a:custGeom>
            <a:rect b="b" l="l" r="r" t="t"/>
            <a:pathLst>
              <a:path extrusionOk="0" h="156" w="395">
                <a:moveTo>
                  <a:pt x="360" y="0"/>
                </a:moveTo>
                <a:lnTo>
                  <a:pt x="360" y="0"/>
                </a:lnTo>
                <a:cubicBezTo>
                  <a:pt x="360" y="0"/>
                  <a:pt x="394" y="141"/>
                  <a:pt x="327" y="147"/>
                </a:cubicBezTo>
                <a:cubicBezTo>
                  <a:pt x="244" y="155"/>
                  <a:pt x="173" y="127"/>
                  <a:pt x="173" y="127"/>
                </a:cubicBezTo>
                <a:cubicBezTo>
                  <a:pt x="173" y="127"/>
                  <a:pt x="25" y="115"/>
                  <a:pt x="17" y="86"/>
                </a:cubicBezTo>
                <a:cubicBezTo>
                  <a:pt x="0" y="12"/>
                  <a:pt x="162" y="11"/>
                  <a:pt x="162" y="11"/>
                </a:cubicBezTo>
                <a:lnTo>
                  <a:pt x="360" y="0"/>
                </a:lnTo>
              </a:path>
            </a:pathLst>
          </a:custGeom>
          <a:solidFill>
            <a:srgbClr val="13264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2" name="Google Shape;1992;p213"/>
          <p:cNvSpPr/>
          <p:nvPr/>
        </p:nvSpPr>
        <p:spPr>
          <a:xfrm>
            <a:off x="2197162" y="3291395"/>
            <a:ext cx="496352" cy="492118"/>
          </a:xfrm>
          <a:custGeom>
            <a:rect b="b" l="l" r="r" t="t"/>
            <a:pathLst>
              <a:path extrusionOk="0" h="1052" w="1063">
                <a:moveTo>
                  <a:pt x="1062" y="1051"/>
                </a:moveTo>
                <a:lnTo>
                  <a:pt x="576" y="1051"/>
                </a:lnTo>
                <a:lnTo>
                  <a:pt x="591" y="446"/>
                </a:lnTo>
                <a:lnTo>
                  <a:pt x="321" y="439"/>
                </a:lnTo>
                <a:cubicBezTo>
                  <a:pt x="247" y="436"/>
                  <a:pt x="179" y="394"/>
                  <a:pt x="145" y="328"/>
                </a:cubicBezTo>
                <a:lnTo>
                  <a:pt x="0" y="47"/>
                </a:lnTo>
                <a:lnTo>
                  <a:pt x="149" y="0"/>
                </a:lnTo>
                <a:lnTo>
                  <a:pt x="314" y="275"/>
                </a:lnTo>
                <a:lnTo>
                  <a:pt x="528" y="221"/>
                </a:lnTo>
                <a:cubicBezTo>
                  <a:pt x="576" y="209"/>
                  <a:pt x="625" y="201"/>
                  <a:pt x="675" y="199"/>
                </a:cubicBezTo>
                <a:lnTo>
                  <a:pt x="835" y="191"/>
                </a:lnTo>
                <a:cubicBezTo>
                  <a:pt x="892" y="185"/>
                  <a:pt x="950" y="200"/>
                  <a:pt x="997" y="232"/>
                </a:cubicBezTo>
                <a:lnTo>
                  <a:pt x="1016" y="244"/>
                </a:lnTo>
                <a:lnTo>
                  <a:pt x="1062" y="1051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3" name="Google Shape;1993;p213"/>
          <p:cNvSpPr/>
          <p:nvPr/>
        </p:nvSpPr>
        <p:spPr>
          <a:xfrm>
            <a:off x="2370164" y="3781452"/>
            <a:ext cx="331072" cy="718822"/>
          </a:xfrm>
          <a:custGeom>
            <a:rect b="b" l="l" r="r" t="t"/>
            <a:pathLst>
              <a:path extrusionOk="0" h="1916860" w="882860">
                <a:moveTo>
                  <a:pt x="296898" y="0"/>
                </a:moveTo>
                <a:lnTo>
                  <a:pt x="511424" y="0"/>
                </a:lnTo>
                <a:lnTo>
                  <a:pt x="692347" y="0"/>
                </a:lnTo>
                <a:lnTo>
                  <a:pt x="856731" y="0"/>
                </a:lnTo>
                <a:cubicBezTo>
                  <a:pt x="948647" y="305191"/>
                  <a:pt x="768541" y="951696"/>
                  <a:pt x="768541" y="951696"/>
                </a:cubicBezTo>
                <a:lnTo>
                  <a:pt x="871636" y="1863531"/>
                </a:lnTo>
                <a:cubicBezTo>
                  <a:pt x="761088" y="1937025"/>
                  <a:pt x="610793" y="1885953"/>
                  <a:pt x="610793" y="1885953"/>
                </a:cubicBezTo>
                <a:lnTo>
                  <a:pt x="466708" y="975364"/>
                </a:lnTo>
                <a:lnTo>
                  <a:pt x="478439" y="719480"/>
                </a:lnTo>
                <a:lnTo>
                  <a:pt x="437479" y="779379"/>
                </a:lnTo>
                <a:cubicBezTo>
                  <a:pt x="360753" y="881718"/>
                  <a:pt x="296898" y="941909"/>
                  <a:pt x="296898" y="941909"/>
                </a:cubicBezTo>
                <a:lnTo>
                  <a:pt x="266959" y="1887551"/>
                </a:lnTo>
                <a:cubicBezTo>
                  <a:pt x="142211" y="1953497"/>
                  <a:pt x="0" y="1887551"/>
                  <a:pt x="0" y="1887551"/>
                </a:cubicBezTo>
                <a:lnTo>
                  <a:pt x="0" y="858543"/>
                </a:lnTo>
                <a:close/>
              </a:path>
            </a:pathLst>
          </a:custGeom>
          <a:solidFill>
            <a:srgbClr val="29436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4" name="Google Shape;1994;p213"/>
          <p:cNvSpPr/>
          <p:nvPr/>
        </p:nvSpPr>
        <p:spPr>
          <a:xfrm>
            <a:off x="2514332" y="3299631"/>
            <a:ext cx="74144" cy="53536"/>
          </a:xfrm>
          <a:custGeom>
            <a:rect b="b" l="l" r="r" t="t"/>
            <a:pathLst>
              <a:path extrusionOk="0" h="113" w="157">
                <a:moveTo>
                  <a:pt x="156" y="6"/>
                </a:moveTo>
                <a:lnTo>
                  <a:pt x="156" y="0"/>
                </a:lnTo>
                <a:lnTo>
                  <a:pt x="0" y="0"/>
                </a:lnTo>
                <a:lnTo>
                  <a:pt x="0" y="112"/>
                </a:lnTo>
                <a:cubicBezTo>
                  <a:pt x="42" y="105"/>
                  <a:pt x="115" y="83"/>
                  <a:pt x="156" y="6"/>
                </a:cubicBezTo>
              </a:path>
            </a:pathLst>
          </a:custGeom>
          <a:solidFill>
            <a:srgbClr val="E08D7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5" name="Google Shape;1995;p213"/>
          <p:cNvSpPr/>
          <p:nvPr/>
        </p:nvSpPr>
        <p:spPr>
          <a:xfrm>
            <a:off x="2462844" y="3161674"/>
            <a:ext cx="148287" cy="185316"/>
          </a:xfrm>
          <a:custGeom>
            <a:rect b="b" l="l" r="r" t="t"/>
            <a:pathLst>
              <a:path extrusionOk="0" h="397" w="318">
                <a:moveTo>
                  <a:pt x="299" y="187"/>
                </a:moveTo>
                <a:lnTo>
                  <a:pt x="299" y="187"/>
                </a:lnTo>
                <a:cubicBezTo>
                  <a:pt x="281" y="264"/>
                  <a:pt x="165" y="396"/>
                  <a:pt x="55" y="374"/>
                </a:cubicBezTo>
                <a:cubicBezTo>
                  <a:pt x="23" y="367"/>
                  <a:pt x="20" y="323"/>
                  <a:pt x="18" y="267"/>
                </a:cubicBezTo>
                <a:cubicBezTo>
                  <a:pt x="18" y="258"/>
                  <a:pt x="0" y="254"/>
                  <a:pt x="1" y="245"/>
                </a:cubicBezTo>
                <a:cubicBezTo>
                  <a:pt x="1" y="232"/>
                  <a:pt x="35" y="200"/>
                  <a:pt x="36" y="187"/>
                </a:cubicBezTo>
                <a:cubicBezTo>
                  <a:pt x="38" y="157"/>
                  <a:pt x="40" y="134"/>
                  <a:pt x="45" y="112"/>
                </a:cubicBezTo>
                <a:cubicBezTo>
                  <a:pt x="63" y="36"/>
                  <a:pt x="117" y="0"/>
                  <a:pt x="194" y="18"/>
                </a:cubicBezTo>
                <a:cubicBezTo>
                  <a:pt x="269" y="36"/>
                  <a:pt x="317" y="112"/>
                  <a:pt x="299" y="187"/>
                </a:cubicBezTo>
              </a:path>
            </a:pathLst>
          </a:custGeom>
          <a:solidFill>
            <a:srgbClr val="FFA989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6" name="Google Shape;1996;p213"/>
          <p:cNvSpPr/>
          <p:nvPr/>
        </p:nvSpPr>
        <p:spPr>
          <a:xfrm>
            <a:off x="2456665" y="3120492"/>
            <a:ext cx="199776" cy="218261"/>
          </a:xfrm>
          <a:custGeom>
            <a:rect b="b" l="l" r="r" t="t"/>
            <a:pathLst>
              <a:path extrusionOk="0" h="468" w="427">
                <a:moveTo>
                  <a:pt x="88" y="0"/>
                </a:moveTo>
                <a:lnTo>
                  <a:pt x="88" y="0"/>
                </a:lnTo>
                <a:cubicBezTo>
                  <a:pt x="88" y="0"/>
                  <a:pt x="0" y="107"/>
                  <a:pt x="154" y="215"/>
                </a:cubicBezTo>
                <a:cubicBezTo>
                  <a:pt x="154" y="215"/>
                  <a:pt x="150" y="312"/>
                  <a:pt x="166" y="313"/>
                </a:cubicBezTo>
                <a:cubicBezTo>
                  <a:pt x="181" y="313"/>
                  <a:pt x="167" y="253"/>
                  <a:pt x="209" y="250"/>
                </a:cubicBezTo>
                <a:cubicBezTo>
                  <a:pt x="252" y="247"/>
                  <a:pt x="264" y="317"/>
                  <a:pt x="220" y="324"/>
                </a:cubicBezTo>
                <a:cubicBezTo>
                  <a:pt x="175" y="331"/>
                  <a:pt x="242" y="388"/>
                  <a:pt x="242" y="388"/>
                </a:cubicBezTo>
                <a:cubicBezTo>
                  <a:pt x="242" y="388"/>
                  <a:pt x="242" y="464"/>
                  <a:pt x="284" y="467"/>
                </a:cubicBezTo>
                <a:lnTo>
                  <a:pt x="326" y="335"/>
                </a:lnTo>
                <a:cubicBezTo>
                  <a:pt x="326" y="335"/>
                  <a:pt x="426" y="188"/>
                  <a:pt x="397" y="143"/>
                </a:cubicBezTo>
                <a:cubicBezTo>
                  <a:pt x="375" y="109"/>
                  <a:pt x="332" y="92"/>
                  <a:pt x="305" y="84"/>
                </a:cubicBezTo>
                <a:cubicBezTo>
                  <a:pt x="289" y="80"/>
                  <a:pt x="274" y="72"/>
                  <a:pt x="263" y="59"/>
                </a:cubicBezTo>
                <a:cubicBezTo>
                  <a:pt x="244" y="40"/>
                  <a:pt x="214" y="12"/>
                  <a:pt x="200" y="15"/>
                </a:cubicBezTo>
                <a:cubicBezTo>
                  <a:pt x="179" y="19"/>
                  <a:pt x="189" y="60"/>
                  <a:pt x="189" y="60"/>
                </a:cubicBezTo>
                <a:lnTo>
                  <a:pt x="88" y="0"/>
                </a:lnTo>
              </a:path>
            </a:pathLst>
          </a:custGeom>
          <a:solidFill>
            <a:srgbClr val="461EA4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7" name="Google Shape;1997;p213"/>
          <p:cNvSpPr/>
          <p:nvPr/>
        </p:nvSpPr>
        <p:spPr>
          <a:xfrm>
            <a:off x="2197162" y="3291395"/>
            <a:ext cx="496352" cy="492118"/>
          </a:xfrm>
          <a:custGeom>
            <a:rect b="b" l="l" r="r" t="t"/>
            <a:pathLst>
              <a:path extrusionOk="0" h="1052" w="1063">
                <a:moveTo>
                  <a:pt x="1062" y="1051"/>
                </a:moveTo>
                <a:lnTo>
                  <a:pt x="576" y="1051"/>
                </a:lnTo>
                <a:lnTo>
                  <a:pt x="591" y="446"/>
                </a:lnTo>
                <a:lnTo>
                  <a:pt x="321" y="439"/>
                </a:lnTo>
                <a:cubicBezTo>
                  <a:pt x="247" y="436"/>
                  <a:pt x="179" y="394"/>
                  <a:pt x="145" y="328"/>
                </a:cubicBezTo>
                <a:lnTo>
                  <a:pt x="0" y="47"/>
                </a:lnTo>
                <a:lnTo>
                  <a:pt x="149" y="0"/>
                </a:lnTo>
                <a:lnTo>
                  <a:pt x="314" y="275"/>
                </a:lnTo>
                <a:lnTo>
                  <a:pt x="528" y="221"/>
                </a:lnTo>
                <a:cubicBezTo>
                  <a:pt x="576" y="209"/>
                  <a:pt x="625" y="201"/>
                  <a:pt x="675" y="199"/>
                </a:cubicBezTo>
                <a:lnTo>
                  <a:pt x="835" y="191"/>
                </a:lnTo>
                <a:cubicBezTo>
                  <a:pt x="892" y="185"/>
                  <a:pt x="950" y="200"/>
                  <a:pt x="997" y="232"/>
                </a:cubicBezTo>
                <a:lnTo>
                  <a:pt x="1016" y="244"/>
                </a:lnTo>
                <a:lnTo>
                  <a:pt x="1062" y="1051"/>
                </a:lnTo>
              </a:path>
            </a:pathLst>
          </a:custGeom>
          <a:solidFill>
            <a:srgbClr val="342F2F">
              <a:alpha val="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8" name="Google Shape;1998;p213"/>
          <p:cNvSpPr/>
          <p:nvPr/>
        </p:nvSpPr>
        <p:spPr>
          <a:xfrm>
            <a:off x="1418656" y="4399172"/>
            <a:ext cx="432505" cy="286210"/>
          </a:xfrm>
          <a:custGeom>
            <a:rect b="b" l="l" r="r" t="t"/>
            <a:pathLst>
              <a:path extrusionOk="0" h="615" w="926">
                <a:moveTo>
                  <a:pt x="463" y="457"/>
                </a:moveTo>
                <a:lnTo>
                  <a:pt x="463" y="457"/>
                </a:lnTo>
                <a:cubicBezTo>
                  <a:pt x="338" y="457"/>
                  <a:pt x="237" y="390"/>
                  <a:pt x="237" y="307"/>
                </a:cubicBezTo>
                <a:cubicBezTo>
                  <a:pt x="237" y="224"/>
                  <a:pt x="338" y="157"/>
                  <a:pt x="463" y="157"/>
                </a:cubicBezTo>
                <a:cubicBezTo>
                  <a:pt x="587" y="157"/>
                  <a:pt x="689" y="224"/>
                  <a:pt x="689" y="307"/>
                </a:cubicBezTo>
                <a:cubicBezTo>
                  <a:pt x="689" y="390"/>
                  <a:pt x="587" y="457"/>
                  <a:pt x="463" y="457"/>
                </a:cubicBezTo>
                <a:close/>
                <a:moveTo>
                  <a:pt x="925" y="343"/>
                </a:moveTo>
                <a:lnTo>
                  <a:pt x="925" y="270"/>
                </a:lnTo>
                <a:lnTo>
                  <a:pt x="801" y="270"/>
                </a:lnTo>
                <a:cubicBezTo>
                  <a:pt x="792" y="235"/>
                  <a:pt x="771" y="202"/>
                  <a:pt x="741" y="173"/>
                </a:cubicBezTo>
                <a:lnTo>
                  <a:pt x="828" y="115"/>
                </a:lnTo>
                <a:lnTo>
                  <a:pt x="828" y="84"/>
                </a:lnTo>
                <a:lnTo>
                  <a:pt x="764" y="42"/>
                </a:lnTo>
                <a:lnTo>
                  <a:pt x="663" y="122"/>
                </a:lnTo>
                <a:cubicBezTo>
                  <a:pt x="621" y="102"/>
                  <a:pt x="571" y="88"/>
                  <a:pt x="517" y="82"/>
                </a:cubicBezTo>
                <a:lnTo>
                  <a:pt x="517" y="0"/>
                </a:lnTo>
                <a:lnTo>
                  <a:pt x="408" y="0"/>
                </a:lnTo>
                <a:lnTo>
                  <a:pt x="408" y="82"/>
                </a:lnTo>
                <a:cubicBezTo>
                  <a:pt x="354" y="88"/>
                  <a:pt x="304" y="102"/>
                  <a:pt x="262" y="123"/>
                </a:cubicBezTo>
                <a:lnTo>
                  <a:pt x="154" y="46"/>
                </a:lnTo>
                <a:lnTo>
                  <a:pt x="97" y="85"/>
                </a:lnTo>
                <a:lnTo>
                  <a:pt x="97" y="116"/>
                </a:lnTo>
                <a:lnTo>
                  <a:pt x="185" y="174"/>
                </a:lnTo>
                <a:cubicBezTo>
                  <a:pt x="154" y="202"/>
                  <a:pt x="133" y="235"/>
                  <a:pt x="124" y="271"/>
                </a:cubicBezTo>
                <a:lnTo>
                  <a:pt x="0" y="272"/>
                </a:lnTo>
                <a:lnTo>
                  <a:pt x="0" y="343"/>
                </a:lnTo>
                <a:lnTo>
                  <a:pt x="124" y="343"/>
                </a:lnTo>
                <a:cubicBezTo>
                  <a:pt x="133" y="379"/>
                  <a:pt x="154" y="412"/>
                  <a:pt x="185" y="441"/>
                </a:cubicBezTo>
                <a:lnTo>
                  <a:pt x="97" y="467"/>
                </a:lnTo>
                <a:lnTo>
                  <a:pt x="97" y="499"/>
                </a:lnTo>
                <a:lnTo>
                  <a:pt x="174" y="550"/>
                </a:lnTo>
                <a:lnTo>
                  <a:pt x="262" y="491"/>
                </a:lnTo>
                <a:cubicBezTo>
                  <a:pt x="304" y="512"/>
                  <a:pt x="354" y="526"/>
                  <a:pt x="408" y="532"/>
                </a:cubicBezTo>
                <a:lnTo>
                  <a:pt x="408" y="614"/>
                </a:lnTo>
                <a:lnTo>
                  <a:pt x="517" y="614"/>
                </a:lnTo>
                <a:lnTo>
                  <a:pt x="517" y="532"/>
                </a:lnTo>
                <a:cubicBezTo>
                  <a:pt x="571" y="526"/>
                  <a:pt x="621" y="512"/>
                  <a:pt x="663" y="491"/>
                </a:cubicBezTo>
                <a:lnTo>
                  <a:pt x="752" y="549"/>
                </a:lnTo>
                <a:lnTo>
                  <a:pt x="828" y="499"/>
                </a:lnTo>
                <a:lnTo>
                  <a:pt x="828" y="467"/>
                </a:lnTo>
                <a:lnTo>
                  <a:pt x="741" y="441"/>
                </a:lnTo>
                <a:cubicBezTo>
                  <a:pt x="771" y="412"/>
                  <a:pt x="792" y="379"/>
                  <a:pt x="801" y="343"/>
                </a:cubicBezTo>
                <a:lnTo>
                  <a:pt x="925" y="343"/>
                </a:lnTo>
                <a:close/>
              </a:path>
            </a:pathLst>
          </a:custGeom>
          <a:solidFill>
            <a:srgbClr val="EA348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9" name="Google Shape;1999;p213"/>
          <p:cNvSpPr/>
          <p:nvPr/>
        </p:nvSpPr>
        <p:spPr>
          <a:xfrm>
            <a:off x="2798549" y="577544"/>
            <a:ext cx="628162" cy="331511"/>
          </a:xfrm>
          <a:custGeom>
            <a:rect b="b" l="l" r="r" t="t"/>
            <a:pathLst>
              <a:path extrusionOk="0" h="712" w="1344">
                <a:moveTo>
                  <a:pt x="0" y="640"/>
                </a:moveTo>
                <a:lnTo>
                  <a:pt x="482" y="711"/>
                </a:lnTo>
                <a:lnTo>
                  <a:pt x="1343" y="0"/>
                </a:lnTo>
                <a:lnTo>
                  <a:pt x="0" y="640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0" name="Google Shape;2000;p213"/>
          <p:cNvSpPr/>
          <p:nvPr/>
        </p:nvSpPr>
        <p:spPr>
          <a:xfrm>
            <a:off x="3025100" y="577544"/>
            <a:ext cx="401612" cy="498294"/>
          </a:xfrm>
          <a:custGeom>
            <a:rect b="b" l="l" r="r" t="t"/>
            <a:pathLst>
              <a:path extrusionOk="0" h="1067" w="862">
                <a:moveTo>
                  <a:pt x="0" y="711"/>
                </a:moveTo>
                <a:lnTo>
                  <a:pt x="86" y="1066"/>
                </a:lnTo>
                <a:lnTo>
                  <a:pt x="861" y="0"/>
                </a:lnTo>
                <a:lnTo>
                  <a:pt x="0" y="711"/>
                </a:lnTo>
              </a:path>
            </a:pathLst>
          </a:custGeom>
          <a:solidFill>
            <a:srgbClr val="B7554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1" name="Google Shape;2001;p213"/>
          <p:cNvSpPr/>
          <p:nvPr/>
        </p:nvSpPr>
        <p:spPr>
          <a:xfrm>
            <a:off x="3091005" y="577544"/>
            <a:ext cx="335705" cy="555950"/>
          </a:xfrm>
          <a:custGeom>
            <a:rect b="b" l="l" r="r" t="t"/>
            <a:pathLst>
              <a:path extrusionOk="0" h="1191" w="720">
                <a:moveTo>
                  <a:pt x="0" y="785"/>
                </a:moveTo>
                <a:lnTo>
                  <a:pt x="246" y="1190"/>
                </a:lnTo>
                <a:lnTo>
                  <a:pt x="719" y="0"/>
                </a:lnTo>
                <a:lnTo>
                  <a:pt x="0" y="785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2" name="Google Shape;2002;p213"/>
          <p:cNvSpPr/>
          <p:nvPr/>
        </p:nvSpPr>
        <p:spPr>
          <a:xfrm>
            <a:off x="3064231" y="944058"/>
            <a:ext cx="57667" cy="131780"/>
          </a:xfrm>
          <a:custGeom>
            <a:rect b="b" l="l" r="r" t="t"/>
            <a:pathLst>
              <a:path extrusionOk="0" h="282" w="124">
                <a:moveTo>
                  <a:pt x="56" y="0"/>
                </a:moveTo>
                <a:lnTo>
                  <a:pt x="0" y="281"/>
                </a:lnTo>
                <a:lnTo>
                  <a:pt x="123" y="111"/>
                </a:lnTo>
                <a:lnTo>
                  <a:pt x="56" y="0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3" name="Google Shape;2003;p213"/>
          <p:cNvSpPr/>
          <p:nvPr/>
        </p:nvSpPr>
        <p:spPr>
          <a:xfrm>
            <a:off x="3313435" y="1189088"/>
            <a:ext cx="411909" cy="490058"/>
          </a:xfrm>
          <a:custGeom>
            <a:rect b="b" l="l" r="r" t="t"/>
            <a:pathLst>
              <a:path extrusionOk="0" h="1048" w="881">
                <a:moveTo>
                  <a:pt x="0" y="740"/>
                </a:moveTo>
                <a:lnTo>
                  <a:pt x="84" y="1047"/>
                </a:lnTo>
                <a:lnTo>
                  <a:pt x="880" y="0"/>
                </a:lnTo>
                <a:lnTo>
                  <a:pt x="0" y="740"/>
                </a:lnTo>
              </a:path>
            </a:pathLst>
          </a:custGeom>
          <a:solidFill>
            <a:srgbClr val="4376B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4" name="Google Shape;2004;p213"/>
          <p:cNvSpPr/>
          <p:nvPr/>
        </p:nvSpPr>
        <p:spPr>
          <a:xfrm>
            <a:off x="3165148" y="1189087"/>
            <a:ext cx="560194" cy="345923"/>
          </a:xfrm>
          <a:custGeom>
            <a:rect b="b" l="l" r="r" t="t"/>
            <a:pathLst>
              <a:path extrusionOk="0" h="741" w="1201">
                <a:moveTo>
                  <a:pt x="0" y="683"/>
                </a:moveTo>
                <a:lnTo>
                  <a:pt x="320" y="740"/>
                </a:lnTo>
                <a:lnTo>
                  <a:pt x="1200" y="0"/>
                </a:lnTo>
                <a:lnTo>
                  <a:pt x="0" y="683"/>
                </a:lnTo>
              </a:path>
            </a:pathLst>
          </a:custGeom>
          <a:solidFill>
            <a:srgbClr val="A1DFF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5" name="Google Shape;2005;p213"/>
          <p:cNvSpPr/>
          <p:nvPr/>
        </p:nvSpPr>
        <p:spPr>
          <a:xfrm>
            <a:off x="1418656" y="4384759"/>
            <a:ext cx="432505" cy="286210"/>
          </a:xfrm>
          <a:custGeom>
            <a:rect b="b" l="l" r="r" t="t"/>
            <a:pathLst>
              <a:path extrusionOk="0" h="615" w="926">
                <a:moveTo>
                  <a:pt x="463" y="457"/>
                </a:moveTo>
                <a:lnTo>
                  <a:pt x="463" y="457"/>
                </a:lnTo>
                <a:cubicBezTo>
                  <a:pt x="338" y="457"/>
                  <a:pt x="237" y="389"/>
                  <a:pt x="237" y="307"/>
                </a:cubicBezTo>
                <a:cubicBezTo>
                  <a:pt x="237" y="224"/>
                  <a:pt x="338" y="157"/>
                  <a:pt x="463" y="157"/>
                </a:cubicBezTo>
                <a:cubicBezTo>
                  <a:pt x="587" y="157"/>
                  <a:pt x="689" y="224"/>
                  <a:pt x="689" y="307"/>
                </a:cubicBezTo>
                <a:cubicBezTo>
                  <a:pt x="689" y="389"/>
                  <a:pt x="587" y="457"/>
                  <a:pt x="463" y="457"/>
                </a:cubicBezTo>
                <a:close/>
                <a:moveTo>
                  <a:pt x="925" y="343"/>
                </a:moveTo>
                <a:lnTo>
                  <a:pt x="925" y="270"/>
                </a:lnTo>
                <a:lnTo>
                  <a:pt x="801" y="271"/>
                </a:lnTo>
                <a:cubicBezTo>
                  <a:pt x="792" y="235"/>
                  <a:pt x="771" y="202"/>
                  <a:pt x="741" y="174"/>
                </a:cubicBezTo>
                <a:lnTo>
                  <a:pt x="828" y="115"/>
                </a:lnTo>
                <a:lnTo>
                  <a:pt x="752" y="64"/>
                </a:lnTo>
                <a:lnTo>
                  <a:pt x="663" y="122"/>
                </a:lnTo>
                <a:cubicBezTo>
                  <a:pt x="621" y="102"/>
                  <a:pt x="571" y="88"/>
                  <a:pt x="517" y="82"/>
                </a:cubicBezTo>
                <a:lnTo>
                  <a:pt x="517" y="0"/>
                </a:lnTo>
                <a:lnTo>
                  <a:pt x="408" y="0"/>
                </a:lnTo>
                <a:lnTo>
                  <a:pt x="408" y="82"/>
                </a:lnTo>
                <a:cubicBezTo>
                  <a:pt x="354" y="88"/>
                  <a:pt x="304" y="102"/>
                  <a:pt x="262" y="123"/>
                </a:cubicBezTo>
                <a:lnTo>
                  <a:pt x="174" y="65"/>
                </a:lnTo>
                <a:lnTo>
                  <a:pt x="97" y="116"/>
                </a:lnTo>
                <a:lnTo>
                  <a:pt x="185" y="174"/>
                </a:lnTo>
                <a:cubicBezTo>
                  <a:pt x="154" y="202"/>
                  <a:pt x="133" y="235"/>
                  <a:pt x="124" y="271"/>
                </a:cubicBezTo>
                <a:lnTo>
                  <a:pt x="0" y="271"/>
                </a:lnTo>
                <a:lnTo>
                  <a:pt x="0" y="344"/>
                </a:lnTo>
                <a:lnTo>
                  <a:pt x="124" y="343"/>
                </a:lnTo>
                <a:cubicBezTo>
                  <a:pt x="133" y="379"/>
                  <a:pt x="154" y="412"/>
                  <a:pt x="185" y="440"/>
                </a:cubicBezTo>
                <a:lnTo>
                  <a:pt x="97" y="498"/>
                </a:lnTo>
                <a:lnTo>
                  <a:pt x="174" y="550"/>
                </a:lnTo>
                <a:lnTo>
                  <a:pt x="262" y="491"/>
                </a:lnTo>
                <a:cubicBezTo>
                  <a:pt x="304" y="512"/>
                  <a:pt x="354" y="526"/>
                  <a:pt x="408" y="532"/>
                </a:cubicBezTo>
                <a:lnTo>
                  <a:pt x="408" y="614"/>
                </a:lnTo>
                <a:lnTo>
                  <a:pt x="517" y="614"/>
                </a:lnTo>
                <a:lnTo>
                  <a:pt x="517" y="532"/>
                </a:lnTo>
                <a:cubicBezTo>
                  <a:pt x="571" y="526"/>
                  <a:pt x="621" y="512"/>
                  <a:pt x="663" y="491"/>
                </a:cubicBezTo>
                <a:lnTo>
                  <a:pt x="752" y="550"/>
                </a:lnTo>
                <a:lnTo>
                  <a:pt x="828" y="498"/>
                </a:lnTo>
                <a:lnTo>
                  <a:pt x="741" y="440"/>
                </a:lnTo>
                <a:cubicBezTo>
                  <a:pt x="771" y="412"/>
                  <a:pt x="792" y="379"/>
                  <a:pt x="801" y="343"/>
                </a:cubicBezTo>
                <a:lnTo>
                  <a:pt x="925" y="343"/>
                </a:lnTo>
                <a:close/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6" name="Google Shape;2006;p213"/>
          <p:cNvSpPr/>
          <p:nvPr/>
        </p:nvSpPr>
        <p:spPr>
          <a:xfrm>
            <a:off x="1863517" y="4296219"/>
            <a:ext cx="240967" cy="160608"/>
          </a:xfrm>
          <a:custGeom>
            <a:rect b="b" l="l" r="r" t="t"/>
            <a:pathLst>
              <a:path extrusionOk="0" h="344" w="518">
                <a:moveTo>
                  <a:pt x="258" y="256"/>
                </a:moveTo>
                <a:lnTo>
                  <a:pt x="258" y="256"/>
                </a:lnTo>
                <a:cubicBezTo>
                  <a:pt x="189" y="256"/>
                  <a:pt x="132" y="218"/>
                  <a:pt x="132" y="172"/>
                </a:cubicBezTo>
                <a:cubicBezTo>
                  <a:pt x="132" y="126"/>
                  <a:pt x="189" y="88"/>
                  <a:pt x="258" y="88"/>
                </a:cubicBezTo>
                <a:cubicBezTo>
                  <a:pt x="328" y="88"/>
                  <a:pt x="384" y="126"/>
                  <a:pt x="384" y="172"/>
                </a:cubicBezTo>
                <a:cubicBezTo>
                  <a:pt x="384" y="218"/>
                  <a:pt x="328" y="256"/>
                  <a:pt x="258" y="256"/>
                </a:cubicBezTo>
                <a:close/>
                <a:moveTo>
                  <a:pt x="517" y="192"/>
                </a:moveTo>
                <a:lnTo>
                  <a:pt x="517" y="151"/>
                </a:lnTo>
                <a:lnTo>
                  <a:pt x="448" y="151"/>
                </a:lnTo>
                <a:cubicBezTo>
                  <a:pt x="443" y="131"/>
                  <a:pt x="431" y="113"/>
                  <a:pt x="414" y="97"/>
                </a:cubicBezTo>
                <a:lnTo>
                  <a:pt x="463" y="65"/>
                </a:lnTo>
                <a:lnTo>
                  <a:pt x="463" y="47"/>
                </a:lnTo>
                <a:lnTo>
                  <a:pt x="427" y="24"/>
                </a:lnTo>
                <a:lnTo>
                  <a:pt x="371" y="69"/>
                </a:lnTo>
                <a:cubicBezTo>
                  <a:pt x="347" y="57"/>
                  <a:pt x="319" y="49"/>
                  <a:pt x="289" y="46"/>
                </a:cubicBezTo>
                <a:lnTo>
                  <a:pt x="289" y="0"/>
                </a:lnTo>
                <a:lnTo>
                  <a:pt x="228" y="0"/>
                </a:lnTo>
                <a:lnTo>
                  <a:pt x="228" y="46"/>
                </a:lnTo>
                <a:cubicBezTo>
                  <a:pt x="198" y="49"/>
                  <a:pt x="170" y="57"/>
                  <a:pt x="146" y="69"/>
                </a:cubicBezTo>
                <a:lnTo>
                  <a:pt x="86" y="26"/>
                </a:lnTo>
                <a:lnTo>
                  <a:pt x="54" y="47"/>
                </a:lnTo>
                <a:lnTo>
                  <a:pt x="54" y="65"/>
                </a:lnTo>
                <a:lnTo>
                  <a:pt x="103" y="98"/>
                </a:lnTo>
                <a:cubicBezTo>
                  <a:pt x="85" y="113"/>
                  <a:pt x="74" y="132"/>
                  <a:pt x="69" y="152"/>
                </a:cubicBezTo>
                <a:lnTo>
                  <a:pt x="0" y="152"/>
                </a:lnTo>
                <a:lnTo>
                  <a:pt x="0" y="192"/>
                </a:lnTo>
                <a:lnTo>
                  <a:pt x="69" y="192"/>
                </a:lnTo>
                <a:cubicBezTo>
                  <a:pt x="74" y="213"/>
                  <a:pt x="85" y="231"/>
                  <a:pt x="103" y="247"/>
                </a:cubicBezTo>
                <a:lnTo>
                  <a:pt x="54" y="261"/>
                </a:lnTo>
                <a:lnTo>
                  <a:pt x="54" y="279"/>
                </a:lnTo>
                <a:lnTo>
                  <a:pt x="97" y="308"/>
                </a:lnTo>
                <a:lnTo>
                  <a:pt x="146" y="275"/>
                </a:lnTo>
                <a:cubicBezTo>
                  <a:pt x="170" y="287"/>
                  <a:pt x="198" y="295"/>
                  <a:pt x="228" y="298"/>
                </a:cubicBezTo>
                <a:lnTo>
                  <a:pt x="228" y="343"/>
                </a:lnTo>
                <a:lnTo>
                  <a:pt x="289" y="343"/>
                </a:lnTo>
                <a:lnTo>
                  <a:pt x="289" y="298"/>
                </a:lnTo>
                <a:cubicBezTo>
                  <a:pt x="319" y="295"/>
                  <a:pt x="347" y="287"/>
                  <a:pt x="371" y="275"/>
                </a:cubicBezTo>
                <a:lnTo>
                  <a:pt x="420" y="307"/>
                </a:lnTo>
                <a:lnTo>
                  <a:pt x="463" y="279"/>
                </a:lnTo>
                <a:lnTo>
                  <a:pt x="463" y="261"/>
                </a:lnTo>
                <a:lnTo>
                  <a:pt x="414" y="246"/>
                </a:lnTo>
                <a:cubicBezTo>
                  <a:pt x="431" y="231"/>
                  <a:pt x="443" y="212"/>
                  <a:pt x="448" y="192"/>
                </a:cubicBezTo>
                <a:lnTo>
                  <a:pt x="517" y="192"/>
                </a:lnTo>
                <a:close/>
              </a:path>
            </a:pathLst>
          </a:custGeom>
          <a:solidFill>
            <a:srgbClr val="EA348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7" name="Google Shape;2007;p213"/>
          <p:cNvSpPr/>
          <p:nvPr/>
        </p:nvSpPr>
        <p:spPr>
          <a:xfrm>
            <a:off x="1863517" y="4287983"/>
            <a:ext cx="240967" cy="160608"/>
          </a:xfrm>
          <a:custGeom>
            <a:rect b="b" l="l" r="r" t="t"/>
            <a:pathLst>
              <a:path extrusionOk="0" h="344" w="518">
                <a:moveTo>
                  <a:pt x="258" y="255"/>
                </a:moveTo>
                <a:lnTo>
                  <a:pt x="258" y="255"/>
                </a:lnTo>
                <a:cubicBezTo>
                  <a:pt x="189" y="255"/>
                  <a:pt x="132" y="218"/>
                  <a:pt x="132" y="171"/>
                </a:cubicBezTo>
                <a:cubicBezTo>
                  <a:pt x="132" y="126"/>
                  <a:pt x="189" y="88"/>
                  <a:pt x="258" y="88"/>
                </a:cubicBezTo>
                <a:cubicBezTo>
                  <a:pt x="328" y="88"/>
                  <a:pt x="384" y="125"/>
                  <a:pt x="384" y="171"/>
                </a:cubicBezTo>
                <a:cubicBezTo>
                  <a:pt x="384" y="218"/>
                  <a:pt x="328" y="255"/>
                  <a:pt x="258" y="255"/>
                </a:cubicBezTo>
                <a:close/>
                <a:moveTo>
                  <a:pt x="517" y="192"/>
                </a:moveTo>
                <a:lnTo>
                  <a:pt x="517" y="151"/>
                </a:lnTo>
                <a:lnTo>
                  <a:pt x="448" y="151"/>
                </a:lnTo>
                <a:cubicBezTo>
                  <a:pt x="443" y="131"/>
                  <a:pt x="431" y="113"/>
                  <a:pt x="414" y="97"/>
                </a:cubicBezTo>
                <a:lnTo>
                  <a:pt x="463" y="64"/>
                </a:lnTo>
                <a:lnTo>
                  <a:pt x="420" y="36"/>
                </a:lnTo>
                <a:lnTo>
                  <a:pt x="371" y="68"/>
                </a:lnTo>
                <a:cubicBezTo>
                  <a:pt x="347" y="57"/>
                  <a:pt x="319" y="49"/>
                  <a:pt x="289" y="46"/>
                </a:cubicBezTo>
                <a:lnTo>
                  <a:pt x="289" y="0"/>
                </a:lnTo>
                <a:lnTo>
                  <a:pt x="228" y="0"/>
                </a:lnTo>
                <a:lnTo>
                  <a:pt x="228" y="46"/>
                </a:lnTo>
                <a:cubicBezTo>
                  <a:pt x="198" y="49"/>
                  <a:pt x="170" y="57"/>
                  <a:pt x="146" y="69"/>
                </a:cubicBezTo>
                <a:lnTo>
                  <a:pt x="97" y="36"/>
                </a:lnTo>
                <a:lnTo>
                  <a:pt x="54" y="64"/>
                </a:lnTo>
                <a:lnTo>
                  <a:pt x="103" y="97"/>
                </a:lnTo>
                <a:cubicBezTo>
                  <a:pt x="85" y="113"/>
                  <a:pt x="74" y="132"/>
                  <a:pt x="69" y="151"/>
                </a:cubicBezTo>
                <a:lnTo>
                  <a:pt x="0" y="151"/>
                </a:lnTo>
                <a:lnTo>
                  <a:pt x="0" y="192"/>
                </a:lnTo>
                <a:lnTo>
                  <a:pt x="69" y="192"/>
                </a:lnTo>
                <a:cubicBezTo>
                  <a:pt x="74" y="212"/>
                  <a:pt x="85" y="230"/>
                  <a:pt x="103" y="246"/>
                </a:cubicBezTo>
                <a:lnTo>
                  <a:pt x="54" y="278"/>
                </a:lnTo>
                <a:lnTo>
                  <a:pt x="97" y="307"/>
                </a:lnTo>
                <a:lnTo>
                  <a:pt x="146" y="275"/>
                </a:lnTo>
                <a:cubicBezTo>
                  <a:pt x="170" y="286"/>
                  <a:pt x="198" y="294"/>
                  <a:pt x="228" y="297"/>
                </a:cubicBezTo>
                <a:lnTo>
                  <a:pt x="228" y="343"/>
                </a:lnTo>
                <a:lnTo>
                  <a:pt x="289" y="343"/>
                </a:lnTo>
                <a:lnTo>
                  <a:pt x="289" y="297"/>
                </a:lnTo>
                <a:cubicBezTo>
                  <a:pt x="319" y="294"/>
                  <a:pt x="347" y="286"/>
                  <a:pt x="371" y="275"/>
                </a:cubicBezTo>
                <a:lnTo>
                  <a:pt x="420" y="307"/>
                </a:lnTo>
                <a:lnTo>
                  <a:pt x="463" y="278"/>
                </a:lnTo>
                <a:lnTo>
                  <a:pt x="414" y="246"/>
                </a:lnTo>
                <a:cubicBezTo>
                  <a:pt x="431" y="230"/>
                  <a:pt x="443" y="212"/>
                  <a:pt x="448" y="192"/>
                </a:cubicBezTo>
                <a:lnTo>
                  <a:pt x="517" y="192"/>
                </a:lnTo>
                <a:close/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8" name="Google Shape;2008;p213"/>
          <p:cNvSpPr/>
          <p:nvPr/>
        </p:nvSpPr>
        <p:spPr>
          <a:xfrm>
            <a:off x="-6548" y="2309219"/>
            <a:ext cx="1331708" cy="1397622"/>
          </a:xfrm>
          <a:custGeom>
            <a:rect b="b" l="l" r="r" t="t"/>
            <a:pathLst>
              <a:path extrusionOk="0" h="3726991" w="3551221">
                <a:moveTo>
                  <a:pt x="2401926" y="3684357"/>
                </a:moveTo>
                <a:cubicBezTo>
                  <a:pt x="2539112" y="3697276"/>
                  <a:pt x="2680038" y="3701152"/>
                  <a:pt x="2820965" y="3697276"/>
                </a:cubicBezTo>
                <a:lnTo>
                  <a:pt x="2820965" y="3725699"/>
                </a:lnTo>
                <a:cubicBezTo>
                  <a:pt x="2791034" y="3726991"/>
                  <a:pt x="2761102" y="3726991"/>
                  <a:pt x="2729924" y="3726991"/>
                </a:cubicBezTo>
                <a:cubicBezTo>
                  <a:pt x="2620176" y="3726991"/>
                  <a:pt x="2507933" y="3721823"/>
                  <a:pt x="2399432" y="3712780"/>
                </a:cubicBezTo>
                <a:close/>
                <a:moveTo>
                  <a:pt x="3544967" y="3618466"/>
                </a:moveTo>
                <a:lnTo>
                  <a:pt x="3551221" y="3644822"/>
                </a:lnTo>
                <a:cubicBezTo>
                  <a:pt x="3411127" y="3672433"/>
                  <a:pt x="3269782" y="3691259"/>
                  <a:pt x="3132190" y="3705065"/>
                </a:cubicBezTo>
                <a:lnTo>
                  <a:pt x="3129688" y="3677454"/>
                </a:lnTo>
                <a:cubicBezTo>
                  <a:pt x="3267281" y="3664903"/>
                  <a:pt x="3406124" y="3644822"/>
                  <a:pt x="3544967" y="3618466"/>
                </a:cubicBezTo>
                <a:close/>
                <a:moveTo>
                  <a:pt x="1687644" y="3552577"/>
                </a:moveTo>
                <a:cubicBezTo>
                  <a:pt x="1818829" y="3592022"/>
                  <a:pt x="1956260" y="3622838"/>
                  <a:pt x="2096191" y="3646258"/>
                </a:cubicBezTo>
                <a:lnTo>
                  <a:pt x="2091193" y="3672143"/>
                </a:lnTo>
                <a:cubicBezTo>
                  <a:pt x="1951263" y="3648723"/>
                  <a:pt x="1812582" y="3616674"/>
                  <a:pt x="1680148" y="3578462"/>
                </a:cubicBezTo>
                <a:close/>
                <a:moveTo>
                  <a:pt x="1018497" y="3267055"/>
                </a:moveTo>
                <a:cubicBezTo>
                  <a:pt x="1136818" y="3335363"/>
                  <a:pt x="1263858" y="3397462"/>
                  <a:pt x="1393389" y="3449625"/>
                </a:cubicBezTo>
                <a:lnTo>
                  <a:pt x="1382180" y="3474464"/>
                </a:lnTo>
                <a:cubicBezTo>
                  <a:pt x="1251403" y="3422301"/>
                  <a:pt x="1124363" y="3358961"/>
                  <a:pt x="1004796" y="3290652"/>
                </a:cubicBezTo>
                <a:close/>
                <a:moveTo>
                  <a:pt x="448196" y="2822297"/>
                </a:moveTo>
                <a:cubicBezTo>
                  <a:pt x="542824" y="2919471"/>
                  <a:pt x="648658" y="3011662"/>
                  <a:pt x="761962" y="3095131"/>
                </a:cubicBezTo>
                <a:lnTo>
                  <a:pt x="747021" y="3117556"/>
                </a:lnTo>
                <a:cubicBezTo>
                  <a:pt x="632471" y="3032840"/>
                  <a:pt x="525392" y="2939404"/>
                  <a:pt x="428274" y="2840984"/>
                </a:cubicBezTo>
                <a:close/>
                <a:moveTo>
                  <a:pt x="23540" y="2234772"/>
                </a:moveTo>
                <a:cubicBezTo>
                  <a:pt x="83008" y="2357150"/>
                  <a:pt x="156104" y="2477031"/>
                  <a:pt x="240350" y="2590667"/>
                </a:cubicBezTo>
                <a:lnTo>
                  <a:pt x="219289" y="2606901"/>
                </a:lnTo>
                <a:cubicBezTo>
                  <a:pt x="133803" y="2492016"/>
                  <a:pt x="59468" y="2370886"/>
                  <a:pt x="0" y="2247260"/>
                </a:cubicBezTo>
                <a:close/>
                <a:moveTo>
                  <a:pt x="3549970" y="1724127"/>
                </a:moveTo>
                <a:lnTo>
                  <a:pt x="3551221" y="1752737"/>
                </a:lnTo>
                <a:cubicBezTo>
                  <a:pt x="3428639" y="1765741"/>
                  <a:pt x="3306057" y="1772243"/>
                  <a:pt x="3188478" y="1772243"/>
                </a:cubicBezTo>
                <a:cubicBezTo>
                  <a:pt x="3169715" y="1772243"/>
                  <a:pt x="3149702" y="1772243"/>
                  <a:pt x="3129688" y="1772243"/>
                </a:cubicBezTo>
                <a:lnTo>
                  <a:pt x="3129688" y="1743634"/>
                </a:lnTo>
                <a:cubicBezTo>
                  <a:pt x="3264779" y="1746234"/>
                  <a:pt x="3406124" y="1739732"/>
                  <a:pt x="3549970" y="1724127"/>
                </a:cubicBezTo>
                <a:close/>
                <a:moveTo>
                  <a:pt x="2413637" y="1630779"/>
                </a:moveTo>
                <a:cubicBezTo>
                  <a:pt x="2540693" y="1670033"/>
                  <a:pt x="2677715" y="1700700"/>
                  <a:pt x="2820964" y="1717874"/>
                </a:cubicBezTo>
                <a:lnTo>
                  <a:pt x="2817227" y="1744862"/>
                </a:lnTo>
                <a:cubicBezTo>
                  <a:pt x="2671486" y="1726461"/>
                  <a:pt x="2534465" y="1695793"/>
                  <a:pt x="2404918" y="1655313"/>
                </a:cubicBezTo>
                <a:close/>
                <a:moveTo>
                  <a:pt x="1785435" y="1279368"/>
                </a:moveTo>
                <a:cubicBezTo>
                  <a:pt x="1888796" y="1369941"/>
                  <a:pt x="2003364" y="1448106"/>
                  <a:pt x="2129141" y="1511384"/>
                </a:cubicBezTo>
                <a:lnTo>
                  <a:pt x="2116687" y="1536198"/>
                </a:lnTo>
                <a:cubicBezTo>
                  <a:pt x="1988421" y="1470440"/>
                  <a:pt x="1871362" y="1391033"/>
                  <a:pt x="1768001" y="1300460"/>
                </a:cubicBezTo>
                <a:close/>
                <a:moveTo>
                  <a:pt x="1363215" y="697336"/>
                </a:moveTo>
                <a:cubicBezTo>
                  <a:pt x="1421314" y="826773"/>
                  <a:pt x="1493009" y="946254"/>
                  <a:pt x="1574594" y="1053289"/>
                </a:cubicBezTo>
                <a:lnTo>
                  <a:pt x="1553580" y="1069469"/>
                </a:lnTo>
                <a:cubicBezTo>
                  <a:pt x="1470759" y="961190"/>
                  <a:pt x="1399063" y="839219"/>
                  <a:pt x="1339729" y="707292"/>
                </a:cubicBezTo>
                <a:close/>
                <a:moveTo>
                  <a:pt x="1169207" y="0"/>
                </a:moveTo>
                <a:cubicBezTo>
                  <a:pt x="1182779" y="137025"/>
                  <a:pt x="1209925" y="274050"/>
                  <a:pt x="1250642" y="408584"/>
                </a:cubicBezTo>
                <a:lnTo>
                  <a:pt x="1224731" y="416058"/>
                </a:lnTo>
                <a:cubicBezTo>
                  <a:pt x="1184013" y="280279"/>
                  <a:pt x="1155634" y="142008"/>
                  <a:pt x="1142062" y="2491"/>
                </a:cubicBezTo>
                <a:close/>
              </a:path>
            </a:pathLst>
          </a:custGeom>
          <a:solidFill>
            <a:srgbClr val="FFFFFF">
              <a:alpha val="6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9" name="Google Shape;2009;p213"/>
          <p:cNvSpPr/>
          <p:nvPr/>
        </p:nvSpPr>
        <p:spPr>
          <a:xfrm>
            <a:off x="59359" y="1051129"/>
            <a:ext cx="3835461" cy="2602185"/>
          </a:xfrm>
          <a:custGeom>
            <a:rect b="b" l="l" r="r" t="t"/>
            <a:pathLst>
              <a:path extrusionOk="0" h="6939161" w="10227896">
                <a:moveTo>
                  <a:pt x="4069593" y="6792177"/>
                </a:moveTo>
                <a:lnTo>
                  <a:pt x="4078328" y="6818786"/>
                </a:lnTo>
                <a:cubicBezTo>
                  <a:pt x="3943557" y="6864402"/>
                  <a:pt x="3807537" y="6904949"/>
                  <a:pt x="3674012" y="6939161"/>
                </a:cubicBezTo>
                <a:lnTo>
                  <a:pt x="3667773" y="6912552"/>
                </a:lnTo>
                <a:cubicBezTo>
                  <a:pt x="3800050" y="6878340"/>
                  <a:pt x="3934822" y="6837793"/>
                  <a:pt x="4069593" y="6792177"/>
                </a:cubicBezTo>
                <a:close/>
                <a:moveTo>
                  <a:pt x="4741252" y="6517633"/>
                </a:moveTo>
                <a:lnTo>
                  <a:pt x="4753684" y="6541190"/>
                </a:lnTo>
                <a:cubicBezTo>
                  <a:pt x="4625637" y="6601943"/>
                  <a:pt x="4496347" y="6657737"/>
                  <a:pt x="4369543" y="6708571"/>
                </a:cubicBezTo>
                <a:lnTo>
                  <a:pt x="4359597" y="6683774"/>
                </a:lnTo>
                <a:cubicBezTo>
                  <a:pt x="4486401" y="6632940"/>
                  <a:pt x="4614448" y="6577146"/>
                  <a:pt x="4741252" y="6517633"/>
                </a:cubicBezTo>
                <a:close/>
                <a:moveTo>
                  <a:pt x="5387873" y="6171710"/>
                </a:moveTo>
                <a:lnTo>
                  <a:pt x="5401582" y="6194028"/>
                </a:lnTo>
                <a:cubicBezTo>
                  <a:pt x="5280697" y="6267180"/>
                  <a:pt x="5157320" y="6336613"/>
                  <a:pt x="5035189" y="6401086"/>
                </a:cubicBezTo>
                <a:lnTo>
                  <a:pt x="5023973" y="6376289"/>
                </a:lnTo>
                <a:cubicBezTo>
                  <a:pt x="5143612" y="6311815"/>
                  <a:pt x="5266989" y="6243623"/>
                  <a:pt x="5387873" y="6171710"/>
                </a:cubicBezTo>
                <a:close/>
                <a:moveTo>
                  <a:pt x="5994862" y="5765386"/>
                </a:moveTo>
                <a:lnTo>
                  <a:pt x="6011051" y="5786722"/>
                </a:lnTo>
                <a:cubicBezTo>
                  <a:pt x="5895237" y="5870810"/>
                  <a:pt x="5779423" y="5952389"/>
                  <a:pt x="5664855" y="6027692"/>
                </a:cubicBezTo>
                <a:lnTo>
                  <a:pt x="5649911" y="6005101"/>
                </a:lnTo>
                <a:cubicBezTo>
                  <a:pt x="5764480" y="5929798"/>
                  <a:pt x="5880293" y="5848219"/>
                  <a:pt x="5994862" y="5765386"/>
                </a:cubicBezTo>
                <a:close/>
                <a:moveTo>
                  <a:pt x="6582266" y="5331613"/>
                </a:moveTo>
                <a:lnTo>
                  <a:pt x="6598545" y="5352594"/>
                </a:lnTo>
                <a:cubicBezTo>
                  <a:pt x="6488346" y="5431581"/>
                  <a:pt x="6374391" y="5514271"/>
                  <a:pt x="6259184" y="5599429"/>
                </a:cubicBezTo>
                <a:lnTo>
                  <a:pt x="6242904" y="5578448"/>
                </a:lnTo>
                <a:cubicBezTo>
                  <a:pt x="6359364" y="5493290"/>
                  <a:pt x="6473319" y="5410600"/>
                  <a:pt x="6582266" y="5331613"/>
                </a:cubicBezTo>
                <a:close/>
                <a:moveTo>
                  <a:pt x="4087299" y="4941761"/>
                </a:moveTo>
                <a:lnTo>
                  <a:pt x="4094795" y="4967914"/>
                </a:lnTo>
                <a:cubicBezTo>
                  <a:pt x="3956115" y="5005274"/>
                  <a:pt x="3817434" y="5036408"/>
                  <a:pt x="3682501" y="5061315"/>
                </a:cubicBezTo>
                <a:lnTo>
                  <a:pt x="3678753" y="5033917"/>
                </a:lnTo>
                <a:cubicBezTo>
                  <a:pt x="3811187" y="5010256"/>
                  <a:pt x="3948619" y="4979122"/>
                  <a:pt x="4087299" y="4941761"/>
                </a:cubicBezTo>
                <a:close/>
                <a:moveTo>
                  <a:pt x="7175382" y="4903328"/>
                </a:moveTo>
                <a:lnTo>
                  <a:pt x="7191548" y="4925853"/>
                </a:lnTo>
                <a:cubicBezTo>
                  <a:pt x="7083361" y="5003440"/>
                  <a:pt x="6968956" y="5086032"/>
                  <a:pt x="6852064" y="5171127"/>
                </a:cubicBezTo>
                <a:lnTo>
                  <a:pt x="6835898" y="5149853"/>
                </a:lnTo>
                <a:cubicBezTo>
                  <a:pt x="6952790" y="5063507"/>
                  <a:pt x="7067195" y="4980915"/>
                  <a:pt x="7175382" y="4903328"/>
                </a:cubicBezTo>
                <a:close/>
                <a:moveTo>
                  <a:pt x="4771248" y="4705655"/>
                </a:moveTo>
                <a:lnTo>
                  <a:pt x="4781145" y="4730936"/>
                </a:lnTo>
                <a:cubicBezTo>
                  <a:pt x="4650012" y="4786556"/>
                  <a:pt x="4518879" y="4835856"/>
                  <a:pt x="4390220" y="4880099"/>
                </a:cubicBezTo>
                <a:lnTo>
                  <a:pt x="4381560" y="4853553"/>
                </a:lnTo>
                <a:cubicBezTo>
                  <a:pt x="4508982" y="4810574"/>
                  <a:pt x="4641352" y="4761275"/>
                  <a:pt x="4771248" y="4705655"/>
                </a:cubicBezTo>
                <a:close/>
                <a:moveTo>
                  <a:pt x="7773784" y="4486020"/>
                </a:moveTo>
                <a:lnTo>
                  <a:pt x="7790029" y="4508504"/>
                </a:lnTo>
                <a:cubicBezTo>
                  <a:pt x="7680064" y="4583450"/>
                  <a:pt x="7563850" y="4664642"/>
                  <a:pt x="7443888" y="4748332"/>
                </a:cubicBezTo>
                <a:lnTo>
                  <a:pt x="7428893" y="4727097"/>
                </a:lnTo>
                <a:cubicBezTo>
                  <a:pt x="7547606" y="4642158"/>
                  <a:pt x="7663819" y="4562216"/>
                  <a:pt x="7773784" y="4486020"/>
                </a:cubicBezTo>
                <a:close/>
                <a:moveTo>
                  <a:pt x="5431759" y="4392675"/>
                </a:moveTo>
                <a:lnTo>
                  <a:pt x="5445504" y="4417721"/>
                </a:lnTo>
                <a:cubicBezTo>
                  <a:pt x="5320556" y="4484093"/>
                  <a:pt x="5193109" y="4547961"/>
                  <a:pt x="5068161" y="4605567"/>
                </a:cubicBezTo>
                <a:lnTo>
                  <a:pt x="5056915" y="4581774"/>
                </a:lnTo>
                <a:cubicBezTo>
                  <a:pt x="5180614" y="4522915"/>
                  <a:pt x="5308061" y="4460299"/>
                  <a:pt x="5431759" y="4392675"/>
                </a:cubicBezTo>
                <a:close/>
                <a:moveTo>
                  <a:pt x="8378985" y="4079700"/>
                </a:moveTo>
                <a:lnTo>
                  <a:pt x="8394001" y="4101878"/>
                </a:lnTo>
                <a:cubicBezTo>
                  <a:pt x="8283888" y="4172107"/>
                  <a:pt x="8166268" y="4248497"/>
                  <a:pt x="8042391" y="4331047"/>
                </a:cubicBezTo>
                <a:lnTo>
                  <a:pt x="8027375" y="4307637"/>
                </a:lnTo>
                <a:cubicBezTo>
                  <a:pt x="8151252" y="4226319"/>
                  <a:pt x="8270124" y="4148697"/>
                  <a:pt x="8378985" y="4079700"/>
                </a:cubicBezTo>
                <a:close/>
                <a:moveTo>
                  <a:pt x="6061893" y="4024791"/>
                </a:moveTo>
                <a:lnTo>
                  <a:pt x="6076928" y="4047367"/>
                </a:lnTo>
                <a:cubicBezTo>
                  <a:pt x="5959155" y="4123876"/>
                  <a:pt x="5838876" y="4200386"/>
                  <a:pt x="5718596" y="4270624"/>
                </a:cubicBezTo>
                <a:lnTo>
                  <a:pt x="5704814" y="4246793"/>
                </a:lnTo>
                <a:cubicBezTo>
                  <a:pt x="5823841" y="4176555"/>
                  <a:pt x="5944120" y="4101300"/>
                  <a:pt x="6061893" y="4024791"/>
                </a:cubicBezTo>
                <a:close/>
                <a:moveTo>
                  <a:pt x="9160396" y="3986353"/>
                </a:moveTo>
                <a:lnTo>
                  <a:pt x="9179167" y="4007734"/>
                </a:lnTo>
                <a:cubicBezTo>
                  <a:pt x="9097828" y="4080680"/>
                  <a:pt x="9010233" y="4151110"/>
                  <a:pt x="8927644" y="4210222"/>
                </a:cubicBezTo>
                <a:lnTo>
                  <a:pt x="8911376" y="4187583"/>
                </a:lnTo>
                <a:cubicBezTo>
                  <a:pt x="8993966" y="4129730"/>
                  <a:pt x="9080309" y="4059299"/>
                  <a:pt x="9160396" y="3986353"/>
                </a:cubicBezTo>
                <a:close/>
                <a:moveTo>
                  <a:pt x="9007433" y="3706322"/>
                </a:moveTo>
                <a:lnTo>
                  <a:pt x="9019937" y="3728928"/>
                </a:lnTo>
                <a:cubicBezTo>
                  <a:pt x="8914906" y="3785442"/>
                  <a:pt x="8792371" y="3857027"/>
                  <a:pt x="8656082" y="3941170"/>
                </a:cubicBezTo>
                <a:lnTo>
                  <a:pt x="8642328" y="3917309"/>
                </a:lnTo>
                <a:cubicBezTo>
                  <a:pt x="8778617" y="3833165"/>
                  <a:pt x="8901152" y="3761581"/>
                  <a:pt x="9007433" y="3706322"/>
                </a:cubicBezTo>
                <a:close/>
                <a:moveTo>
                  <a:pt x="287398" y="3623957"/>
                </a:moveTo>
                <a:lnTo>
                  <a:pt x="306223" y="3644000"/>
                </a:lnTo>
                <a:cubicBezTo>
                  <a:pt x="205822" y="3736697"/>
                  <a:pt x="110441" y="3840668"/>
                  <a:pt x="21335" y="3952155"/>
                </a:cubicBezTo>
                <a:lnTo>
                  <a:pt x="0" y="3934617"/>
                </a:lnTo>
                <a:cubicBezTo>
                  <a:pt x="90361" y="3823130"/>
                  <a:pt x="185742" y="3717907"/>
                  <a:pt x="287398" y="3623957"/>
                </a:cubicBezTo>
                <a:close/>
                <a:moveTo>
                  <a:pt x="6647059" y="3596506"/>
                </a:moveTo>
                <a:lnTo>
                  <a:pt x="6664443" y="3616382"/>
                </a:lnTo>
                <a:cubicBezTo>
                  <a:pt x="6555172" y="3703341"/>
                  <a:pt x="6443419" y="3787816"/>
                  <a:pt x="6330423" y="3869805"/>
                </a:cubicBezTo>
                <a:lnTo>
                  <a:pt x="6314281" y="3847445"/>
                </a:lnTo>
                <a:cubicBezTo>
                  <a:pt x="6427277" y="3766697"/>
                  <a:pt x="6539030" y="3682222"/>
                  <a:pt x="6647059" y="3596506"/>
                </a:cubicBezTo>
                <a:close/>
                <a:moveTo>
                  <a:pt x="9425667" y="3541597"/>
                </a:moveTo>
                <a:cubicBezTo>
                  <a:pt x="9483536" y="3541597"/>
                  <a:pt x="9492155" y="3576467"/>
                  <a:pt x="9492155" y="3596392"/>
                </a:cubicBezTo>
                <a:cubicBezTo>
                  <a:pt x="9492155" y="3637489"/>
                  <a:pt x="9458911" y="3699756"/>
                  <a:pt x="9393654" y="3781949"/>
                </a:cubicBezTo>
                <a:lnTo>
                  <a:pt x="9372723" y="3765759"/>
                </a:lnTo>
                <a:cubicBezTo>
                  <a:pt x="9433055" y="3689793"/>
                  <a:pt x="9466298" y="3630017"/>
                  <a:pt x="9466298" y="3596392"/>
                </a:cubicBezTo>
                <a:cubicBezTo>
                  <a:pt x="9466298" y="3587675"/>
                  <a:pt x="9466298" y="3568995"/>
                  <a:pt x="9425667" y="3568995"/>
                </a:cubicBezTo>
                <a:cubicBezTo>
                  <a:pt x="9397348" y="3568995"/>
                  <a:pt x="9354254" y="3580203"/>
                  <a:pt x="9300079" y="3600128"/>
                </a:cubicBezTo>
                <a:lnTo>
                  <a:pt x="9290229" y="3573976"/>
                </a:lnTo>
                <a:cubicBezTo>
                  <a:pt x="9348098" y="3552805"/>
                  <a:pt x="9393654" y="3541597"/>
                  <a:pt x="9425667" y="3541597"/>
                </a:cubicBezTo>
                <a:close/>
                <a:moveTo>
                  <a:pt x="886688" y="3195670"/>
                </a:moveTo>
                <a:lnTo>
                  <a:pt x="899218" y="3219501"/>
                </a:lnTo>
                <a:cubicBezTo>
                  <a:pt x="775179" y="3282215"/>
                  <a:pt x="656154" y="3357471"/>
                  <a:pt x="543392" y="3441507"/>
                </a:cubicBezTo>
                <a:lnTo>
                  <a:pt x="527104" y="3418930"/>
                </a:lnTo>
                <a:cubicBezTo>
                  <a:pt x="641119" y="3334894"/>
                  <a:pt x="761398" y="3259638"/>
                  <a:pt x="886688" y="3195670"/>
                </a:cubicBezTo>
                <a:close/>
                <a:moveTo>
                  <a:pt x="7194936" y="3113309"/>
                </a:moveTo>
                <a:lnTo>
                  <a:pt x="7213514" y="3133193"/>
                </a:lnTo>
                <a:cubicBezTo>
                  <a:pt x="7113195" y="3228887"/>
                  <a:pt x="7007923" y="3323338"/>
                  <a:pt x="6902650" y="3414061"/>
                </a:cubicBezTo>
                <a:lnTo>
                  <a:pt x="6885311" y="3394177"/>
                </a:lnTo>
                <a:cubicBezTo>
                  <a:pt x="6990584" y="3303454"/>
                  <a:pt x="7094618" y="3209003"/>
                  <a:pt x="7194936" y="3113309"/>
                </a:cubicBezTo>
                <a:close/>
                <a:moveTo>
                  <a:pt x="1573852" y="2959568"/>
                </a:moveTo>
                <a:lnTo>
                  <a:pt x="1580072" y="2985306"/>
                </a:lnTo>
                <a:cubicBezTo>
                  <a:pt x="1443221" y="3012270"/>
                  <a:pt x="1307612" y="3049039"/>
                  <a:pt x="1178226" y="3095613"/>
                </a:cubicBezTo>
                <a:lnTo>
                  <a:pt x="1169517" y="3071100"/>
                </a:lnTo>
                <a:cubicBezTo>
                  <a:pt x="1300149" y="3023301"/>
                  <a:pt x="1435755" y="2986532"/>
                  <a:pt x="1573852" y="2959568"/>
                </a:cubicBezTo>
                <a:close/>
                <a:moveTo>
                  <a:pt x="2092212" y="2902882"/>
                </a:moveTo>
                <a:cubicBezTo>
                  <a:pt x="2162778" y="2901751"/>
                  <a:pt x="2233966" y="2903043"/>
                  <a:pt x="2304844" y="2906919"/>
                </a:cubicBezTo>
                <a:lnTo>
                  <a:pt x="2302357" y="2935342"/>
                </a:lnTo>
                <a:cubicBezTo>
                  <a:pt x="2163088" y="2927590"/>
                  <a:pt x="2021333" y="2930174"/>
                  <a:pt x="1885793" y="2941801"/>
                </a:cubicBezTo>
                <a:lnTo>
                  <a:pt x="1883306" y="2913379"/>
                </a:lnTo>
                <a:cubicBezTo>
                  <a:pt x="1951699" y="2907565"/>
                  <a:pt x="2021644" y="2904012"/>
                  <a:pt x="2092212" y="2902882"/>
                </a:cubicBezTo>
                <a:close/>
                <a:moveTo>
                  <a:pt x="9006175" y="2696006"/>
                </a:moveTo>
                <a:lnTo>
                  <a:pt x="9019937" y="2719627"/>
                </a:lnTo>
                <a:cubicBezTo>
                  <a:pt x="8828527" y="2820327"/>
                  <a:pt x="8704674" y="2868812"/>
                  <a:pt x="8634615" y="2892434"/>
                </a:cubicBezTo>
                <a:lnTo>
                  <a:pt x="8625858" y="2866326"/>
                </a:lnTo>
                <a:cubicBezTo>
                  <a:pt x="8694665" y="2843948"/>
                  <a:pt x="8817268" y="2795463"/>
                  <a:pt x="9006175" y="2696006"/>
                </a:cubicBezTo>
                <a:close/>
                <a:moveTo>
                  <a:pt x="1021107" y="2630115"/>
                </a:moveTo>
                <a:lnTo>
                  <a:pt x="1047462" y="2636325"/>
                </a:lnTo>
                <a:cubicBezTo>
                  <a:pt x="1014832" y="2770458"/>
                  <a:pt x="994752" y="2909560"/>
                  <a:pt x="988477" y="3046177"/>
                </a:cubicBezTo>
                <a:lnTo>
                  <a:pt x="960866" y="3046177"/>
                </a:lnTo>
                <a:cubicBezTo>
                  <a:pt x="967141" y="2905834"/>
                  <a:pt x="987221" y="2766732"/>
                  <a:pt x="1021107" y="2630115"/>
                </a:cubicBezTo>
                <a:close/>
                <a:moveTo>
                  <a:pt x="7709681" y="2597172"/>
                </a:moveTo>
                <a:lnTo>
                  <a:pt x="7729631" y="2616007"/>
                </a:lnTo>
                <a:cubicBezTo>
                  <a:pt x="7668534" y="2677533"/>
                  <a:pt x="7607437" y="2741572"/>
                  <a:pt x="7546340" y="2806866"/>
                </a:cubicBezTo>
                <a:cubicBezTo>
                  <a:pt x="7510180" y="2844535"/>
                  <a:pt x="7474021" y="2882205"/>
                  <a:pt x="7437861" y="2919875"/>
                </a:cubicBezTo>
                <a:lnTo>
                  <a:pt x="7417911" y="2901039"/>
                </a:lnTo>
                <a:cubicBezTo>
                  <a:pt x="7454071" y="2863370"/>
                  <a:pt x="7491477" y="2825700"/>
                  <a:pt x="7526390" y="2788031"/>
                </a:cubicBezTo>
                <a:cubicBezTo>
                  <a:pt x="7587487" y="2722737"/>
                  <a:pt x="7648584" y="2658699"/>
                  <a:pt x="7709681" y="2597172"/>
                </a:cubicBezTo>
                <a:close/>
                <a:moveTo>
                  <a:pt x="9625475" y="2317138"/>
                </a:moveTo>
                <a:lnTo>
                  <a:pt x="9640389" y="2341013"/>
                </a:lnTo>
                <a:cubicBezTo>
                  <a:pt x="9516108" y="2425206"/>
                  <a:pt x="9398040" y="2500603"/>
                  <a:pt x="9287430" y="2568460"/>
                </a:cubicBezTo>
                <a:lnTo>
                  <a:pt x="9273759" y="2545841"/>
                </a:lnTo>
                <a:cubicBezTo>
                  <a:pt x="9383127" y="2477984"/>
                  <a:pt x="9502437" y="2401331"/>
                  <a:pt x="9625475" y="2317138"/>
                </a:cubicBezTo>
                <a:close/>
                <a:moveTo>
                  <a:pt x="8250426" y="2108486"/>
                </a:moveTo>
                <a:lnTo>
                  <a:pt x="8267729" y="2129844"/>
                </a:lnTo>
                <a:cubicBezTo>
                  <a:pt x="8162677" y="2214021"/>
                  <a:pt x="8056389" y="2306993"/>
                  <a:pt x="7951337" y="2403734"/>
                </a:cubicBezTo>
                <a:lnTo>
                  <a:pt x="7934034" y="2384889"/>
                </a:lnTo>
                <a:cubicBezTo>
                  <a:pt x="8039086" y="2285635"/>
                  <a:pt x="8145374" y="2193919"/>
                  <a:pt x="8250426" y="2108486"/>
                </a:cubicBezTo>
                <a:close/>
                <a:moveTo>
                  <a:pt x="1305359" y="1960236"/>
                </a:moveTo>
                <a:lnTo>
                  <a:pt x="1327511" y="1975114"/>
                </a:lnTo>
                <a:cubicBezTo>
                  <a:pt x="1253671" y="2092902"/>
                  <a:pt x="1190907" y="2216888"/>
                  <a:pt x="1140450" y="2343355"/>
                </a:cubicBezTo>
                <a:lnTo>
                  <a:pt x="1114606" y="2333436"/>
                </a:lnTo>
                <a:cubicBezTo>
                  <a:pt x="1166294" y="2205730"/>
                  <a:pt x="1229058" y="2080503"/>
                  <a:pt x="1305359" y="1960236"/>
                </a:cubicBezTo>
                <a:close/>
                <a:moveTo>
                  <a:pt x="10177864" y="1855905"/>
                </a:moveTo>
                <a:lnTo>
                  <a:pt x="10200432" y="1869676"/>
                </a:lnTo>
                <a:cubicBezTo>
                  <a:pt x="10141505" y="1967326"/>
                  <a:pt x="10043710" y="2064975"/>
                  <a:pt x="9912063" y="2158869"/>
                </a:cubicBezTo>
                <a:lnTo>
                  <a:pt x="9898271" y="2167633"/>
                </a:lnTo>
                <a:lnTo>
                  <a:pt x="9883226" y="2145098"/>
                </a:lnTo>
                <a:lnTo>
                  <a:pt x="9895764" y="2136335"/>
                </a:lnTo>
                <a:cubicBezTo>
                  <a:pt x="10026157" y="2044945"/>
                  <a:pt x="10120190" y="1949799"/>
                  <a:pt x="10177864" y="1855905"/>
                </a:cubicBezTo>
                <a:close/>
                <a:moveTo>
                  <a:pt x="8863396" y="1696674"/>
                </a:moveTo>
                <a:lnTo>
                  <a:pt x="8877178" y="1720265"/>
                </a:lnTo>
                <a:cubicBezTo>
                  <a:pt x="8760658" y="1784830"/>
                  <a:pt x="8640378" y="1859329"/>
                  <a:pt x="8521352" y="1942519"/>
                </a:cubicBezTo>
                <a:lnTo>
                  <a:pt x="8505064" y="1920170"/>
                </a:lnTo>
                <a:cubicBezTo>
                  <a:pt x="8625343" y="1836979"/>
                  <a:pt x="8746876" y="1761239"/>
                  <a:pt x="8863396" y="1696674"/>
                </a:cubicBezTo>
                <a:close/>
                <a:moveTo>
                  <a:pt x="9540817" y="1422132"/>
                </a:moveTo>
                <a:lnTo>
                  <a:pt x="9547049" y="1448053"/>
                </a:lnTo>
                <a:cubicBezTo>
                  <a:pt x="9422414" y="1475209"/>
                  <a:pt x="9290301" y="1519647"/>
                  <a:pt x="9151956" y="1580130"/>
                </a:cubicBezTo>
                <a:lnTo>
                  <a:pt x="9141985" y="1554209"/>
                </a:lnTo>
                <a:cubicBezTo>
                  <a:pt x="9280330" y="1493725"/>
                  <a:pt x="9414936" y="1449288"/>
                  <a:pt x="9540817" y="1422132"/>
                </a:cubicBezTo>
                <a:close/>
                <a:moveTo>
                  <a:pt x="1776928" y="1400167"/>
                </a:moveTo>
                <a:lnTo>
                  <a:pt x="1794215" y="1421430"/>
                </a:lnTo>
                <a:cubicBezTo>
                  <a:pt x="1690488" y="1515241"/>
                  <a:pt x="1594170" y="1616556"/>
                  <a:pt x="1508965" y="1722874"/>
                </a:cubicBezTo>
                <a:lnTo>
                  <a:pt x="1487972" y="1705363"/>
                </a:lnTo>
                <a:cubicBezTo>
                  <a:pt x="1574412" y="1599044"/>
                  <a:pt x="1671965" y="1495228"/>
                  <a:pt x="1776928" y="1400167"/>
                </a:cubicBezTo>
                <a:close/>
                <a:moveTo>
                  <a:pt x="9852763" y="1389187"/>
                </a:moveTo>
                <a:cubicBezTo>
                  <a:pt x="10037845" y="1395451"/>
                  <a:pt x="10170756" y="1455593"/>
                  <a:pt x="10227896" y="1560839"/>
                </a:cubicBezTo>
                <a:lnTo>
                  <a:pt x="10205537" y="1574622"/>
                </a:lnTo>
                <a:cubicBezTo>
                  <a:pt x="10152124" y="1478145"/>
                  <a:pt x="10026666" y="1421763"/>
                  <a:pt x="9850279" y="1416751"/>
                </a:cubicBezTo>
                <a:close/>
                <a:moveTo>
                  <a:pt x="2386940" y="982865"/>
                </a:moveTo>
                <a:lnTo>
                  <a:pt x="2398178" y="1007950"/>
                </a:lnTo>
                <a:cubicBezTo>
                  <a:pt x="2274555" y="1073171"/>
                  <a:pt x="2153429" y="1147171"/>
                  <a:pt x="2042293" y="1228698"/>
                </a:cubicBezTo>
                <a:lnTo>
                  <a:pt x="2026060" y="1206121"/>
                </a:lnTo>
                <a:cubicBezTo>
                  <a:pt x="2139693" y="1124595"/>
                  <a:pt x="2259571" y="1049340"/>
                  <a:pt x="2386940" y="982865"/>
                </a:cubicBezTo>
                <a:close/>
                <a:moveTo>
                  <a:pt x="6682693" y="812644"/>
                </a:moveTo>
                <a:lnTo>
                  <a:pt x="6686408" y="839254"/>
                </a:lnTo>
                <a:cubicBezTo>
                  <a:pt x="6557629" y="860795"/>
                  <a:pt x="6417707" y="873466"/>
                  <a:pt x="6270354" y="877268"/>
                </a:cubicBezTo>
                <a:lnTo>
                  <a:pt x="6270354" y="849391"/>
                </a:lnTo>
                <a:cubicBezTo>
                  <a:pt x="6416468" y="845590"/>
                  <a:pt x="6555153" y="834185"/>
                  <a:pt x="6682693" y="812644"/>
                </a:cubicBezTo>
                <a:close/>
                <a:moveTo>
                  <a:pt x="5543851" y="801663"/>
                </a:moveTo>
                <a:cubicBezTo>
                  <a:pt x="5688947" y="822953"/>
                  <a:pt x="5827789" y="836728"/>
                  <a:pt x="5961627" y="844242"/>
                </a:cubicBezTo>
                <a:lnTo>
                  <a:pt x="5960377" y="871794"/>
                </a:lnTo>
                <a:cubicBezTo>
                  <a:pt x="5826538" y="864280"/>
                  <a:pt x="5685194" y="849252"/>
                  <a:pt x="5540098" y="829214"/>
                </a:cubicBezTo>
                <a:close/>
                <a:moveTo>
                  <a:pt x="3066084" y="713810"/>
                </a:moveTo>
                <a:lnTo>
                  <a:pt x="3073539" y="739533"/>
                </a:lnTo>
                <a:cubicBezTo>
                  <a:pt x="2938102" y="776280"/>
                  <a:pt x="2806394" y="820376"/>
                  <a:pt x="2679654" y="871822"/>
                </a:cubicBezTo>
                <a:lnTo>
                  <a:pt x="2668471" y="847324"/>
                </a:lnTo>
                <a:cubicBezTo>
                  <a:pt x="2796453" y="795878"/>
                  <a:pt x="2930647" y="750557"/>
                  <a:pt x="3066084" y="713810"/>
                </a:cubicBezTo>
                <a:close/>
                <a:moveTo>
                  <a:pt x="4825797" y="664395"/>
                </a:moveTo>
                <a:cubicBezTo>
                  <a:pt x="4876868" y="674421"/>
                  <a:pt x="4929186" y="684448"/>
                  <a:pt x="4979012" y="696981"/>
                </a:cubicBezTo>
                <a:cubicBezTo>
                  <a:pt x="5066207" y="717034"/>
                  <a:pt x="5153402" y="735834"/>
                  <a:pt x="5236861" y="752127"/>
                </a:cubicBezTo>
                <a:lnTo>
                  <a:pt x="5231878" y="778447"/>
                </a:lnTo>
                <a:cubicBezTo>
                  <a:pt x="5147174" y="762153"/>
                  <a:pt x="5061224" y="743354"/>
                  <a:pt x="4972783" y="723301"/>
                </a:cubicBezTo>
                <a:cubicBezTo>
                  <a:pt x="4922957" y="712021"/>
                  <a:pt x="4871886" y="700741"/>
                  <a:pt x="4820814" y="690714"/>
                </a:cubicBezTo>
                <a:close/>
                <a:moveTo>
                  <a:pt x="3786092" y="593014"/>
                </a:moveTo>
                <a:lnTo>
                  <a:pt x="3787330" y="621327"/>
                </a:lnTo>
                <a:cubicBezTo>
                  <a:pt x="3648645" y="630335"/>
                  <a:pt x="3509961" y="648352"/>
                  <a:pt x="3374991" y="674091"/>
                </a:cubicBezTo>
                <a:lnTo>
                  <a:pt x="3371276" y="645779"/>
                </a:lnTo>
                <a:cubicBezTo>
                  <a:pt x="3506246" y="621327"/>
                  <a:pt x="3646169" y="603310"/>
                  <a:pt x="3786092" y="593014"/>
                </a:cubicBezTo>
                <a:close/>
                <a:moveTo>
                  <a:pt x="4097291" y="587524"/>
                </a:moveTo>
                <a:cubicBezTo>
                  <a:pt x="4235725" y="589964"/>
                  <a:pt x="4376653" y="598506"/>
                  <a:pt x="4517581" y="615588"/>
                </a:cubicBezTo>
                <a:lnTo>
                  <a:pt x="4513840" y="641212"/>
                </a:lnTo>
                <a:cubicBezTo>
                  <a:pt x="4374159" y="625349"/>
                  <a:pt x="4234478" y="615588"/>
                  <a:pt x="4096044" y="614368"/>
                </a:cubicBezTo>
                <a:close/>
                <a:moveTo>
                  <a:pt x="7357793" y="565561"/>
                </a:moveTo>
                <a:lnTo>
                  <a:pt x="7372739" y="586620"/>
                </a:lnTo>
                <a:cubicBezTo>
                  <a:pt x="7263135" y="659708"/>
                  <a:pt x="7133604" y="721647"/>
                  <a:pt x="6992864" y="767481"/>
                </a:cubicBezTo>
                <a:lnTo>
                  <a:pt x="6984145" y="741467"/>
                </a:lnTo>
                <a:cubicBezTo>
                  <a:pt x="7123640" y="695632"/>
                  <a:pt x="7249435" y="637410"/>
                  <a:pt x="7357793" y="565561"/>
                </a:cubicBezTo>
                <a:close/>
                <a:moveTo>
                  <a:pt x="7780136" y="0"/>
                </a:moveTo>
                <a:lnTo>
                  <a:pt x="7806491" y="3715"/>
                </a:lnTo>
                <a:cubicBezTo>
                  <a:pt x="7806491" y="12381"/>
                  <a:pt x="7776371" y="185720"/>
                  <a:pt x="7609454" y="377632"/>
                </a:cubicBezTo>
                <a:lnTo>
                  <a:pt x="7588119" y="360298"/>
                </a:lnTo>
                <a:cubicBezTo>
                  <a:pt x="7750016" y="173339"/>
                  <a:pt x="7780136" y="1238"/>
                  <a:pt x="7780136" y="0"/>
                </a:cubicBezTo>
                <a:close/>
              </a:path>
            </a:pathLst>
          </a:custGeom>
          <a:solidFill>
            <a:srgbClr val="BCDCFF">
              <a:alpha val="698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10" name="Google Shape;2010;p213"/>
          <p:cNvSpPr/>
          <p:nvPr/>
        </p:nvSpPr>
        <p:spPr>
          <a:xfrm>
            <a:off x="3064231" y="944058"/>
            <a:ext cx="57667" cy="131780"/>
          </a:xfrm>
          <a:custGeom>
            <a:rect b="b" l="l" r="r" t="t"/>
            <a:pathLst>
              <a:path extrusionOk="0" h="282" w="124">
                <a:moveTo>
                  <a:pt x="56" y="0"/>
                </a:moveTo>
                <a:lnTo>
                  <a:pt x="0" y="281"/>
                </a:lnTo>
                <a:lnTo>
                  <a:pt x="123" y="111"/>
                </a:lnTo>
                <a:lnTo>
                  <a:pt x="56" y="0"/>
                </a:lnTo>
              </a:path>
            </a:pathLst>
          </a:custGeom>
          <a:solidFill>
            <a:srgbClr val="B7554E">
              <a:alpha val="149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11" name="Google Shape;2011;p213"/>
          <p:cNvSpPr txBox="1"/>
          <p:nvPr/>
        </p:nvSpPr>
        <p:spPr>
          <a:xfrm>
            <a:off x="4167385" y="410166"/>
            <a:ext cx="49767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AÇÕES DE </a:t>
            </a:r>
            <a:br>
              <a:rPr b="1" lang="pt-BR" sz="2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lang="pt-BR" sz="27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COMUNICAÇÃO INTERNA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2" name="Google Shape;2012;p213"/>
          <p:cNvSpPr txBox="1"/>
          <p:nvPr/>
        </p:nvSpPr>
        <p:spPr>
          <a:xfrm>
            <a:off x="5243882" y="1581360"/>
            <a:ext cx="14379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GO TO MARKET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3" name="Google Shape;2013;p213"/>
          <p:cNvSpPr txBox="1"/>
          <p:nvPr/>
        </p:nvSpPr>
        <p:spPr>
          <a:xfrm>
            <a:off x="5243880" y="1824431"/>
            <a:ext cx="1596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Apresentação da oferta com detalhamento do modelo da oferta, premissas, características e potencial de mercado</a:t>
            </a:r>
            <a:endParaRPr sz="7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4" name="Google Shape;2014;p213"/>
          <p:cNvSpPr txBox="1"/>
          <p:nvPr/>
        </p:nvSpPr>
        <p:spPr>
          <a:xfrm>
            <a:off x="5243880" y="2666447"/>
            <a:ext cx="15225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DOCUMENTAÇÃO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5" name="Google Shape;2015;p213"/>
          <p:cNvSpPr txBox="1"/>
          <p:nvPr/>
        </p:nvSpPr>
        <p:spPr>
          <a:xfrm>
            <a:off x="5243882" y="2909520"/>
            <a:ext cx="1437900" cy="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Materiais técnicos sobre a oferta disponível no KCS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6" name="Google Shape;2016;p213"/>
          <p:cNvSpPr txBox="1"/>
          <p:nvPr/>
        </p:nvSpPr>
        <p:spPr>
          <a:xfrm>
            <a:off x="5243882" y="3793797"/>
            <a:ext cx="14379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TREINAMENTOS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7" name="Google Shape;2017;p213"/>
          <p:cNvSpPr txBox="1"/>
          <p:nvPr/>
        </p:nvSpPr>
        <p:spPr>
          <a:xfrm>
            <a:off x="5243874" y="4028400"/>
            <a:ext cx="15225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Agendas de treinamento/capacitação para os times Cloud, divulgação da base potencial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8" name="Google Shape;2018;p213"/>
          <p:cNvSpPr txBox="1"/>
          <p:nvPr/>
        </p:nvSpPr>
        <p:spPr>
          <a:xfrm>
            <a:off x="7185390" y="1581360"/>
            <a:ext cx="14379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CANAIS TOTVS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19" name="Google Shape;2019;p213"/>
          <p:cNvSpPr txBox="1"/>
          <p:nvPr/>
        </p:nvSpPr>
        <p:spPr>
          <a:xfrm>
            <a:off x="7170943" y="1824431"/>
            <a:ext cx="14046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Divulgação sobre a oferta nos canais da TOTVS (InformAR, Serviços Informa) + divulgação treinamento</a:t>
            </a:r>
            <a:endParaRPr sz="500"/>
          </a:p>
        </p:txBody>
      </p:sp>
      <p:sp>
        <p:nvSpPr>
          <p:cNvPr id="2020" name="Google Shape;2020;p213"/>
          <p:cNvSpPr txBox="1"/>
          <p:nvPr/>
        </p:nvSpPr>
        <p:spPr>
          <a:xfrm>
            <a:off x="7170949" y="2677309"/>
            <a:ext cx="15225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COMUNICADO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1" name="Google Shape;2021;p213"/>
          <p:cNvSpPr txBox="1"/>
          <p:nvPr/>
        </p:nvSpPr>
        <p:spPr>
          <a:xfrm>
            <a:off x="7158588" y="2921072"/>
            <a:ext cx="16794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Disparo de comunicação sobre a nova oferta para os times Cloud</a:t>
            </a:r>
            <a:r>
              <a:rPr lang="pt-BR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2" name="Google Shape;2022;p213"/>
          <p:cNvSpPr txBox="1"/>
          <p:nvPr/>
        </p:nvSpPr>
        <p:spPr>
          <a:xfrm>
            <a:off x="7158605" y="3793797"/>
            <a:ext cx="20088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EVENTOS INTERNOS</a:t>
            </a:r>
            <a:endParaRPr sz="5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3" name="Google Shape;2023;p213"/>
          <p:cNvSpPr txBox="1"/>
          <p:nvPr/>
        </p:nvSpPr>
        <p:spPr>
          <a:xfrm>
            <a:off x="7158598" y="4038834"/>
            <a:ext cx="1596600" cy="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Divulgação da oferta em eventos internos, como o AR Meetings.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7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18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OFERTA TOTVS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CLOUD IaaS</a:t>
            </a:r>
            <a:endParaRPr/>
          </a:p>
        </p:txBody>
      </p:sp>
      <p:sp>
        <p:nvSpPr>
          <p:cNvPr id="1429" name="Google Shape;1429;p187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01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7" name="Shape 2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p214"/>
          <p:cNvSpPr/>
          <p:nvPr/>
        </p:nvSpPr>
        <p:spPr>
          <a:xfrm>
            <a:off x="4103726" y="3559922"/>
            <a:ext cx="402390" cy="529008"/>
          </a:xfrm>
          <a:custGeom>
            <a:rect b="b" l="l" r="r" t="t"/>
            <a:pathLst>
              <a:path extrusionOk="0" h="737" w="561">
                <a:moveTo>
                  <a:pt x="444" y="467"/>
                </a:moveTo>
                <a:lnTo>
                  <a:pt x="444" y="467"/>
                </a:lnTo>
                <a:cubicBezTo>
                  <a:pt x="340" y="640"/>
                  <a:pt x="182" y="736"/>
                  <a:pt x="90" y="682"/>
                </a:cubicBezTo>
                <a:cubicBezTo>
                  <a:pt x="0" y="627"/>
                  <a:pt x="11" y="442"/>
                  <a:pt x="116" y="269"/>
                </a:cubicBezTo>
                <a:cubicBezTo>
                  <a:pt x="220" y="96"/>
                  <a:pt x="378" y="0"/>
                  <a:pt x="469" y="55"/>
                </a:cubicBezTo>
                <a:cubicBezTo>
                  <a:pt x="560" y="109"/>
                  <a:pt x="549" y="294"/>
                  <a:pt x="444" y="46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29" name="Google Shape;2029;p214"/>
          <p:cNvSpPr/>
          <p:nvPr/>
        </p:nvSpPr>
        <p:spPr>
          <a:xfrm>
            <a:off x="3993322" y="3866247"/>
            <a:ext cx="1084052" cy="830272"/>
          </a:xfrm>
          <a:custGeom>
            <a:rect b="b" l="l" r="r" t="t"/>
            <a:pathLst>
              <a:path extrusionOk="0" h="1157" w="1510">
                <a:moveTo>
                  <a:pt x="612" y="1060"/>
                </a:moveTo>
                <a:lnTo>
                  <a:pt x="612" y="1060"/>
                </a:lnTo>
                <a:cubicBezTo>
                  <a:pt x="405" y="1156"/>
                  <a:pt x="169" y="1089"/>
                  <a:pt x="84" y="909"/>
                </a:cubicBezTo>
                <a:cubicBezTo>
                  <a:pt x="0" y="729"/>
                  <a:pt x="80" y="441"/>
                  <a:pt x="306" y="407"/>
                </a:cubicBezTo>
                <a:cubicBezTo>
                  <a:pt x="1447" y="236"/>
                  <a:pt x="1408" y="0"/>
                  <a:pt x="1467" y="35"/>
                </a:cubicBezTo>
                <a:cubicBezTo>
                  <a:pt x="1509" y="60"/>
                  <a:pt x="1182" y="797"/>
                  <a:pt x="612" y="1060"/>
                </a:cubicBez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0" name="Google Shape;2030;p214"/>
          <p:cNvSpPr/>
          <p:nvPr/>
        </p:nvSpPr>
        <p:spPr>
          <a:xfrm>
            <a:off x="3993322" y="3866247"/>
            <a:ext cx="1084052" cy="830272"/>
          </a:xfrm>
          <a:custGeom>
            <a:rect b="b" l="l" r="r" t="t"/>
            <a:pathLst>
              <a:path extrusionOk="0" h="1157" w="1510">
                <a:moveTo>
                  <a:pt x="612" y="1060"/>
                </a:moveTo>
                <a:lnTo>
                  <a:pt x="612" y="1060"/>
                </a:lnTo>
                <a:cubicBezTo>
                  <a:pt x="405" y="1156"/>
                  <a:pt x="169" y="1089"/>
                  <a:pt x="84" y="909"/>
                </a:cubicBezTo>
                <a:cubicBezTo>
                  <a:pt x="0" y="729"/>
                  <a:pt x="80" y="441"/>
                  <a:pt x="306" y="407"/>
                </a:cubicBezTo>
                <a:cubicBezTo>
                  <a:pt x="1447" y="236"/>
                  <a:pt x="1408" y="0"/>
                  <a:pt x="1467" y="35"/>
                </a:cubicBezTo>
                <a:cubicBezTo>
                  <a:pt x="1509" y="60"/>
                  <a:pt x="1182" y="797"/>
                  <a:pt x="612" y="1060"/>
                </a:cubicBezTo>
              </a:path>
            </a:pathLst>
          </a:custGeom>
          <a:solidFill>
            <a:srgbClr val="000000">
              <a:alpha val="471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1" name="Google Shape;2031;p214"/>
          <p:cNvSpPr/>
          <p:nvPr/>
        </p:nvSpPr>
        <p:spPr>
          <a:xfrm>
            <a:off x="4142299" y="4018358"/>
            <a:ext cx="814621" cy="472181"/>
          </a:xfrm>
          <a:custGeom>
            <a:rect b="b" l="l" r="r" t="t"/>
            <a:pathLst>
              <a:path extrusionOk="0" h="658" w="1133">
                <a:moveTo>
                  <a:pt x="7" y="657"/>
                </a:moveTo>
                <a:lnTo>
                  <a:pt x="0" y="654"/>
                </a:lnTo>
                <a:cubicBezTo>
                  <a:pt x="2" y="651"/>
                  <a:pt x="128" y="422"/>
                  <a:pt x="562" y="347"/>
                </a:cubicBezTo>
                <a:cubicBezTo>
                  <a:pt x="896" y="290"/>
                  <a:pt x="1124" y="4"/>
                  <a:pt x="1126" y="0"/>
                </a:cubicBezTo>
                <a:lnTo>
                  <a:pt x="1132" y="5"/>
                </a:lnTo>
                <a:cubicBezTo>
                  <a:pt x="1129" y="9"/>
                  <a:pt x="900" y="296"/>
                  <a:pt x="563" y="355"/>
                </a:cubicBezTo>
                <a:cubicBezTo>
                  <a:pt x="133" y="429"/>
                  <a:pt x="8" y="655"/>
                  <a:pt x="7" y="657"/>
                </a:cubicBez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2" name="Google Shape;2032;p214"/>
          <p:cNvSpPr/>
          <p:nvPr/>
        </p:nvSpPr>
        <p:spPr>
          <a:xfrm>
            <a:off x="3974303" y="3150058"/>
            <a:ext cx="592746" cy="690840"/>
          </a:xfrm>
          <a:custGeom>
            <a:rect b="b" l="l" r="r" t="t"/>
            <a:pathLst>
              <a:path extrusionOk="0" h="960" w="825">
                <a:moveTo>
                  <a:pt x="531" y="789"/>
                </a:moveTo>
                <a:lnTo>
                  <a:pt x="531" y="789"/>
                </a:lnTo>
                <a:cubicBezTo>
                  <a:pt x="464" y="905"/>
                  <a:pt x="332" y="959"/>
                  <a:pt x="225" y="903"/>
                </a:cubicBezTo>
                <a:cubicBezTo>
                  <a:pt x="118" y="848"/>
                  <a:pt x="0" y="576"/>
                  <a:pt x="321" y="410"/>
                </a:cubicBezTo>
                <a:cubicBezTo>
                  <a:pt x="779" y="174"/>
                  <a:pt x="746" y="0"/>
                  <a:pt x="785" y="0"/>
                </a:cubicBezTo>
                <a:cubicBezTo>
                  <a:pt x="824" y="1"/>
                  <a:pt x="762" y="386"/>
                  <a:pt x="531" y="789"/>
                </a:cubicBez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3" name="Google Shape;2033;p214"/>
          <p:cNvSpPr/>
          <p:nvPr/>
        </p:nvSpPr>
        <p:spPr>
          <a:xfrm>
            <a:off x="4161318" y="3270477"/>
            <a:ext cx="348670" cy="446828"/>
          </a:xfrm>
          <a:custGeom>
            <a:rect b="b" l="l" r="r" t="t"/>
            <a:pathLst>
              <a:path extrusionOk="0" h="623" w="485">
                <a:moveTo>
                  <a:pt x="7" y="622"/>
                </a:moveTo>
                <a:lnTo>
                  <a:pt x="0" y="622"/>
                </a:lnTo>
                <a:cubicBezTo>
                  <a:pt x="0" y="621"/>
                  <a:pt x="7" y="444"/>
                  <a:pt x="178" y="345"/>
                </a:cubicBezTo>
                <a:cubicBezTo>
                  <a:pt x="419" y="205"/>
                  <a:pt x="477" y="2"/>
                  <a:pt x="477" y="0"/>
                </a:cubicBezTo>
                <a:lnTo>
                  <a:pt x="484" y="2"/>
                </a:lnTo>
                <a:cubicBezTo>
                  <a:pt x="484" y="4"/>
                  <a:pt x="426" y="210"/>
                  <a:pt x="181" y="352"/>
                </a:cubicBezTo>
                <a:cubicBezTo>
                  <a:pt x="15" y="449"/>
                  <a:pt x="7" y="621"/>
                  <a:pt x="7" y="622"/>
                </a:cubicBez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4" name="Google Shape;2034;p214"/>
          <p:cNvSpPr/>
          <p:nvPr/>
        </p:nvSpPr>
        <p:spPr>
          <a:xfrm>
            <a:off x="3974303" y="3150058"/>
            <a:ext cx="592746" cy="690840"/>
          </a:xfrm>
          <a:custGeom>
            <a:rect b="b" l="l" r="r" t="t"/>
            <a:pathLst>
              <a:path extrusionOk="0" h="960" w="825">
                <a:moveTo>
                  <a:pt x="531" y="789"/>
                </a:moveTo>
                <a:lnTo>
                  <a:pt x="531" y="789"/>
                </a:lnTo>
                <a:cubicBezTo>
                  <a:pt x="464" y="905"/>
                  <a:pt x="332" y="959"/>
                  <a:pt x="225" y="903"/>
                </a:cubicBezTo>
                <a:cubicBezTo>
                  <a:pt x="118" y="848"/>
                  <a:pt x="0" y="576"/>
                  <a:pt x="321" y="410"/>
                </a:cubicBezTo>
                <a:cubicBezTo>
                  <a:pt x="779" y="174"/>
                  <a:pt x="746" y="0"/>
                  <a:pt x="785" y="0"/>
                </a:cubicBezTo>
                <a:cubicBezTo>
                  <a:pt x="824" y="1"/>
                  <a:pt x="762" y="386"/>
                  <a:pt x="531" y="789"/>
                </a:cubicBezTo>
              </a:path>
            </a:pathLst>
          </a:custGeom>
          <a:solidFill>
            <a:srgbClr val="000000">
              <a:alpha val="471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5" name="Google Shape;2035;p214"/>
          <p:cNvSpPr/>
          <p:nvPr/>
        </p:nvSpPr>
        <p:spPr>
          <a:xfrm>
            <a:off x="3834833" y="3251463"/>
            <a:ext cx="1163298" cy="1118652"/>
          </a:xfrm>
          <a:custGeom>
            <a:rect b="b" l="l" r="r" t="t"/>
            <a:pathLst>
              <a:path extrusionOk="0" h="1558" w="1617">
                <a:moveTo>
                  <a:pt x="1121" y="1112"/>
                </a:moveTo>
                <a:lnTo>
                  <a:pt x="1121" y="1112"/>
                </a:lnTo>
                <a:cubicBezTo>
                  <a:pt x="881" y="1380"/>
                  <a:pt x="520" y="1557"/>
                  <a:pt x="259" y="1331"/>
                </a:cubicBezTo>
                <a:cubicBezTo>
                  <a:pt x="0" y="1105"/>
                  <a:pt x="161" y="595"/>
                  <a:pt x="755" y="461"/>
                </a:cubicBezTo>
                <a:cubicBezTo>
                  <a:pt x="1556" y="280"/>
                  <a:pt x="1537" y="4"/>
                  <a:pt x="1580" y="2"/>
                </a:cubicBezTo>
                <a:cubicBezTo>
                  <a:pt x="1616" y="0"/>
                  <a:pt x="1500" y="690"/>
                  <a:pt x="1121" y="1112"/>
                </a:cubicBez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6" name="Google Shape;2036;p214"/>
          <p:cNvSpPr/>
          <p:nvPr/>
        </p:nvSpPr>
        <p:spPr>
          <a:xfrm>
            <a:off x="4075732" y="3432097"/>
            <a:ext cx="827304" cy="674993"/>
          </a:xfrm>
          <a:custGeom>
            <a:rect b="b" l="l" r="r" t="t"/>
            <a:pathLst>
              <a:path extrusionOk="0" h="940" w="1150">
                <a:moveTo>
                  <a:pt x="7" y="939"/>
                </a:moveTo>
                <a:lnTo>
                  <a:pt x="0" y="936"/>
                </a:lnTo>
                <a:cubicBezTo>
                  <a:pt x="2" y="932"/>
                  <a:pt x="135" y="564"/>
                  <a:pt x="528" y="501"/>
                </a:cubicBezTo>
                <a:cubicBezTo>
                  <a:pt x="963" y="430"/>
                  <a:pt x="1141" y="5"/>
                  <a:pt x="1142" y="0"/>
                </a:cubicBezTo>
                <a:lnTo>
                  <a:pt x="1149" y="4"/>
                </a:lnTo>
                <a:cubicBezTo>
                  <a:pt x="1148" y="8"/>
                  <a:pt x="969" y="437"/>
                  <a:pt x="529" y="508"/>
                </a:cubicBezTo>
                <a:cubicBezTo>
                  <a:pt x="141" y="571"/>
                  <a:pt x="9" y="935"/>
                  <a:pt x="7" y="939"/>
                </a:cubicBez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7" name="Google Shape;2037;p214"/>
          <p:cNvSpPr/>
          <p:nvPr/>
        </p:nvSpPr>
        <p:spPr>
          <a:xfrm>
            <a:off x="-564766" y="1996546"/>
            <a:ext cx="4703891" cy="2877428"/>
          </a:xfrm>
          <a:custGeom>
            <a:rect b="b" l="l" r="r" t="t"/>
            <a:pathLst>
              <a:path extrusionOk="0" h="4002" w="6545">
                <a:moveTo>
                  <a:pt x="6544" y="4001"/>
                </a:moveTo>
                <a:lnTo>
                  <a:pt x="0" y="4001"/>
                </a:lnTo>
                <a:lnTo>
                  <a:pt x="0" y="222"/>
                </a:lnTo>
                <a:cubicBezTo>
                  <a:pt x="0" y="99"/>
                  <a:pt x="99" y="0"/>
                  <a:pt x="221" y="0"/>
                </a:cubicBezTo>
                <a:lnTo>
                  <a:pt x="6322" y="0"/>
                </a:lnTo>
                <a:cubicBezTo>
                  <a:pt x="6445" y="0"/>
                  <a:pt x="6544" y="99"/>
                  <a:pt x="6544" y="222"/>
                </a:cubicBezTo>
                <a:lnTo>
                  <a:pt x="6544" y="4001"/>
                </a:ln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8" name="Google Shape;2038;p214"/>
          <p:cNvSpPr/>
          <p:nvPr/>
        </p:nvSpPr>
        <p:spPr>
          <a:xfrm>
            <a:off x="-850041" y="4870816"/>
            <a:ext cx="5271279" cy="275700"/>
          </a:xfrm>
          <a:custGeom>
            <a:rect b="b" l="l" r="r" t="t"/>
            <a:pathLst>
              <a:path extrusionOk="0" h="382" w="7335">
                <a:moveTo>
                  <a:pt x="7334" y="0"/>
                </a:moveTo>
                <a:lnTo>
                  <a:pt x="0" y="0"/>
                </a:lnTo>
                <a:cubicBezTo>
                  <a:pt x="0" y="211"/>
                  <a:pt x="170" y="381"/>
                  <a:pt x="381" y="381"/>
                </a:cubicBezTo>
                <a:lnTo>
                  <a:pt x="6953" y="381"/>
                </a:lnTo>
                <a:cubicBezTo>
                  <a:pt x="7163" y="381"/>
                  <a:pt x="7334" y="211"/>
                  <a:pt x="7334" y="0"/>
                </a:cubicBez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9" name="Google Shape;2039;p214"/>
          <p:cNvSpPr/>
          <p:nvPr/>
        </p:nvSpPr>
        <p:spPr>
          <a:xfrm>
            <a:off x="1257836" y="4870816"/>
            <a:ext cx="1061860" cy="114084"/>
          </a:xfrm>
          <a:custGeom>
            <a:rect b="b" l="l" r="r" t="t"/>
            <a:pathLst>
              <a:path extrusionOk="0" h="157" w="1477">
                <a:moveTo>
                  <a:pt x="1476" y="0"/>
                </a:moveTo>
                <a:lnTo>
                  <a:pt x="0" y="0"/>
                </a:lnTo>
                <a:lnTo>
                  <a:pt x="155" y="156"/>
                </a:lnTo>
                <a:lnTo>
                  <a:pt x="1322" y="156"/>
                </a:lnTo>
                <a:lnTo>
                  <a:pt x="1476" y="0"/>
                </a:ln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0" name="Google Shape;2040;p214"/>
          <p:cNvSpPr/>
          <p:nvPr/>
        </p:nvSpPr>
        <p:spPr>
          <a:xfrm>
            <a:off x="-418957" y="2126476"/>
            <a:ext cx="4409119" cy="158449"/>
          </a:xfrm>
          <a:custGeom>
            <a:rect b="b" l="l" r="r" t="t"/>
            <a:pathLst>
              <a:path extrusionOk="0" h="219" w="6134">
                <a:moveTo>
                  <a:pt x="6133" y="0"/>
                </a:moveTo>
                <a:lnTo>
                  <a:pt x="0" y="0"/>
                </a:lnTo>
                <a:lnTo>
                  <a:pt x="0" y="218"/>
                </a:lnTo>
                <a:lnTo>
                  <a:pt x="6133" y="218"/>
                </a:lnTo>
                <a:lnTo>
                  <a:pt x="6133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1" name="Google Shape;2041;p214"/>
          <p:cNvSpPr/>
          <p:nvPr/>
        </p:nvSpPr>
        <p:spPr>
          <a:xfrm>
            <a:off x="-418957" y="2281754"/>
            <a:ext cx="4409119" cy="2462309"/>
          </a:xfrm>
          <a:custGeom>
            <a:rect b="b" l="l" r="r" t="t"/>
            <a:pathLst>
              <a:path extrusionOk="0" h="3426" w="6134">
                <a:moveTo>
                  <a:pt x="0" y="3425"/>
                </a:moveTo>
                <a:lnTo>
                  <a:pt x="6133" y="3425"/>
                </a:lnTo>
                <a:lnTo>
                  <a:pt x="6133" y="0"/>
                </a:lnTo>
                <a:lnTo>
                  <a:pt x="0" y="0"/>
                </a:lnTo>
                <a:lnTo>
                  <a:pt x="0" y="3425"/>
                </a:ln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2" name="Google Shape;2042;p214"/>
          <p:cNvSpPr/>
          <p:nvPr/>
        </p:nvSpPr>
        <p:spPr>
          <a:xfrm>
            <a:off x="-342883" y="2170842"/>
            <a:ext cx="300630" cy="69055"/>
          </a:xfrm>
          <a:custGeom>
            <a:rect b="b" l="l" r="r" t="t"/>
            <a:pathLst>
              <a:path extrusionOk="0" h="119576" w="520572">
                <a:moveTo>
                  <a:pt x="461409" y="0"/>
                </a:moveTo>
                <a:cubicBezTo>
                  <a:pt x="492879" y="0"/>
                  <a:pt x="520572" y="26714"/>
                  <a:pt x="520572" y="59788"/>
                </a:cubicBezTo>
                <a:cubicBezTo>
                  <a:pt x="520572" y="92862"/>
                  <a:pt x="492879" y="119576"/>
                  <a:pt x="461409" y="119576"/>
                </a:cubicBezTo>
                <a:cubicBezTo>
                  <a:pt x="427421" y="119576"/>
                  <a:pt x="400986" y="92862"/>
                  <a:pt x="400986" y="59788"/>
                </a:cubicBezTo>
                <a:cubicBezTo>
                  <a:pt x="400986" y="26714"/>
                  <a:pt x="427421" y="0"/>
                  <a:pt x="461409" y="0"/>
                </a:cubicBezTo>
                <a:close/>
                <a:moveTo>
                  <a:pt x="263027" y="0"/>
                </a:moveTo>
                <a:cubicBezTo>
                  <a:pt x="296100" y="0"/>
                  <a:pt x="322813" y="26714"/>
                  <a:pt x="322813" y="59788"/>
                </a:cubicBezTo>
                <a:cubicBezTo>
                  <a:pt x="322813" y="92862"/>
                  <a:pt x="296100" y="119576"/>
                  <a:pt x="263027" y="119576"/>
                </a:cubicBezTo>
                <a:cubicBezTo>
                  <a:pt x="229953" y="119576"/>
                  <a:pt x="203240" y="92862"/>
                  <a:pt x="203240" y="59788"/>
                </a:cubicBezTo>
                <a:cubicBezTo>
                  <a:pt x="203240" y="26714"/>
                  <a:pt x="229953" y="0"/>
                  <a:pt x="263027" y="0"/>
                </a:cubicBezTo>
                <a:close/>
                <a:moveTo>
                  <a:pt x="59787" y="0"/>
                </a:moveTo>
                <a:cubicBezTo>
                  <a:pt x="94132" y="0"/>
                  <a:pt x="119573" y="26714"/>
                  <a:pt x="119573" y="59788"/>
                </a:cubicBezTo>
                <a:cubicBezTo>
                  <a:pt x="119573" y="92862"/>
                  <a:pt x="94132" y="119576"/>
                  <a:pt x="59787" y="119576"/>
                </a:cubicBezTo>
                <a:cubicBezTo>
                  <a:pt x="26713" y="119576"/>
                  <a:pt x="0" y="92862"/>
                  <a:pt x="0" y="59788"/>
                </a:cubicBezTo>
                <a:cubicBezTo>
                  <a:pt x="0" y="26714"/>
                  <a:pt x="26713" y="0"/>
                  <a:pt x="59787" y="0"/>
                </a:cubicBezTo>
                <a:close/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3" name="Google Shape;2043;p214"/>
          <p:cNvSpPr/>
          <p:nvPr/>
        </p:nvSpPr>
        <p:spPr>
          <a:xfrm>
            <a:off x="-564766" y="4861307"/>
            <a:ext cx="4703891" cy="12676"/>
          </a:xfrm>
          <a:custGeom>
            <a:rect b="b" l="l" r="r" t="t"/>
            <a:pathLst>
              <a:path extrusionOk="0" h="16" w="6545">
                <a:moveTo>
                  <a:pt x="6544" y="15"/>
                </a:moveTo>
                <a:lnTo>
                  <a:pt x="0" y="15"/>
                </a:lnTo>
                <a:lnTo>
                  <a:pt x="0" y="0"/>
                </a:lnTo>
                <a:lnTo>
                  <a:pt x="6544" y="0"/>
                </a:lnTo>
                <a:lnTo>
                  <a:pt x="6544" y="15"/>
                </a:ln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4" name="Google Shape;2044;p214"/>
          <p:cNvSpPr/>
          <p:nvPr/>
        </p:nvSpPr>
        <p:spPr>
          <a:xfrm>
            <a:off x="-1243089" y="5146517"/>
            <a:ext cx="6219047" cy="15845"/>
          </a:xfrm>
          <a:custGeom>
            <a:rect b="b" l="l" r="r" t="t"/>
            <a:pathLst>
              <a:path extrusionOk="0" h="24" w="8650">
                <a:moveTo>
                  <a:pt x="0" y="12"/>
                </a:moveTo>
                <a:lnTo>
                  <a:pt x="1081" y="6"/>
                </a:lnTo>
                <a:lnTo>
                  <a:pt x="2163" y="3"/>
                </a:lnTo>
                <a:lnTo>
                  <a:pt x="4325" y="0"/>
                </a:lnTo>
                <a:lnTo>
                  <a:pt x="6487" y="3"/>
                </a:lnTo>
                <a:lnTo>
                  <a:pt x="7568" y="6"/>
                </a:lnTo>
                <a:lnTo>
                  <a:pt x="8649" y="12"/>
                </a:lnTo>
                <a:lnTo>
                  <a:pt x="7568" y="17"/>
                </a:lnTo>
                <a:lnTo>
                  <a:pt x="6487" y="21"/>
                </a:lnTo>
                <a:lnTo>
                  <a:pt x="4325" y="23"/>
                </a:lnTo>
                <a:lnTo>
                  <a:pt x="2163" y="21"/>
                </a:lnTo>
                <a:lnTo>
                  <a:pt x="1081" y="17"/>
                </a:lnTo>
                <a:lnTo>
                  <a:pt x="0" y="12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5" name="Google Shape;2045;p214"/>
          <p:cNvSpPr/>
          <p:nvPr/>
        </p:nvSpPr>
        <p:spPr>
          <a:xfrm>
            <a:off x="-235113" y="3504983"/>
            <a:ext cx="1001640" cy="982384"/>
          </a:xfrm>
          <a:custGeom>
            <a:rect b="b" l="l" r="r" t="t"/>
            <a:pathLst>
              <a:path extrusionOk="0" h="1369" w="1393">
                <a:moveTo>
                  <a:pt x="1392" y="1139"/>
                </a:moveTo>
                <a:lnTo>
                  <a:pt x="222" y="1368"/>
                </a:lnTo>
                <a:lnTo>
                  <a:pt x="0" y="230"/>
                </a:lnTo>
                <a:lnTo>
                  <a:pt x="1170" y="0"/>
                </a:lnTo>
                <a:lnTo>
                  <a:pt x="1392" y="1139"/>
                </a:lnTo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6" name="Google Shape;2046;p214"/>
          <p:cNvSpPr/>
          <p:nvPr/>
        </p:nvSpPr>
        <p:spPr>
          <a:xfrm>
            <a:off x="-238280" y="3501815"/>
            <a:ext cx="1007975" cy="988724"/>
          </a:xfrm>
          <a:custGeom>
            <a:rect b="b" l="l" r="r" t="t"/>
            <a:pathLst>
              <a:path extrusionOk="0" h="1377" w="1403">
                <a:moveTo>
                  <a:pt x="9" y="237"/>
                </a:moveTo>
                <a:lnTo>
                  <a:pt x="230" y="1367"/>
                </a:lnTo>
                <a:lnTo>
                  <a:pt x="1393" y="1139"/>
                </a:lnTo>
                <a:lnTo>
                  <a:pt x="1172" y="9"/>
                </a:lnTo>
                <a:lnTo>
                  <a:pt x="9" y="237"/>
                </a:lnTo>
                <a:close/>
                <a:moveTo>
                  <a:pt x="225" y="1376"/>
                </a:moveTo>
                <a:lnTo>
                  <a:pt x="0" y="231"/>
                </a:lnTo>
                <a:lnTo>
                  <a:pt x="4" y="230"/>
                </a:lnTo>
                <a:lnTo>
                  <a:pt x="1178" y="0"/>
                </a:lnTo>
                <a:lnTo>
                  <a:pt x="1402" y="1146"/>
                </a:lnTo>
                <a:lnTo>
                  <a:pt x="1399" y="1146"/>
                </a:lnTo>
                <a:lnTo>
                  <a:pt x="225" y="13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7" name="Google Shape;2047;p214"/>
          <p:cNvSpPr/>
          <p:nvPr/>
        </p:nvSpPr>
        <p:spPr>
          <a:xfrm>
            <a:off x="-203414" y="3536673"/>
            <a:ext cx="893867" cy="747880"/>
          </a:xfrm>
          <a:custGeom>
            <a:rect b="b" l="l" r="r" t="t"/>
            <a:pathLst>
              <a:path extrusionOk="0" h="1042" w="1242">
                <a:moveTo>
                  <a:pt x="530" y="888"/>
                </a:moveTo>
                <a:lnTo>
                  <a:pt x="530" y="892"/>
                </a:lnTo>
                <a:cubicBezTo>
                  <a:pt x="548" y="982"/>
                  <a:pt x="636" y="1041"/>
                  <a:pt x="726" y="1023"/>
                </a:cubicBezTo>
                <a:cubicBezTo>
                  <a:pt x="816" y="1005"/>
                  <a:pt x="876" y="918"/>
                  <a:pt x="858" y="828"/>
                </a:cubicBezTo>
                <a:lnTo>
                  <a:pt x="857" y="824"/>
                </a:lnTo>
                <a:lnTo>
                  <a:pt x="1233" y="750"/>
                </a:lnTo>
                <a:lnTo>
                  <a:pt x="1087" y="9"/>
                </a:lnTo>
                <a:lnTo>
                  <a:pt x="9" y="220"/>
                </a:lnTo>
                <a:lnTo>
                  <a:pt x="154" y="961"/>
                </a:lnTo>
                <a:lnTo>
                  <a:pt x="530" y="888"/>
                </a:lnTo>
                <a:close/>
                <a:moveTo>
                  <a:pt x="694" y="1034"/>
                </a:moveTo>
                <a:lnTo>
                  <a:pt x="694" y="1034"/>
                </a:lnTo>
                <a:cubicBezTo>
                  <a:pt x="614" y="1034"/>
                  <a:pt x="542" y="978"/>
                  <a:pt x="524" y="897"/>
                </a:cubicBezTo>
                <a:lnTo>
                  <a:pt x="148" y="971"/>
                </a:lnTo>
                <a:lnTo>
                  <a:pt x="0" y="214"/>
                </a:lnTo>
                <a:lnTo>
                  <a:pt x="4" y="214"/>
                </a:lnTo>
                <a:lnTo>
                  <a:pt x="1093" y="0"/>
                </a:lnTo>
                <a:lnTo>
                  <a:pt x="1241" y="756"/>
                </a:lnTo>
                <a:lnTo>
                  <a:pt x="866" y="830"/>
                </a:lnTo>
                <a:cubicBezTo>
                  <a:pt x="882" y="923"/>
                  <a:pt x="821" y="1012"/>
                  <a:pt x="728" y="1031"/>
                </a:cubicBezTo>
                <a:cubicBezTo>
                  <a:pt x="717" y="1033"/>
                  <a:pt x="705" y="1034"/>
                  <a:pt x="694" y="10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8" name="Google Shape;2048;p214"/>
          <p:cNvSpPr/>
          <p:nvPr/>
        </p:nvSpPr>
        <p:spPr>
          <a:xfrm>
            <a:off x="2791990" y="2424360"/>
            <a:ext cx="1039674" cy="1036258"/>
          </a:xfrm>
          <a:custGeom>
            <a:rect b="b" l="l" r="r" t="t"/>
            <a:pathLst>
              <a:path extrusionOk="0" h="1444" w="1445">
                <a:moveTo>
                  <a:pt x="1444" y="667"/>
                </a:moveTo>
                <a:lnTo>
                  <a:pt x="1041" y="548"/>
                </a:lnTo>
                <a:lnTo>
                  <a:pt x="1160" y="145"/>
                </a:lnTo>
                <a:lnTo>
                  <a:pt x="667" y="0"/>
                </a:lnTo>
                <a:lnTo>
                  <a:pt x="548" y="403"/>
                </a:lnTo>
                <a:lnTo>
                  <a:pt x="145" y="283"/>
                </a:lnTo>
                <a:lnTo>
                  <a:pt x="0" y="776"/>
                </a:lnTo>
                <a:lnTo>
                  <a:pt x="403" y="895"/>
                </a:lnTo>
                <a:lnTo>
                  <a:pt x="284" y="1299"/>
                </a:lnTo>
                <a:lnTo>
                  <a:pt x="777" y="1443"/>
                </a:lnTo>
                <a:lnTo>
                  <a:pt x="896" y="1040"/>
                </a:lnTo>
                <a:lnTo>
                  <a:pt x="1299" y="1160"/>
                </a:lnTo>
                <a:lnTo>
                  <a:pt x="1444" y="667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49" name="Google Shape;2049;p214"/>
          <p:cNvSpPr/>
          <p:nvPr/>
        </p:nvSpPr>
        <p:spPr>
          <a:xfrm>
            <a:off x="2785651" y="2418023"/>
            <a:ext cx="1042845" cy="1045764"/>
          </a:xfrm>
          <a:custGeom>
            <a:rect b="b" l="l" r="r" t="t"/>
            <a:pathLst>
              <a:path extrusionOk="0" h="1454" w="1451">
                <a:moveTo>
                  <a:pt x="1450" y="672"/>
                </a:moveTo>
                <a:lnTo>
                  <a:pt x="1307" y="1165"/>
                </a:lnTo>
                <a:lnTo>
                  <a:pt x="1306" y="1167"/>
                </a:lnTo>
                <a:lnTo>
                  <a:pt x="1304" y="1167"/>
                </a:lnTo>
                <a:lnTo>
                  <a:pt x="901" y="1048"/>
                </a:lnTo>
                <a:lnTo>
                  <a:pt x="904" y="1047"/>
                </a:lnTo>
                <a:lnTo>
                  <a:pt x="786" y="1450"/>
                </a:lnTo>
                <a:lnTo>
                  <a:pt x="785" y="1453"/>
                </a:lnTo>
                <a:lnTo>
                  <a:pt x="782" y="1452"/>
                </a:lnTo>
                <a:lnTo>
                  <a:pt x="289" y="1307"/>
                </a:lnTo>
                <a:lnTo>
                  <a:pt x="285" y="1306"/>
                </a:lnTo>
                <a:lnTo>
                  <a:pt x="286" y="1302"/>
                </a:lnTo>
                <a:lnTo>
                  <a:pt x="405" y="899"/>
                </a:lnTo>
                <a:lnTo>
                  <a:pt x="408" y="905"/>
                </a:lnTo>
                <a:lnTo>
                  <a:pt x="5" y="786"/>
                </a:lnTo>
                <a:lnTo>
                  <a:pt x="0" y="785"/>
                </a:lnTo>
                <a:lnTo>
                  <a:pt x="1" y="780"/>
                </a:lnTo>
                <a:lnTo>
                  <a:pt x="147" y="287"/>
                </a:lnTo>
                <a:lnTo>
                  <a:pt x="149" y="283"/>
                </a:lnTo>
                <a:lnTo>
                  <a:pt x="153" y="284"/>
                </a:lnTo>
                <a:lnTo>
                  <a:pt x="556" y="404"/>
                </a:lnTo>
                <a:lnTo>
                  <a:pt x="551" y="406"/>
                </a:lnTo>
                <a:lnTo>
                  <a:pt x="670" y="3"/>
                </a:lnTo>
                <a:lnTo>
                  <a:pt x="671" y="0"/>
                </a:lnTo>
                <a:lnTo>
                  <a:pt x="674" y="1"/>
                </a:lnTo>
                <a:lnTo>
                  <a:pt x="1167" y="147"/>
                </a:lnTo>
                <a:lnTo>
                  <a:pt x="1170" y="148"/>
                </a:lnTo>
                <a:lnTo>
                  <a:pt x="1168" y="151"/>
                </a:lnTo>
                <a:lnTo>
                  <a:pt x="1049" y="553"/>
                </a:lnTo>
                <a:lnTo>
                  <a:pt x="1047" y="551"/>
                </a:lnTo>
                <a:lnTo>
                  <a:pt x="1450" y="672"/>
                </a:lnTo>
                <a:close/>
                <a:moveTo>
                  <a:pt x="1450" y="672"/>
                </a:moveTo>
                <a:lnTo>
                  <a:pt x="1047" y="554"/>
                </a:lnTo>
                <a:lnTo>
                  <a:pt x="1046" y="554"/>
                </a:lnTo>
                <a:lnTo>
                  <a:pt x="1046" y="552"/>
                </a:lnTo>
                <a:lnTo>
                  <a:pt x="1164" y="149"/>
                </a:lnTo>
                <a:lnTo>
                  <a:pt x="1166" y="152"/>
                </a:lnTo>
                <a:lnTo>
                  <a:pt x="673" y="7"/>
                </a:lnTo>
                <a:lnTo>
                  <a:pt x="676" y="5"/>
                </a:lnTo>
                <a:lnTo>
                  <a:pt x="558" y="409"/>
                </a:lnTo>
                <a:lnTo>
                  <a:pt x="557" y="412"/>
                </a:lnTo>
                <a:lnTo>
                  <a:pt x="553" y="411"/>
                </a:lnTo>
                <a:lnTo>
                  <a:pt x="150" y="293"/>
                </a:lnTo>
                <a:lnTo>
                  <a:pt x="156" y="289"/>
                </a:lnTo>
                <a:lnTo>
                  <a:pt x="11" y="783"/>
                </a:lnTo>
                <a:lnTo>
                  <a:pt x="7" y="776"/>
                </a:lnTo>
                <a:lnTo>
                  <a:pt x="410" y="896"/>
                </a:lnTo>
                <a:lnTo>
                  <a:pt x="414" y="897"/>
                </a:lnTo>
                <a:lnTo>
                  <a:pt x="413" y="902"/>
                </a:lnTo>
                <a:lnTo>
                  <a:pt x="294" y="1305"/>
                </a:lnTo>
                <a:lnTo>
                  <a:pt x="292" y="1299"/>
                </a:lnTo>
                <a:lnTo>
                  <a:pt x="784" y="1445"/>
                </a:lnTo>
                <a:lnTo>
                  <a:pt x="780" y="1448"/>
                </a:lnTo>
                <a:lnTo>
                  <a:pt x="899" y="1045"/>
                </a:lnTo>
                <a:lnTo>
                  <a:pt x="900" y="1042"/>
                </a:lnTo>
                <a:lnTo>
                  <a:pt x="902" y="1043"/>
                </a:lnTo>
                <a:lnTo>
                  <a:pt x="1305" y="1163"/>
                </a:lnTo>
                <a:lnTo>
                  <a:pt x="1303" y="1164"/>
                </a:lnTo>
                <a:lnTo>
                  <a:pt x="1450" y="6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0" name="Google Shape;2050;p214"/>
          <p:cNvSpPr/>
          <p:nvPr/>
        </p:nvSpPr>
        <p:spPr>
          <a:xfrm>
            <a:off x="3067755" y="3441605"/>
            <a:ext cx="380369" cy="440490"/>
          </a:xfrm>
          <a:custGeom>
            <a:rect b="b" l="l" r="r" t="t"/>
            <a:pathLst>
              <a:path extrusionOk="0" h="612" w="527">
                <a:moveTo>
                  <a:pt x="338" y="502"/>
                </a:moveTo>
                <a:lnTo>
                  <a:pt x="338" y="502"/>
                </a:lnTo>
                <a:cubicBezTo>
                  <a:pt x="296" y="576"/>
                  <a:pt x="212" y="611"/>
                  <a:pt x="144" y="576"/>
                </a:cubicBezTo>
                <a:cubicBezTo>
                  <a:pt x="75" y="540"/>
                  <a:pt x="0" y="367"/>
                  <a:pt x="206" y="261"/>
                </a:cubicBezTo>
                <a:cubicBezTo>
                  <a:pt x="497" y="111"/>
                  <a:pt x="476" y="0"/>
                  <a:pt x="500" y="0"/>
                </a:cubicBezTo>
                <a:cubicBezTo>
                  <a:pt x="526" y="1"/>
                  <a:pt x="486" y="245"/>
                  <a:pt x="338" y="502"/>
                </a:cubicBez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1" name="Google Shape;2051;p214"/>
          <p:cNvSpPr/>
          <p:nvPr/>
        </p:nvSpPr>
        <p:spPr>
          <a:xfrm>
            <a:off x="3185038" y="3517660"/>
            <a:ext cx="221881" cy="285210"/>
          </a:xfrm>
          <a:custGeom>
            <a:rect b="b" l="l" r="r" t="t"/>
            <a:pathLst>
              <a:path extrusionOk="0" h="398" w="310">
                <a:moveTo>
                  <a:pt x="5" y="397"/>
                </a:moveTo>
                <a:lnTo>
                  <a:pt x="0" y="397"/>
                </a:lnTo>
                <a:cubicBezTo>
                  <a:pt x="0" y="395"/>
                  <a:pt x="5" y="283"/>
                  <a:pt x="114" y="220"/>
                </a:cubicBezTo>
                <a:cubicBezTo>
                  <a:pt x="267" y="131"/>
                  <a:pt x="304" y="1"/>
                  <a:pt x="304" y="0"/>
                </a:cubicBezTo>
                <a:lnTo>
                  <a:pt x="309" y="1"/>
                </a:lnTo>
                <a:cubicBezTo>
                  <a:pt x="308" y="3"/>
                  <a:pt x="272" y="134"/>
                  <a:pt x="116" y="224"/>
                </a:cubicBezTo>
                <a:cubicBezTo>
                  <a:pt x="10" y="286"/>
                  <a:pt x="5" y="395"/>
                  <a:pt x="5" y="397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2" name="Google Shape;2052;p214"/>
          <p:cNvSpPr/>
          <p:nvPr/>
        </p:nvSpPr>
        <p:spPr>
          <a:xfrm>
            <a:off x="3026550" y="3850403"/>
            <a:ext cx="681491" cy="545065"/>
          </a:xfrm>
          <a:custGeom>
            <a:rect b="b" l="l" r="r" t="t"/>
            <a:pathLst>
              <a:path extrusionOk="0" h="757" w="949">
                <a:moveTo>
                  <a:pt x="396" y="691"/>
                </a:moveTo>
                <a:lnTo>
                  <a:pt x="396" y="691"/>
                </a:lnTo>
                <a:cubicBezTo>
                  <a:pt x="265" y="756"/>
                  <a:pt x="114" y="717"/>
                  <a:pt x="57" y="604"/>
                </a:cubicBezTo>
                <a:cubicBezTo>
                  <a:pt x="0" y="491"/>
                  <a:pt x="46" y="306"/>
                  <a:pt x="189" y="280"/>
                </a:cubicBezTo>
                <a:cubicBezTo>
                  <a:pt x="912" y="150"/>
                  <a:pt x="883" y="0"/>
                  <a:pt x="921" y="21"/>
                </a:cubicBezTo>
                <a:cubicBezTo>
                  <a:pt x="948" y="37"/>
                  <a:pt x="754" y="512"/>
                  <a:pt x="396" y="691"/>
                </a:cubicBez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3" name="Google Shape;2053;p214"/>
          <p:cNvSpPr/>
          <p:nvPr/>
        </p:nvSpPr>
        <p:spPr>
          <a:xfrm>
            <a:off x="3124810" y="3948640"/>
            <a:ext cx="510331" cy="316898"/>
          </a:xfrm>
          <a:custGeom>
            <a:rect b="b" l="l" r="r" t="t"/>
            <a:pathLst>
              <a:path extrusionOk="0" h="440" w="709">
                <a:moveTo>
                  <a:pt x="4" y="439"/>
                </a:moveTo>
                <a:lnTo>
                  <a:pt x="0" y="437"/>
                </a:lnTo>
                <a:cubicBezTo>
                  <a:pt x="1" y="435"/>
                  <a:pt x="77" y="287"/>
                  <a:pt x="352" y="232"/>
                </a:cubicBezTo>
                <a:cubicBezTo>
                  <a:pt x="563" y="189"/>
                  <a:pt x="703" y="2"/>
                  <a:pt x="705" y="0"/>
                </a:cubicBezTo>
                <a:lnTo>
                  <a:pt x="708" y="4"/>
                </a:lnTo>
                <a:cubicBezTo>
                  <a:pt x="707" y="5"/>
                  <a:pt x="566" y="193"/>
                  <a:pt x="353" y="236"/>
                </a:cubicBezTo>
                <a:cubicBezTo>
                  <a:pt x="81" y="292"/>
                  <a:pt x="6" y="438"/>
                  <a:pt x="4" y="439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4" name="Google Shape;2054;p214"/>
          <p:cNvSpPr/>
          <p:nvPr/>
        </p:nvSpPr>
        <p:spPr>
          <a:xfrm>
            <a:off x="2944138" y="3489139"/>
            <a:ext cx="741718" cy="713022"/>
          </a:xfrm>
          <a:custGeom>
            <a:rect b="b" l="l" r="r" t="t"/>
            <a:pathLst>
              <a:path extrusionOk="0" h="992" w="1030">
                <a:moveTo>
                  <a:pt x="714" y="708"/>
                </a:moveTo>
                <a:lnTo>
                  <a:pt x="714" y="708"/>
                </a:lnTo>
                <a:cubicBezTo>
                  <a:pt x="561" y="879"/>
                  <a:pt x="331" y="991"/>
                  <a:pt x="165" y="847"/>
                </a:cubicBezTo>
                <a:cubicBezTo>
                  <a:pt x="0" y="704"/>
                  <a:pt x="103" y="379"/>
                  <a:pt x="481" y="293"/>
                </a:cubicBezTo>
                <a:cubicBezTo>
                  <a:pt x="991" y="178"/>
                  <a:pt x="979" y="2"/>
                  <a:pt x="1007" y="1"/>
                </a:cubicBezTo>
                <a:cubicBezTo>
                  <a:pt x="1029" y="0"/>
                  <a:pt x="955" y="439"/>
                  <a:pt x="714" y="708"/>
                </a:cubicBez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5" name="Google Shape;2055;p214"/>
          <p:cNvSpPr/>
          <p:nvPr/>
        </p:nvSpPr>
        <p:spPr>
          <a:xfrm>
            <a:off x="3096286" y="3606391"/>
            <a:ext cx="526177" cy="430980"/>
          </a:xfrm>
          <a:custGeom>
            <a:rect b="b" l="l" r="r" t="t"/>
            <a:pathLst>
              <a:path extrusionOk="0" h="598" w="733">
                <a:moveTo>
                  <a:pt x="4" y="597"/>
                </a:moveTo>
                <a:lnTo>
                  <a:pt x="0" y="596"/>
                </a:lnTo>
                <a:cubicBezTo>
                  <a:pt x="1" y="593"/>
                  <a:pt x="86" y="359"/>
                  <a:pt x="336" y="318"/>
                </a:cubicBezTo>
                <a:cubicBezTo>
                  <a:pt x="614" y="274"/>
                  <a:pt x="726" y="3"/>
                  <a:pt x="728" y="0"/>
                </a:cubicBezTo>
                <a:lnTo>
                  <a:pt x="732" y="2"/>
                </a:lnTo>
                <a:cubicBezTo>
                  <a:pt x="731" y="5"/>
                  <a:pt x="617" y="278"/>
                  <a:pt x="337" y="323"/>
                </a:cubicBezTo>
                <a:cubicBezTo>
                  <a:pt x="89" y="363"/>
                  <a:pt x="6" y="595"/>
                  <a:pt x="4" y="597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6" name="Google Shape;2056;p214"/>
          <p:cNvSpPr/>
          <p:nvPr/>
        </p:nvSpPr>
        <p:spPr>
          <a:xfrm>
            <a:off x="297404" y="2525767"/>
            <a:ext cx="377200" cy="440489"/>
          </a:xfrm>
          <a:custGeom>
            <a:rect b="b" l="l" r="r" t="t"/>
            <a:pathLst>
              <a:path extrusionOk="0" h="612" w="526">
                <a:moveTo>
                  <a:pt x="187" y="502"/>
                </a:moveTo>
                <a:lnTo>
                  <a:pt x="187" y="502"/>
                </a:lnTo>
                <a:cubicBezTo>
                  <a:pt x="230" y="576"/>
                  <a:pt x="313" y="611"/>
                  <a:pt x="381" y="576"/>
                </a:cubicBezTo>
                <a:cubicBezTo>
                  <a:pt x="450" y="540"/>
                  <a:pt x="525" y="367"/>
                  <a:pt x="320" y="261"/>
                </a:cubicBezTo>
                <a:cubicBezTo>
                  <a:pt x="29" y="111"/>
                  <a:pt x="50" y="0"/>
                  <a:pt x="25" y="0"/>
                </a:cubicBezTo>
                <a:cubicBezTo>
                  <a:pt x="0" y="1"/>
                  <a:pt x="40" y="245"/>
                  <a:pt x="187" y="502"/>
                </a:cubicBez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7" name="Google Shape;2057;p214"/>
          <p:cNvSpPr/>
          <p:nvPr/>
        </p:nvSpPr>
        <p:spPr>
          <a:xfrm>
            <a:off x="335442" y="2601825"/>
            <a:ext cx="221881" cy="285208"/>
          </a:xfrm>
          <a:custGeom>
            <a:rect b="b" l="l" r="r" t="t"/>
            <a:pathLst>
              <a:path extrusionOk="0" h="397" w="309">
                <a:moveTo>
                  <a:pt x="303" y="396"/>
                </a:moveTo>
                <a:lnTo>
                  <a:pt x="308" y="396"/>
                </a:lnTo>
                <a:cubicBezTo>
                  <a:pt x="308" y="395"/>
                  <a:pt x="303" y="283"/>
                  <a:pt x="195" y="220"/>
                </a:cubicBezTo>
                <a:cubicBezTo>
                  <a:pt x="41" y="131"/>
                  <a:pt x="5" y="1"/>
                  <a:pt x="4" y="0"/>
                </a:cubicBezTo>
                <a:lnTo>
                  <a:pt x="0" y="1"/>
                </a:lnTo>
                <a:cubicBezTo>
                  <a:pt x="0" y="3"/>
                  <a:pt x="37" y="133"/>
                  <a:pt x="193" y="224"/>
                </a:cubicBezTo>
                <a:cubicBezTo>
                  <a:pt x="298" y="286"/>
                  <a:pt x="303" y="395"/>
                  <a:pt x="303" y="396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8" name="Google Shape;2058;p214"/>
          <p:cNvSpPr/>
          <p:nvPr/>
        </p:nvSpPr>
        <p:spPr>
          <a:xfrm>
            <a:off x="34316" y="2934565"/>
            <a:ext cx="681494" cy="545065"/>
          </a:xfrm>
          <a:custGeom>
            <a:rect b="b" l="l" r="r" t="t"/>
            <a:pathLst>
              <a:path extrusionOk="0" h="757" w="950">
                <a:moveTo>
                  <a:pt x="553" y="691"/>
                </a:moveTo>
                <a:lnTo>
                  <a:pt x="553" y="691"/>
                </a:lnTo>
                <a:cubicBezTo>
                  <a:pt x="683" y="756"/>
                  <a:pt x="834" y="717"/>
                  <a:pt x="891" y="604"/>
                </a:cubicBezTo>
                <a:cubicBezTo>
                  <a:pt x="949" y="491"/>
                  <a:pt x="903" y="306"/>
                  <a:pt x="759" y="280"/>
                </a:cubicBezTo>
                <a:cubicBezTo>
                  <a:pt x="36" y="150"/>
                  <a:pt x="66" y="0"/>
                  <a:pt x="27" y="21"/>
                </a:cubicBezTo>
                <a:cubicBezTo>
                  <a:pt x="0" y="37"/>
                  <a:pt x="195" y="512"/>
                  <a:pt x="553" y="691"/>
                </a:cubicBez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59" name="Google Shape;2059;p214"/>
          <p:cNvSpPr/>
          <p:nvPr/>
        </p:nvSpPr>
        <p:spPr>
          <a:xfrm>
            <a:off x="110391" y="3032805"/>
            <a:ext cx="510328" cy="316898"/>
          </a:xfrm>
          <a:custGeom>
            <a:rect b="b" l="l" r="r" t="t"/>
            <a:pathLst>
              <a:path extrusionOk="0" h="440" w="709">
                <a:moveTo>
                  <a:pt x="704" y="439"/>
                </a:moveTo>
                <a:lnTo>
                  <a:pt x="708" y="437"/>
                </a:lnTo>
                <a:cubicBezTo>
                  <a:pt x="707" y="435"/>
                  <a:pt x="631" y="287"/>
                  <a:pt x="356" y="232"/>
                </a:cubicBezTo>
                <a:cubicBezTo>
                  <a:pt x="145" y="189"/>
                  <a:pt x="5" y="2"/>
                  <a:pt x="4" y="0"/>
                </a:cubicBezTo>
                <a:lnTo>
                  <a:pt x="0" y="3"/>
                </a:lnTo>
                <a:cubicBezTo>
                  <a:pt x="2" y="5"/>
                  <a:pt x="142" y="193"/>
                  <a:pt x="355" y="236"/>
                </a:cubicBezTo>
                <a:cubicBezTo>
                  <a:pt x="628" y="291"/>
                  <a:pt x="703" y="438"/>
                  <a:pt x="704" y="439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0" name="Google Shape;2060;p214"/>
          <p:cNvSpPr/>
          <p:nvPr/>
        </p:nvSpPr>
        <p:spPr>
          <a:xfrm>
            <a:off x="59675" y="2573302"/>
            <a:ext cx="741722" cy="713025"/>
          </a:xfrm>
          <a:custGeom>
            <a:rect b="b" l="l" r="r" t="t"/>
            <a:pathLst>
              <a:path extrusionOk="0" h="992" w="1031">
                <a:moveTo>
                  <a:pt x="315" y="708"/>
                </a:moveTo>
                <a:lnTo>
                  <a:pt x="315" y="708"/>
                </a:lnTo>
                <a:cubicBezTo>
                  <a:pt x="468" y="878"/>
                  <a:pt x="698" y="991"/>
                  <a:pt x="864" y="847"/>
                </a:cubicBezTo>
                <a:cubicBezTo>
                  <a:pt x="1030" y="704"/>
                  <a:pt x="926" y="379"/>
                  <a:pt x="549" y="293"/>
                </a:cubicBezTo>
                <a:cubicBezTo>
                  <a:pt x="38" y="178"/>
                  <a:pt x="51" y="2"/>
                  <a:pt x="23" y="1"/>
                </a:cubicBezTo>
                <a:cubicBezTo>
                  <a:pt x="0" y="0"/>
                  <a:pt x="74" y="439"/>
                  <a:pt x="315" y="708"/>
                </a:cubicBez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1" name="Google Shape;2061;p214"/>
          <p:cNvSpPr/>
          <p:nvPr/>
        </p:nvSpPr>
        <p:spPr>
          <a:xfrm>
            <a:off x="119899" y="2690555"/>
            <a:ext cx="526178" cy="430980"/>
          </a:xfrm>
          <a:custGeom>
            <a:rect b="b" l="l" r="r" t="t"/>
            <a:pathLst>
              <a:path extrusionOk="0" h="598" w="732">
                <a:moveTo>
                  <a:pt x="727" y="597"/>
                </a:moveTo>
                <a:lnTo>
                  <a:pt x="731" y="595"/>
                </a:lnTo>
                <a:cubicBezTo>
                  <a:pt x="731" y="593"/>
                  <a:pt x="646" y="359"/>
                  <a:pt x="395" y="318"/>
                </a:cubicBezTo>
                <a:cubicBezTo>
                  <a:pt x="118" y="274"/>
                  <a:pt x="5" y="3"/>
                  <a:pt x="4" y="0"/>
                </a:cubicBezTo>
                <a:lnTo>
                  <a:pt x="0" y="2"/>
                </a:lnTo>
                <a:cubicBezTo>
                  <a:pt x="0" y="5"/>
                  <a:pt x="115" y="278"/>
                  <a:pt x="394" y="323"/>
                </a:cubicBezTo>
                <a:cubicBezTo>
                  <a:pt x="642" y="363"/>
                  <a:pt x="726" y="595"/>
                  <a:pt x="727" y="597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2" name="Google Shape;2062;p214"/>
          <p:cNvSpPr/>
          <p:nvPr/>
        </p:nvSpPr>
        <p:spPr>
          <a:xfrm>
            <a:off x="-2045032" y="2383163"/>
            <a:ext cx="1198158" cy="922179"/>
          </a:xfrm>
          <a:custGeom>
            <a:rect b="b" l="l" r="r" t="t"/>
            <a:pathLst>
              <a:path extrusionOk="0" h="1283" w="1666">
                <a:moveTo>
                  <a:pt x="1665" y="843"/>
                </a:moveTo>
                <a:lnTo>
                  <a:pt x="264" y="1282"/>
                </a:lnTo>
                <a:lnTo>
                  <a:pt x="0" y="440"/>
                </a:lnTo>
                <a:lnTo>
                  <a:pt x="1401" y="0"/>
                </a:lnTo>
                <a:lnTo>
                  <a:pt x="1665" y="843"/>
                </a:ln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3" name="Google Shape;2063;p214"/>
          <p:cNvSpPr/>
          <p:nvPr/>
        </p:nvSpPr>
        <p:spPr>
          <a:xfrm>
            <a:off x="-2045032" y="2383163"/>
            <a:ext cx="1198158" cy="922179"/>
          </a:xfrm>
          <a:custGeom>
            <a:rect b="b" l="l" r="r" t="t"/>
            <a:pathLst>
              <a:path extrusionOk="0" h="1283" w="1666">
                <a:moveTo>
                  <a:pt x="1663" y="838"/>
                </a:moveTo>
                <a:lnTo>
                  <a:pt x="919" y="550"/>
                </a:lnTo>
                <a:lnTo>
                  <a:pt x="1402" y="5"/>
                </a:lnTo>
                <a:lnTo>
                  <a:pt x="1401" y="0"/>
                </a:lnTo>
                <a:lnTo>
                  <a:pt x="1394" y="3"/>
                </a:lnTo>
                <a:lnTo>
                  <a:pt x="831" y="637"/>
                </a:lnTo>
                <a:lnTo>
                  <a:pt x="7" y="438"/>
                </a:lnTo>
                <a:lnTo>
                  <a:pt x="0" y="440"/>
                </a:lnTo>
                <a:lnTo>
                  <a:pt x="1" y="444"/>
                </a:lnTo>
                <a:lnTo>
                  <a:pt x="710" y="616"/>
                </a:lnTo>
                <a:lnTo>
                  <a:pt x="262" y="1277"/>
                </a:lnTo>
                <a:lnTo>
                  <a:pt x="264" y="1282"/>
                </a:lnTo>
                <a:lnTo>
                  <a:pt x="270" y="1280"/>
                </a:lnTo>
                <a:lnTo>
                  <a:pt x="718" y="617"/>
                </a:lnTo>
                <a:lnTo>
                  <a:pt x="832" y="645"/>
                </a:lnTo>
                <a:lnTo>
                  <a:pt x="833" y="645"/>
                </a:lnTo>
                <a:lnTo>
                  <a:pt x="913" y="556"/>
                </a:lnTo>
                <a:lnTo>
                  <a:pt x="1659" y="844"/>
                </a:lnTo>
                <a:lnTo>
                  <a:pt x="1665" y="843"/>
                </a:lnTo>
                <a:lnTo>
                  <a:pt x="1663" y="838"/>
                </a:ln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4" name="Google Shape;2064;p214"/>
          <p:cNvSpPr/>
          <p:nvPr/>
        </p:nvSpPr>
        <p:spPr>
          <a:xfrm>
            <a:off x="4392708" y="2031407"/>
            <a:ext cx="817792" cy="766893"/>
          </a:xfrm>
          <a:custGeom>
            <a:rect b="b" l="l" r="r" t="t"/>
            <a:pathLst>
              <a:path extrusionOk="0" h="1068" w="1138">
                <a:moveTo>
                  <a:pt x="776" y="1067"/>
                </a:moveTo>
                <a:lnTo>
                  <a:pt x="0" y="465"/>
                </a:lnTo>
                <a:lnTo>
                  <a:pt x="362" y="0"/>
                </a:lnTo>
                <a:lnTo>
                  <a:pt x="1137" y="601"/>
                </a:lnTo>
                <a:lnTo>
                  <a:pt x="776" y="1067"/>
                </a:ln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5" name="Google Shape;2065;p214"/>
          <p:cNvSpPr/>
          <p:nvPr/>
        </p:nvSpPr>
        <p:spPr>
          <a:xfrm>
            <a:off x="4392708" y="2031407"/>
            <a:ext cx="817792" cy="766893"/>
          </a:xfrm>
          <a:custGeom>
            <a:rect b="b" l="l" r="r" t="t"/>
            <a:pathLst>
              <a:path extrusionOk="0" h="1068" w="1138">
                <a:moveTo>
                  <a:pt x="778" y="1064"/>
                </a:moveTo>
                <a:lnTo>
                  <a:pt x="652" y="546"/>
                </a:lnTo>
                <a:lnTo>
                  <a:pt x="1136" y="603"/>
                </a:lnTo>
                <a:lnTo>
                  <a:pt x="1137" y="601"/>
                </a:lnTo>
                <a:lnTo>
                  <a:pt x="1134" y="598"/>
                </a:lnTo>
                <a:lnTo>
                  <a:pt x="571" y="530"/>
                </a:lnTo>
                <a:lnTo>
                  <a:pt x="366" y="3"/>
                </a:lnTo>
                <a:lnTo>
                  <a:pt x="362" y="0"/>
                </a:lnTo>
                <a:lnTo>
                  <a:pt x="361" y="2"/>
                </a:lnTo>
                <a:lnTo>
                  <a:pt x="537" y="456"/>
                </a:lnTo>
                <a:lnTo>
                  <a:pt x="3" y="462"/>
                </a:lnTo>
                <a:lnTo>
                  <a:pt x="0" y="465"/>
                </a:lnTo>
                <a:lnTo>
                  <a:pt x="4" y="467"/>
                </a:lnTo>
                <a:lnTo>
                  <a:pt x="539" y="461"/>
                </a:lnTo>
                <a:lnTo>
                  <a:pt x="567" y="534"/>
                </a:lnTo>
                <a:lnTo>
                  <a:pt x="568" y="535"/>
                </a:lnTo>
                <a:lnTo>
                  <a:pt x="646" y="545"/>
                </a:lnTo>
                <a:lnTo>
                  <a:pt x="773" y="1064"/>
                </a:lnTo>
                <a:lnTo>
                  <a:pt x="776" y="1067"/>
                </a:lnTo>
                <a:lnTo>
                  <a:pt x="778" y="1064"/>
                </a:ln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6" name="Google Shape;2066;p214"/>
          <p:cNvSpPr/>
          <p:nvPr/>
        </p:nvSpPr>
        <p:spPr>
          <a:xfrm>
            <a:off x="-1661495" y="3574700"/>
            <a:ext cx="811456" cy="722532"/>
          </a:xfrm>
          <a:custGeom>
            <a:rect b="b" l="l" r="r" t="t"/>
            <a:pathLst>
              <a:path extrusionOk="0" h="1005" w="1131">
                <a:moveTo>
                  <a:pt x="823" y="1004"/>
                </a:moveTo>
                <a:lnTo>
                  <a:pt x="0" y="495"/>
                </a:lnTo>
                <a:lnTo>
                  <a:pt x="307" y="0"/>
                </a:lnTo>
                <a:lnTo>
                  <a:pt x="1130" y="510"/>
                </a:lnTo>
                <a:lnTo>
                  <a:pt x="823" y="1004"/>
                </a:ln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7" name="Google Shape;2067;p214"/>
          <p:cNvSpPr/>
          <p:nvPr/>
        </p:nvSpPr>
        <p:spPr>
          <a:xfrm>
            <a:off x="-1661495" y="3574700"/>
            <a:ext cx="811456" cy="722532"/>
          </a:xfrm>
          <a:custGeom>
            <a:rect b="b" l="l" r="r" t="t"/>
            <a:pathLst>
              <a:path extrusionOk="0" h="1005" w="1131">
                <a:moveTo>
                  <a:pt x="825" y="1002"/>
                </a:moveTo>
                <a:lnTo>
                  <a:pt x="647" y="506"/>
                </a:lnTo>
                <a:lnTo>
                  <a:pt x="1129" y="512"/>
                </a:lnTo>
                <a:lnTo>
                  <a:pt x="1130" y="510"/>
                </a:lnTo>
                <a:lnTo>
                  <a:pt x="1125" y="507"/>
                </a:lnTo>
                <a:lnTo>
                  <a:pt x="567" y="500"/>
                </a:lnTo>
                <a:lnTo>
                  <a:pt x="311" y="3"/>
                </a:lnTo>
                <a:lnTo>
                  <a:pt x="307" y="0"/>
                </a:lnTo>
                <a:lnTo>
                  <a:pt x="305" y="3"/>
                </a:lnTo>
                <a:lnTo>
                  <a:pt x="525" y="430"/>
                </a:lnTo>
                <a:lnTo>
                  <a:pt x="2" y="492"/>
                </a:lnTo>
                <a:lnTo>
                  <a:pt x="0" y="495"/>
                </a:lnTo>
                <a:lnTo>
                  <a:pt x="4" y="497"/>
                </a:lnTo>
                <a:lnTo>
                  <a:pt x="527" y="435"/>
                </a:lnTo>
                <a:lnTo>
                  <a:pt x="563" y="504"/>
                </a:lnTo>
                <a:lnTo>
                  <a:pt x="563" y="505"/>
                </a:lnTo>
                <a:lnTo>
                  <a:pt x="642" y="506"/>
                </a:lnTo>
                <a:lnTo>
                  <a:pt x="820" y="1002"/>
                </a:lnTo>
                <a:lnTo>
                  <a:pt x="823" y="1004"/>
                </a:lnTo>
                <a:lnTo>
                  <a:pt x="825" y="1002"/>
                </a:lnTo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8" name="Google Shape;2068;p214"/>
          <p:cNvSpPr/>
          <p:nvPr/>
        </p:nvSpPr>
        <p:spPr>
          <a:xfrm>
            <a:off x="-1151165" y="1565565"/>
            <a:ext cx="4821161" cy="3083427"/>
          </a:xfrm>
          <a:custGeom>
            <a:rect b="b" l="l" r="r" t="t"/>
            <a:pathLst>
              <a:path extrusionOk="0" h="4291" w="6706">
                <a:moveTo>
                  <a:pt x="6700" y="0"/>
                </a:moveTo>
                <a:lnTo>
                  <a:pt x="6700" y="0"/>
                </a:lnTo>
                <a:cubicBezTo>
                  <a:pt x="6698" y="2"/>
                  <a:pt x="6457" y="231"/>
                  <a:pt x="6063" y="467"/>
                </a:cubicBezTo>
                <a:cubicBezTo>
                  <a:pt x="5700" y="685"/>
                  <a:pt x="5127" y="953"/>
                  <a:pt x="4463" y="994"/>
                </a:cubicBezTo>
                <a:cubicBezTo>
                  <a:pt x="3562" y="1050"/>
                  <a:pt x="2616" y="1230"/>
                  <a:pt x="1865" y="1486"/>
                </a:cubicBezTo>
                <a:cubicBezTo>
                  <a:pt x="1423" y="1637"/>
                  <a:pt x="1057" y="1812"/>
                  <a:pt x="776" y="2005"/>
                </a:cubicBezTo>
                <a:cubicBezTo>
                  <a:pt x="461" y="2222"/>
                  <a:pt x="255" y="2462"/>
                  <a:pt x="165" y="2720"/>
                </a:cubicBezTo>
                <a:cubicBezTo>
                  <a:pt x="0" y="3191"/>
                  <a:pt x="218" y="3719"/>
                  <a:pt x="814" y="4290"/>
                </a:cubicBezTo>
                <a:lnTo>
                  <a:pt x="814" y="4280"/>
                </a:lnTo>
                <a:cubicBezTo>
                  <a:pt x="224" y="3713"/>
                  <a:pt x="8" y="3190"/>
                  <a:pt x="172" y="2722"/>
                </a:cubicBezTo>
                <a:cubicBezTo>
                  <a:pt x="262" y="2467"/>
                  <a:pt x="466" y="2227"/>
                  <a:pt x="780" y="2011"/>
                </a:cubicBezTo>
                <a:cubicBezTo>
                  <a:pt x="1060" y="1818"/>
                  <a:pt x="1426" y="1644"/>
                  <a:pt x="1867" y="1493"/>
                </a:cubicBezTo>
                <a:cubicBezTo>
                  <a:pt x="2617" y="1237"/>
                  <a:pt x="3564" y="1058"/>
                  <a:pt x="4464" y="1001"/>
                </a:cubicBezTo>
                <a:cubicBezTo>
                  <a:pt x="5129" y="960"/>
                  <a:pt x="5703" y="691"/>
                  <a:pt x="6067" y="473"/>
                </a:cubicBezTo>
                <a:cubicBezTo>
                  <a:pt x="6462" y="237"/>
                  <a:pt x="6703" y="7"/>
                  <a:pt x="6705" y="5"/>
                </a:cubicBezTo>
                <a:lnTo>
                  <a:pt x="6700" y="0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9" name="Google Shape;2069;p214"/>
          <p:cNvSpPr/>
          <p:nvPr/>
        </p:nvSpPr>
        <p:spPr>
          <a:xfrm>
            <a:off x="3742912" y="1134582"/>
            <a:ext cx="941409" cy="396124"/>
          </a:xfrm>
          <a:custGeom>
            <a:rect b="b" l="l" r="r" t="t"/>
            <a:pathLst>
              <a:path extrusionOk="0" h="551" w="1310">
                <a:moveTo>
                  <a:pt x="46" y="277"/>
                </a:moveTo>
                <a:lnTo>
                  <a:pt x="0" y="550"/>
                </a:lnTo>
                <a:lnTo>
                  <a:pt x="1309" y="0"/>
                </a:lnTo>
                <a:lnTo>
                  <a:pt x="46" y="277"/>
                </a:lnTo>
              </a:path>
            </a:pathLst>
          </a:custGeom>
          <a:solidFill>
            <a:srgbClr val="88232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0" name="Google Shape;2070;p214"/>
          <p:cNvSpPr/>
          <p:nvPr/>
        </p:nvSpPr>
        <p:spPr>
          <a:xfrm>
            <a:off x="3549557" y="1134584"/>
            <a:ext cx="1134768" cy="199647"/>
          </a:xfrm>
          <a:custGeom>
            <a:rect b="b" l="l" r="r" t="t"/>
            <a:pathLst>
              <a:path extrusionOk="0" h="278" w="1580">
                <a:moveTo>
                  <a:pt x="0" y="36"/>
                </a:moveTo>
                <a:lnTo>
                  <a:pt x="316" y="277"/>
                </a:lnTo>
                <a:lnTo>
                  <a:pt x="1579" y="0"/>
                </a:lnTo>
                <a:lnTo>
                  <a:pt x="0" y="36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1" name="Google Shape;2071;p214"/>
          <p:cNvSpPr/>
          <p:nvPr/>
        </p:nvSpPr>
        <p:spPr>
          <a:xfrm>
            <a:off x="3847512" y="1134583"/>
            <a:ext cx="836814" cy="459502"/>
          </a:xfrm>
          <a:custGeom>
            <a:rect b="b" l="l" r="r" t="t"/>
            <a:pathLst>
              <a:path extrusionOk="0" h="641" w="1165">
                <a:moveTo>
                  <a:pt x="1164" y="0"/>
                </a:moveTo>
                <a:lnTo>
                  <a:pt x="0" y="347"/>
                </a:lnTo>
                <a:lnTo>
                  <a:pt x="387" y="640"/>
                </a:lnTo>
                <a:lnTo>
                  <a:pt x="1164" y="0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2" name="Google Shape;2072;p214"/>
          <p:cNvSpPr/>
          <p:nvPr/>
        </p:nvSpPr>
        <p:spPr>
          <a:xfrm>
            <a:off x="3742911" y="1384934"/>
            <a:ext cx="215542" cy="145773"/>
          </a:xfrm>
          <a:custGeom>
            <a:rect b="b" l="l" r="r" t="t"/>
            <a:pathLst>
              <a:path extrusionOk="0" h="204" w="302">
                <a:moveTo>
                  <a:pt x="145" y="0"/>
                </a:moveTo>
                <a:lnTo>
                  <a:pt x="0" y="203"/>
                </a:lnTo>
                <a:lnTo>
                  <a:pt x="301" y="119"/>
                </a:lnTo>
                <a:lnTo>
                  <a:pt x="145" y="0"/>
                </a:ln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3" name="Google Shape;2073;p214"/>
          <p:cNvSpPr/>
          <p:nvPr/>
        </p:nvSpPr>
        <p:spPr>
          <a:xfrm>
            <a:off x="531964" y="1752536"/>
            <a:ext cx="2665751" cy="2766533"/>
          </a:xfrm>
          <a:custGeom>
            <a:rect b="b" l="l" r="r" t="t"/>
            <a:pathLst>
              <a:path extrusionOk="0" h="3850" w="3709">
                <a:moveTo>
                  <a:pt x="0" y="3849"/>
                </a:moveTo>
                <a:lnTo>
                  <a:pt x="3708" y="3849"/>
                </a:lnTo>
                <a:lnTo>
                  <a:pt x="3708" y="0"/>
                </a:lnTo>
                <a:lnTo>
                  <a:pt x="0" y="0"/>
                </a:lnTo>
                <a:lnTo>
                  <a:pt x="0" y="3849"/>
                </a:lnTo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4" name="Google Shape;2074;p214"/>
          <p:cNvSpPr/>
          <p:nvPr/>
        </p:nvSpPr>
        <p:spPr>
          <a:xfrm>
            <a:off x="528796" y="1749366"/>
            <a:ext cx="2672096" cy="2772860"/>
          </a:xfrm>
          <a:custGeom>
            <a:rect b="b" l="l" r="r" t="t"/>
            <a:pathLst>
              <a:path extrusionOk="0" h="3858" w="3717">
                <a:moveTo>
                  <a:pt x="7" y="3849"/>
                </a:moveTo>
                <a:lnTo>
                  <a:pt x="3708" y="3849"/>
                </a:lnTo>
                <a:lnTo>
                  <a:pt x="3708" y="7"/>
                </a:lnTo>
                <a:lnTo>
                  <a:pt x="7" y="7"/>
                </a:lnTo>
                <a:lnTo>
                  <a:pt x="7" y="3849"/>
                </a:lnTo>
                <a:close/>
                <a:moveTo>
                  <a:pt x="3716" y="3857"/>
                </a:moveTo>
                <a:lnTo>
                  <a:pt x="0" y="3857"/>
                </a:lnTo>
                <a:lnTo>
                  <a:pt x="0" y="0"/>
                </a:lnTo>
                <a:lnTo>
                  <a:pt x="3716" y="0"/>
                </a:lnTo>
                <a:lnTo>
                  <a:pt x="3716" y="38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5" name="Google Shape;2075;p214"/>
          <p:cNvSpPr/>
          <p:nvPr/>
        </p:nvSpPr>
        <p:spPr>
          <a:xfrm>
            <a:off x="531964" y="1565565"/>
            <a:ext cx="2665751" cy="186972"/>
          </a:xfrm>
          <a:custGeom>
            <a:rect b="b" l="l" r="r" t="t"/>
            <a:pathLst>
              <a:path extrusionOk="0" h="262" w="3709">
                <a:moveTo>
                  <a:pt x="3708" y="0"/>
                </a:moveTo>
                <a:lnTo>
                  <a:pt x="0" y="0"/>
                </a:lnTo>
                <a:lnTo>
                  <a:pt x="0" y="261"/>
                </a:lnTo>
                <a:lnTo>
                  <a:pt x="3708" y="261"/>
                </a:lnTo>
                <a:lnTo>
                  <a:pt x="3708" y="0"/>
                </a:lnTo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6" name="Google Shape;2076;p214"/>
          <p:cNvSpPr/>
          <p:nvPr/>
        </p:nvSpPr>
        <p:spPr>
          <a:xfrm>
            <a:off x="528796" y="1562397"/>
            <a:ext cx="2672096" cy="193307"/>
          </a:xfrm>
          <a:custGeom>
            <a:rect b="b" l="l" r="r" t="t"/>
            <a:pathLst>
              <a:path extrusionOk="0" h="269" w="3717">
                <a:moveTo>
                  <a:pt x="7" y="261"/>
                </a:moveTo>
                <a:lnTo>
                  <a:pt x="3708" y="261"/>
                </a:lnTo>
                <a:lnTo>
                  <a:pt x="3708" y="7"/>
                </a:lnTo>
                <a:lnTo>
                  <a:pt x="7" y="7"/>
                </a:lnTo>
                <a:lnTo>
                  <a:pt x="7" y="261"/>
                </a:lnTo>
                <a:close/>
                <a:moveTo>
                  <a:pt x="3716" y="268"/>
                </a:moveTo>
                <a:lnTo>
                  <a:pt x="0" y="268"/>
                </a:lnTo>
                <a:lnTo>
                  <a:pt x="0" y="0"/>
                </a:lnTo>
                <a:lnTo>
                  <a:pt x="3716" y="0"/>
                </a:lnTo>
                <a:lnTo>
                  <a:pt x="3716" y="2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7" name="Google Shape;2077;p214"/>
          <p:cNvSpPr/>
          <p:nvPr/>
        </p:nvSpPr>
        <p:spPr>
          <a:xfrm>
            <a:off x="600474" y="1627646"/>
            <a:ext cx="233389" cy="59576"/>
          </a:xfrm>
          <a:custGeom>
            <a:rect b="b" l="l" r="r" t="t"/>
            <a:pathLst>
              <a:path extrusionOk="0" h="103162" w="404136">
                <a:moveTo>
                  <a:pt x="346345" y="420"/>
                </a:moveTo>
                <a:cubicBezTo>
                  <a:pt x="374420" y="-3242"/>
                  <a:pt x="400054" y="17510"/>
                  <a:pt x="403716" y="45585"/>
                </a:cubicBezTo>
                <a:cubicBezTo>
                  <a:pt x="407378" y="72440"/>
                  <a:pt x="386626" y="99295"/>
                  <a:pt x="359772" y="102957"/>
                </a:cubicBezTo>
                <a:cubicBezTo>
                  <a:pt x="331697" y="105399"/>
                  <a:pt x="306063" y="85868"/>
                  <a:pt x="302401" y="57792"/>
                </a:cubicBezTo>
                <a:cubicBezTo>
                  <a:pt x="298739" y="30937"/>
                  <a:pt x="318270" y="4082"/>
                  <a:pt x="346345" y="420"/>
                </a:cubicBezTo>
                <a:close/>
                <a:moveTo>
                  <a:pt x="203529" y="420"/>
                </a:moveTo>
                <a:cubicBezTo>
                  <a:pt x="232825" y="-3242"/>
                  <a:pt x="257238" y="17510"/>
                  <a:pt x="262120" y="45585"/>
                </a:cubicBezTo>
                <a:cubicBezTo>
                  <a:pt x="264562" y="72440"/>
                  <a:pt x="245031" y="99295"/>
                  <a:pt x="216956" y="102957"/>
                </a:cubicBezTo>
                <a:cubicBezTo>
                  <a:pt x="188881" y="105399"/>
                  <a:pt x="163247" y="85868"/>
                  <a:pt x="159585" y="57792"/>
                </a:cubicBezTo>
                <a:cubicBezTo>
                  <a:pt x="155923" y="30937"/>
                  <a:pt x="175454" y="4082"/>
                  <a:pt x="203529" y="420"/>
                </a:cubicBezTo>
                <a:close/>
                <a:moveTo>
                  <a:pt x="47336" y="420"/>
                </a:moveTo>
                <a:cubicBezTo>
                  <a:pt x="75222" y="-3242"/>
                  <a:pt x="103109" y="17510"/>
                  <a:pt x="106911" y="45585"/>
                </a:cubicBezTo>
                <a:cubicBezTo>
                  <a:pt x="110714" y="72440"/>
                  <a:pt x="89165" y="99295"/>
                  <a:pt x="60011" y="102957"/>
                </a:cubicBezTo>
                <a:cubicBezTo>
                  <a:pt x="30857" y="105399"/>
                  <a:pt x="4238" y="85868"/>
                  <a:pt x="435" y="57792"/>
                </a:cubicBezTo>
                <a:cubicBezTo>
                  <a:pt x="-3367" y="30937"/>
                  <a:pt x="18181" y="4082"/>
                  <a:pt x="47336" y="42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8" name="Google Shape;2078;p214"/>
          <p:cNvSpPr/>
          <p:nvPr/>
        </p:nvSpPr>
        <p:spPr>
          <a:xfrm>
            <a:off x="820412" y="3603223"/>
            <a:ext cx="2089739" cy="211835"/>
          </a:xfrm>
          <a:custGeom>
            <a:rect b="b" l="l" r="r" t="t"/>
            <a:pathLst>
              <a:path extrusionOk="0" h="366813" w="3618595">
                <a:moveTo>
                  <a:pt x="0" y="247186"/>
                </a:moveTo>
                <a:lnTo>
                  <a:pt x="3618595" y="247186"/>
                </a:lnTo>
                <a:lnTo>
                  <a:pt x="3618595" y="366813"/>
                </a:lnTo>
                <a:lnTo>
                  <a:pt x="0" y="366813"/>
                </a:lnTo>
                <a:close/>
                <a:moveTo>
                  <a:pt x="373519" y="0"/>
                </a:moveTo>
                <a:lnTo>
                  <a:pt x="3245077" y="0"/>
                </a:lnTo>
                <a:lnTo>
                  <a:pt x="3245077" y="119627"/>
                </a:lnTo>
                <a:lnTo>
                  <a:pt x="373519" y="119627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79" name="Google Shape;2079;p214"/>
          <p:cNvSpPr/>
          <p:nvPr/>
        </p:nvSpPr>
        <p:spPr>
          <a:xfrm>
            <a:off x="1137387" y="3907445"/>
            <a:ext cx="1451745" cy="335913"/>
          </a:xfrm>
          <a:custGeom>
            <a:rect b="b" l="l" r="r" t="t"/>
            <a:pathLst>
              <a:path extrusionOk="0" h="468" w="2021">
                <a:moveTo>
                  <a:pt x="1786" y="467"/>
                </a:moveTo>
                <a:lnTo>
                  <a:pt x="234" y="467"/>
                </a:lnTo>
                <a:cubicBezTo>
                  <a:pt x="105" y="467"/>
                  <a:pt x="0" y="362"/>
                  <a:pt x="0" y="233"/>
                </a:cubicBezTo>
                <a:cubicBezTo>
                  <a:pt x="0" y="104"/>
                  <a:pt x="105" y="0"/>
                  <a:pt x="234" y="0"/>
                </a:cubicBezTo>
                <a:lnTo>
                  <a:pt x="1786" y="0"/>
                </a:lnTo>
                <a:cubicBezTo>
                  <a:pt x="1915" y="0"/>
                  <a:pt x="2020" y="104"/>
                  <a:pt x="2020" y="233"/>
                </a:cubicBezTo>
                <a:cubicBezTo>
                  <a:pt x="2020" y="362"/>
                  <a:pt x="1915" y="467"/>
                  <a:pt x="1786" y="467"/>
                </a:cubicBez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0" name="Google Shape;2080;p214"/>
          <p:cNvSpPr/>
          <p:nvPr/>
        </p:nvSpPr>
        <p:spPr>
          <a:xfrm>
            <a:off x="1543113" y="4021527"/>
            <a:ext cx="643232" cy="88098"/>
          </a:xfrm>
          <a:custGeom>
            <a:rect b="b" l="l" r="r" t="t"/>
            <a:pathLst>
              <a:path extrusionOk="0" h="152550" w="1113821">
                <a:moveTo>
                  <a:pt x="897385" y="80007"/>
                </a:moveTo>
                <a:lnTo>
                  <a:pt x="897385" y="130925"/>
                </a:lnTo>
                <a:lnTo>
                  <a:pt x="938119" y="130925"/>
                </a:lnTo>
                <a:cubicBezTo>
                  <a:pt x="949228" y="130925"/>
                  <a:pt x="959103" y="125958"/>
                  <a:pt x="962806" y="119748"/>
                </a:cubicBezTo>
                <a:cubicBezTo>
                  <a:pt x="966509" y="116022"/>
                  <a:pt x="967744" y="111055"/>
                  <a:pt x="967744" y="104845"/>
                </a:cubicBezTo>
                <a:cubicBezTo>
                  <a:pt x="967744" y="93668"/>
                  <a:pt x="962806" y="87459"/>
                  <a:pt x="954166" y="83733"/>
                </a:cubicBezTo>
                <a:cubicBezTo>
                  <a:pt x="949228" y="82491"/>
                  <a:pt x="943056" y="80007"/>
                  <a:pt x="935650" y="80007"/>
                </a:cubicBezTo>
                <a:close/>
                <a:moveTo>
                  <a:pt x="293161" y="80007"/>
                </a:moveTo>
                <a:lnTo>
                  <a:pt x="293161" y="130925"/>
                </a:lnTo>
                <a:lnTo>
                  <a:pt x="333896" y="130925"/>
                </a:lnTo>
                <a:cubicBezTo>
                  <a:pt x="346240" y="130925"/>
                  <a:pt x="354880" y="125958"/>
                  <a:pt x="358583" y="119748"/>
                </a:cubicBezTo>
                <a:cubicBezTo>
                  <a:pt x="362286" y="116022"/>
                  <a:pt x="364755" y="111055"/>
                  <a:pt x="364755" y="104845"/>
                </a:cubicBezTo>
                <a:cubicBezTo>
                  <a:pt x="364755" y="93668"/>
                  <a:pt x="358583" y="87459"/>
                  <a:pt x="349943" y="83733"/>
                </a:cubicBezTo>
                <a:cubicBezTo>
                  <a:pt x="345005" y="82491"/>
                  <a:pt x="338833" y="80007"/>
                  <a:pt x="331427" y="80007"/>
                </a:cubicBezTo>
                <a:close/>
                <a:moveTo>
                  <a:pt x="897385" y="21638"/>
                </a:moveTo>
                <a:lnTo>
                  <a:pt x="897385" y="65104"/>
                </a:lnTo>
                <a:lnTo>
                  <a:pt x="931947" y="65104"/>
                </a:lnTo>
                <a:cubicBezTo>
                  <a:pt x="940588" y="65104"/>
                  <a:pt x="946759" y="65104"/>
                  <a:pt x="950463" y="62621"/>
                </a:cubicBezTo>
                <a:cubicBezTo>
                  <a:pt x="957869" y="58895"/>
                  <a:pt x="961572" y="52685"/>
                  <a:pt x="961572" y="42750"/>
                </a:cubicBezTo>
                <a:cubicBezTo>
                  <a:pt x="961572" y="34057"/>
                  <a:pt x="957869" y="26605"/>
                  <a:pt x="950463" y="24122"/>
                </a:cubicBezTo>
                <a:cubicBezTo>
                  <a:pt x="946759" y="22880"/>
                  <a:pt x="940588" y="21638"/>
                  <a:pt x="931947" y="21638"/>
                </a:cubicBezTo>
                <a:close/>
                <a:moveTo>
                  <a:pt x="705220" y="21638"/>
                </a:moveTo>
                <a:lnTo>
                  <a:pt x="705220" y="70072"/>
                </a:lnTo>
                <a:lnTo>
                  <a:pt x="748633" y="70072"/>
                </a:lnTo>
                <a:cubicBezTo>
                  <a:pt x="757315" y="70072"/>
                  <a:pt x="763517" y="68830"/>
                  <a:pt x="769719" y="65104"/>
                </a:cubicBezTo>
                <a:cubicBezTo>
                  <a:pt x="773440" y="61379"/>
                  <a:pt x="777161" y="53927"/>
                  <a:pt x="777161" y="45234"/>
                </a:cubicBezTo>
                <a:cubicBezTo>
                  <a:pt x="777161" y="35299"/>
                  <a:pt x="773440" y="29089"/>
                  <a:pt x="765998" y="25363"/>
                </a:cubicBezTo>
                <a:cubicBezTo>
                  <a:pt x="762277" y="24122"/>
                  <a:pt x="757315" y="21638"/>
                  <a:pt x="751113" y="21638"/>
                </a:cubicBezTo>
                <a:close/>
                <a:moveTo>
                  <a:pt x="293161" y="21638"/>
                </a:moveTo>
                <a:lnTo>
                  <a:pt x="293161" y="65104"/>
                </a:lnTo>
                <a:lnTo>
                  <a:pt x="327724" y="65104"/>
                </a:lnTo>
                <a:cubicBezTo>
                  <a:pt x="335130" y="65104"/>
                  <a:pt x="342536" y="65104"/>
                  <a:pt x="347474" y="62621"/>
                </a:cubicBezTo>
                <a:cubicBezTo>
                  <a:pt x="353646" y="58895"/>
                  <a:pt x="357349" y="52685"/>
                  <a:pt x="357349" y="42750"/>
                </a:cubicBezTo>
                <a:cubicBezTo>
                  <a:pt x="357349" y="34057"/>
                  <a:pt x="353646" y="26605"/>
                  <a:pt x="346240" y="24122"/>
                </a:cubicBezTo>
                <a:cubicBezTo>
                  <a:pt x="341302" y="22880"/>
                  <a:pt x="335130" y="21638"/>
                  <a:pt x="327724" y="21638"/>
                </a:cubicBezTo>
                <a:close/>
                <a:moveTo>
                  <a:pt x="1010699" y="5493"/>
                </a:moveTo>
                <a:lnTo>
                  <a:pt x="1113821" y="5493"/>
                </a:lnTo>
                <a:lnTo>
                  <a:pt x="1113821" y="24122"/>
                </a:lnTo>
                <a:lnTo>
                  <a:pt x="1029335" y="24122"/>
                </a:lnTo>
                <a:lnTo>
                  <a:pt x="1029335" y="66346"/>
                </a:lnTo>
                <a:lnTo>
                  <a:pt x="1106366" y="66346"/>
                </a:lnTo>
                <a:lnTo>
                  <a:pt x="1106366" y="82491"/>
                </a:lnTo>
                <a:lnTo>
                  <a:pt x="1029335" y="82491"/>
                </a:lnTo>
                <a:lnTo>
                  <a:pt x="1029335" y="129683"/>
                </a:lnTo>
                <a:lnTo>
                  <a:pt x="1113821" y="129683"/>
                </a:lnTo>
                <a:lnTo>
                  <a:pt x="1113821" y="147070"/>
                </a:lnTo>
                <a:lnTo>
                  <a:pt x="1010699" y="147070"/>
                </a:lnTo>
                <a:close/>
                <a:moveTo>
                  <a:pt x="878869" y="5493"/>
                </a:moveTo>
                <a:lnTo>
                  <a:pt x="939353" y="5493"/>
                </a:lnTo>
                <a:cubicBezTo>
                  <a:pt x="955400" y="5493"/>
                  <a:pt x="967744" y="10461"/>
                  <a:pt x="973916" y="20396"/>
                </a:cubicBezTo>
                <a:cubicBezTo>
                  <a:pt x="978853" y="26605"/>
                  <a:pt x="981322" y="32815"/>
                  <a:pt x="981322" y="40266"/>
                </a:cubicBezTo>
                <a:cubicBezTo>
                  <a:pt x="981322" y="48960"/>
                  <a:pt x="977619" y="56411"/>
                  <a:pt x="973916" y="62621"/>
                </a:cubicBezTo>
                <a:cubicBezTo>
                  <a:pt x="970212" y="65104"/>
                  <a:pt x="966509" y="68830"/>
                  <a:pt x="961572" y="70072"/>
                </a:cubicBezTo>
                <a:cubicBezTo>
                  <a:pt x="968978" y="73798"/>
                  <a:pt x="973916" y="76282"/>
                  <a:pt x="977619" y="80007"/>
                </a:cubicBezTo>
                <a:cubicBezTo>
                  <a:pt x="983791" y="86217"/>
                  <a:pt x="987494" y="94910"/>
                  <a:pt x="987494" y="104845"/>
                </a:cubicBezTo>
                <a:cubicBezTo>
                  <a:pt x="987494" y="114781"/>
                  <a:pt x="985025" y="123474"/>
                  <a:pt x="978853" y="129683"/>
                </a:cubicBezTo>
                <a:cubicBezTo>
                  <a:pt x="970212" y="140861"/>
                  <a:pt x="956634" y="147070"/>
                  <a:pt x="938119" y="147070"/>
                </a:cubicBezTo>
                <a:lnTo>
                  <a:pt x="878869" y="147070"/>
                </a:lnTo>
                <a:close/>
                <a:moveTo>
                  <a:pt x="829432" y="5493"/>
                </a:moveTo>
                <a:lnTo>
                  <a:pt x="850030" y="5493"/>
                </a:lnTo>
                <a:lnTo>
                  <a:pt x="850030" y="147070"/>
                </a:lnTo>
                <a:lnTo>
                  <a:pt x="829432" y="147070"/>
                </a:lnTo>
                <a:close/>
                <a:moveTo>
                  <a:pt x="686615" y="5493"/>
                </a:moveTo>
                <a:lnTo>
                  <a:pt x="749873" y="5493"/>
                </a:lnTo>
                <a:cubicBezTo>
                  <a:pt x="761036" y="5493"/>
                  <a:pt x="769719" y="7977"/>
                  <a:pt x="775921" y="10461"/>
                </a:cubicBezTo>
                <a:cubicBezTo>
                  <a:pt x="789564" y="16670"/>
                  <a:pt x="795766" y="26605"/>
                  <a:pt x="795766" y="43992"/>
                </a:cubicBezTo>
                <a:cubicBezTo>
                  <a:pt x="795766" y="52685"/>
                  <a:pt x="794526" y="58895"/>
                  <a:pt x="790805" y="65104"/>
                </a:cubicBezTo>
                <a:cubicBezTo>
                  <a:pt x="787084" y="70072"/>
                  <a:pt x="782122" y="73798"/>
                  <a:pt x="775921" y="77523"/>
                </a:cubicBezTo>
                <a:cubicBezTo>
                  <a:pt x="782122" y="80007"/>
                  <a:pt x="785843" y="82491"/>
                  <a:pt x="788324" y="86217"/>
                </a:cubicBezTo>
                <a:cubicBezTo>
                  <a:pt x="790805" y="89942"/>
                  <a:pt x="793286" y="96152"/>
                  <a:pt x="793286" y="103603"/>
                </a:cubicBezTo>
                <a:lnTo>
                  <a:pt x="793286" y="123474"/>
                </a:lnTo>
                <a:cubicBezTo>
                  <a:pt x="794526" y="128442"/>
                  <a:pt x="794526" y="132167"/>
                  <a:pt x="795766" y="134651"/>
                </a:cubicBezTo>
                <a:cubicBezTo>
                  <a:pt x="797007" y="139619"/>
                  <a:pt x="798247" y="142102"/>
                  <a:pt x="800728" y="143344"/>
                </a:cubicBezTo>
                <a:lnTo>
                  <a:pt x="800728" y="147070"/>
                </a:lnTo>
                <a:lnTo>
                  <a:pt x="777161" y="147070"/>
                </a:lnTo>
                <a:cubicBezTo>
                  <a:pt x="777161" y="145828"/>
                  <a:pt x="777161" y="144586"/>
                  <a:pt x="775921" y="142102"/>
                </a:cubicBezTo>
                <a:cubicBezTo>
                  <a:pt x="775921" y="139619"/>
                  <a:pt x="775921" y="137135"/>
                  <a:pt x="775921" y="130925"/>
                </a:cubicBezTo>
                <a:lnTo>
                  <a:pt x="774680" y="107329"/>
                </a:lnTo>
                <a:cubicBezTo>
                  <a:pt x="773440" y="97394"/>
                  <a:pt x="770959" y="91184"/>
                  <a:pt x="763517" y="88701"/>
                </a:cubicBezTo>
                <a:cubicBezTo>
                  <a:pt x="761036" y="87459"/>
                  <a:pt x="754835" y="86217"/>
                  <a:pt x="748633" y="86217"/>
                </a:cubicBezTo>
                <a:lnTo>
                  <a:pt x="705220" y="86217"/>
                </a:lnTo>
                <a:lnTo>
                  <a:pt x="705220" y="147070"/>
                </a:lnTo>
                <a:lnTo>
                  <a:pt x="686615" y="147070"/>
                </a:lnTo>
                <a:close/>
                <a:moveTo>
                  <a:pt x="274646" y="5493"/>
                </a:moveTo>
                <a:lnTo>
                  <a:pt x="335130" y="5493"/>
                </a:lnTo>
                <a:cubicBezTo>
                  <a:pt x="351177" y="5493"/>
                  <a:pt x="363521" y="10461"/>
                  <a:pt x="370927" y="20396"/>
                </a:cubicBezTo>
                <a:cubicBezTo>
                  <a:pt x="374630" y="26605"/>
                  <a:pt x="377099" y="32815"/>
                  <a:pt x="377099" y="40266"/>
                </a:cubicBezTo>
                <a:cubicBezTo>
                  <a:pt x="377099" y="48960"/>
                  <a:pt x="373396" y="56411"/>
                  <a:pt x="368458" y="62621"/>
                </a:cubicBezTo>
                <a:cubicBezTo>
                  <a:pt x="365989" y="65104"/>
                  <a:pt x="362286" y="68830"/>
                  <a:pt x="357349" y="70072"/>
                </a:cubicBezTo>
                <a:cubicBezTo>
                  <a:pt x="364755" y="73798"/>
                  <a:pt x="369693" y="76282"/>
                  <a:pt x="373396" y="80007"/>
                </a:cubicBezTo>
                <a:cubicBezTo>
                  <a:pt x="379568" y="86217"/>
                  <a:pt x="383271" y="94910"/>
                  <a:pt x="383271" y="104845"/>
                </a:cubicBezTo>
                <a:cubicBezTo>
                  <a:pt x="383271" y="114781"/>
                  <a:pt x="379568" y="123474"/>
                  <a:pt x="374630" y="129683"/>
                </a:cubicBezTo>
                <a:cubicBezTo>
                  <a:pt x="365989" y="140861"/>
                  <a:pt x="352411" y="147070"/>
                  <a:pt x="333896" y="147070"/>
                </a:cubicBezTo>
                <a:lnTo>
                  <a:pt x="274646" y="147070"/>
                </a:lnTo>
                <a:close/>
                <a:moveTo>
                  <a:pt x="137320" y="5493"/>
                </a:moveTo>
                <a:lnTo>
                  <a:pt x="157602" y="5493"/>
                </a:lnTo>
                <a:lnTo>
                  <a:pt x="157602" y="93476"/>
                </a:lnTo>
                <a:cubicBezTo>
                  <a:pt x="157602" y="104788"/>
                  <a:pt x="158869" y="112329"/>
                  <a:pt x="162672" y="119871"/>
                </a:cubicBezTo>
                <a:cubicBezTo>
                  <a:pt x="169010" y="129926"/>
                  <a:pt x="179151" y="134954"/>
                  <a:pt x="193095" y="134954"/>
                </a:cubicBezTo>
                <a:cubicBezTo>
                  <a:pt x="209574" y="134954"/>
                  <a:pt x="220982" y="129926"/>
                  <a:pt x="226053" y="118614"/>
                </a:cubicBezTo>
                <a:cubicBezTo>
                  <a:pt x="229856" y="112329"/>
                  <a:pt x="231123" y="104788"/>
                  <a:pt x="231123" y="93476"/>
                </a:cubicBezTo>
                <a:lnTo>
                  <a:pt x="231123" y="5493"/>
                </a:lnTo>
                <a:lnTo>
                  <a:pt x="251405" y="5493"/>
                </a:lnTo>
                <a:lnTo>
                  <a:pt x="251405" y="85934"/>
                </a:lnTo>
                <a:cubicBezTo>
                  <a:pt x="251405" y="103531"/>
                  <a:pt x="248870" y="117357"/>
                  <a:pt x="243799" y="126155"/>
                </a:cubicBezTo>
                <a:cubicBezTo>
                  <a:pt x="234926" y="143752"/>
                  <a:pt x="218447" y="152550"/>
                  <a:pt x="194362" y="152550"/>
                </a:cubicBezTo>
                <a:cubicBezTo>
                  <a:pt x="169010" y="152550"/>
                  <a:pt x="153799" y="143752"/>
                  <a:pt x="144925" y="126155"/>
                </a:cubicBezTo>
                <a:cubicBezTo>
                  <a:pt x="139855" y="117357"/>
                  <a:pt x="137320" y="103531"/>
                  <a:pt x="137320" y="85934"/>
                </a:cubicBezTo>
                <a:close/>
                <a:moveTo>
                  <a:pt x="598511" y="0"/>
                </a:moveTo>
                <a:cubicBezTo>
                  <a:pt x="617462" y="0"/>
                  <a:pt x="631359" y="4903"/>
                  <a:pt x="640203" y="13483"/>
                </a:cubicBezTo>
                <a:cubicBezTo>
                  <a:pt x="650310" y="23288"/>
                  <a:pt x="655364" y="34320"/>
                  <a:pt x="656627" y="45351"/>
                </a:cubicBezTo>
                <a:lnTo>
                  <a:pt x="637676" y="45351"/>
                </a:lnTo>
                <a:cubicBezTo>
                  <a:pt x="635149" y="36771"/>
                  <a:pt x="631359" y="29417"/>
                  <a:pt x="625042" y="24514"/>
                </a:cubicBezTo>
                <a:cubicBezTo>
                  <a:pt x="618725" y="19611"/>
                  <a:pt x="609881" y="17160"/>
                  <a:pt x="598511" y="17160"/>
                </a:cubicBezTo>
                <a:cubicBezTo>
                  <a:pt x="585877" y="17160"/>
                  <a:pt x="573243" y="22063"/>
                  <a:pt x="565662" y="30643"/>
                </a:cubicBezTo>
                <a:cubicBezTo>
                  <a:pt x="556819" y="40448"/>
                  <a:pt x="553028" y="55157"/>
                  <a:pt x="553028" y="74768"/>
                </a:cubicBezTo>
                <a:cubicBezTo>
                  <a:pt x="553028" y="91928"/>
                  <a:pt x="556819" y="104185"/>
                  <a:pt x="564399" y="115216"/>
                </a:cubicBezTo>
                <a:cubicBezTo>
                  <a:pt x="571979" y="125022"/>
                  <a:pt x="583350" y="129924"/>
                  <a:pt x="598511" y="129924"/>
                </a:cubicBezTo>
                <a:cubicBezTo>
                  <a:pt x="612408" y="129924"/>
                  <a:pt x="623779" y="125022"/>
                  <a:pt x="631359" y="113990"/>
                </a:cubicBezTo>
                <a:cubicBezTo>
                  <a:pt x="635149" y="107862"/>
                  <a:pt x="637676" y="100508"/>
                  <a:pt x="638940" y="91928"/>
                </a:cubicBezTo>
                <a:lnTo>
                  <a:pt x="657891" y="91928"/>
                </a:lnTo>
                <a:cubicBezTo>
                  <a:pt x="656627" y="106636"/>
                  <a:pt x="651574" y="118893"/>
                  <a:pt x="641466" y="128699"/>
                </a:cubicBezTo>
                <a:cubicBezTo>
                  <a:pt x="630096" y="140956"/>
                  <a:pt x="614935" y="147084"/>
                  <a:pt x="595984" y="147084"/>
                </a:cubicBezTo>
                <a:cubicBezTo>
                  <a:pt x="579560" y="147084"/>
                  <a:pt x="565662" y="142181"/>
                  <a:pt x="554292" y="132376"/>
                </a:cubicBezTo>
                <a:cubicBezTo>
                  <a:pt x="539131" y="118893"/>
                  <a:pt x="532814" y="99282"/>
                  <a:pt x="532814" y="72316"/>
                </a:cubicBezTo>
                <a:cubicBezTo>
                  <a:pt x="532814" y="51480"/>
                  <a:pt x="537868" y="35545"/>
                  <a:pt x="549238" y="22063"/>
                </a:cubicBezTo>
                <a:cubicBezTo>
                  <a:pt x="561872" y="7354"/>
                  <a:pt x="577033" y="0"/>
                  <a:pt x="598511" y="0"/>
                </a:cubicBezTo>
                <a:close/>
                <a:moveTo>
                  <a:pt x="454060" y="0"/>
                </a:moveTo>
                <a:cubicBezTo>
                  <a:pt x="468872" y="0"/>
                  <a:pt x="481216" y="3677"/>
                  <a:pt x="491091" y="11031"/>
                </a:cubicBezTo>
                <a:cubicBezTo>
                  <a:pt x="500966" y="18386"/>
                  <a:pt x="505904" y="29417"/>
                  <a:pt x="505904" y="44125"/>
                </a:cubicBezTo>
                <a:lnTo>
                  <a:pt x="488622" y="44125"/>
                </a:lnTo>
                <a:cubicBezTo>
                  <a:pt x="487388" y="36771"/>
                  <a:pt x="484919" y="31868"/>
                  <a:pt x="482450" y="26965"/>
                </a:cubicBezTo>
                <a:cubicBezTo>
                  <a:pt x="477513" y="20837"/>
                  <a:pt x="467638" y="17160"/>
                  <a:pt x="454060" y="17160"/>
                </a:cubicBezTo>
                <a:cubicBezTo>
                  <a:pt x="442951" y="17160"/>
                  <a:pt x="435544" y="19611"/>
                  <a:pt x="430607" y="23288"/>
                </a:cubicBezTo>
                <a:cubicBezTo>
                  <a:pt x="426904" y="28191"/>
                  <a:pt x="424435" y="34320"/>
                  <a:pt x="424435" y="40448"/>
                </a:cubicBezTo>
                <a:cubicBezTo>
                  <a:pt x="424435" y="46577"/>
                  <a:pt x="426904" y="51480"/>
                  <a:pt x="431841" y="55157"/>
                </a:cubicBezTo>
                <a:cubicBezTo>
                  <a:pt x="435544" y="57608"/>
                  <a:pt x="444185" y="60059"/>
                  <a:pt x="456529" y="62511"/>
                </a:cubicBezTo>
                <a:lnTo>
                  <a:pt x="476279" y="67414"/>
                </a:lnTo>
                <a:cubicBezTo>
                  <a:pt x="484919" y="69865"/>
                  <a:pt x="492325" y="72316"/>
                  <a:pt x="497263" y="75994"/>
                </a:cubicBezTo>
                <a:cubicBezTo>
                  <a:pt x="505904" y="82122"/>
                  <a:pt x="509607" y="91928"/>
                  <a:pt x="509607" y="104185"/>
                </a:cubicBezTo>
                <a:cubicBezTo>
                  <a:pt x="509607" y="120119"/>
                  <a:pt x="504669" y="131150"/>
                  <a:pt x="493560" y="137279"/>
                </a:cubicBezTo>
                <a:cubicBezTo>
                  <a:pt x="482450" y="143407"/>
                  <a:pt x="468872" y="147084"/>
                  <a:pt x="455294" y="147084"/>
                </a:cubicBezTo>
                <a:cubicBezTo>
                  <a:pt x="438013" y="147084"/>
                  <a:pt x="424435" y="143407"/>
                  <a:pt x="414560" y="133602"/>
                </a:cubicBezTo>
                <a:cubicBezTo>
                  <a:pt x="405919" y="125022"/>
                  <a:pt x="400982" y="112765"/>
                  <a:pt x="400982" y="98056"/>
                </a:cubicBezTo>
                <a:lnTo>
                  <a:pt x="418263" y="98056"/>
                </a:lnTo>
                <a:cubicBezTo>
                  <a:pt x="419498" y="106636"/>
                  <a:pt x="420732" y="112765"/>
                  <a:pt x="424435" y="117667"/>
                </a:cubicBezTo>
                <a:cubicBezTo>
                  <a:pt x="430607" y="126247"/>
                  <a:pt x="441716" y="131150"/>
                  <a:pt x="456529" y="131150"/>
                </a:cubicBezTo>
                <a:cubicBezTo>
                  <a:pt x="463935" y="131150"/>
                  <a:pt x="468872" y="129924"/>
                  <a:pt x="475044" y="127473"/>
                </a:cubicBezTo>
                <a:cubicBezTo>
                  <a:pt x="486154" y="123796"/>
                  <a:pt x="491091" y="117667"/>
                  <a:pt x="491091" y="106636"/>
                </a:cubicBezTo>
                <a:cubicBezTo>
                  <a:pt x="491091" y="99282"/>
                  <a:pt x="488622" y="94379"/>
                  <a:pt x="484919" y="90702"/>
                </a:cubicBezTo>
                <a:cubicBezTo>
                  <a:pt x="479982" y="88251"/>
                  <a:pt x="472576" y="85799"/>
                  <a:pt x="462701" y="83348"/>
                </a:cubicBezTo>
                <a:lnTo>
                  <a:pt x="444185" y="78445"/>
                </a:lnTo>
                <a:cubicBezTo>
                  <a:pt x="431841" y="74768"/>
                  <a:pt x="424435" y="72316"/>
                  <a:pt x="418263" y="69865"/>
                </a:cubicBezTo>
                <a:cubicBezTo>
                  <a:pt x="410857" y="63737"/>
                  <a:pt x="405919" y="55157"/>
                  <a:pt x="405919" y="42900"/>
                </a:cubicBezTo>
                <a:cubicBezTo>
                  <a:pt x="405919" y="30643"/>
                  <a:pt x="409623" y="20837"/>
                  <a:pt x="418263" y="12257"/>
                </a:cubicBezTo>
                <a:cubicBezTo>
                  <a:pt x="426904" y="3677"/>
                  <a:pt x="439247" y="0"/>
                  <a:pt x="454060" y="0"/>
                </a:cubicBezTo>
                <a:close/>
                <a:moveTo>
                  <a:pt x="54312" y="0"/>
                </a:moveTo>
                <a:cubicBezTo>
                  <a:pt x="67890" y="0"/>
                  <a:pt x="80234" y="3677"/>
                  <a:pt x="90109" y="11031"/>
                </a:cubicBezTo>
                <a:cubicBezTo>
                  <a:pt x="99984" y="18386"/>
                  <a:pt x="104921" y="29417"/>
                  <a:pt x="104921" y="44125"/>
                </a:cubicBezTo>
                <a:lnTo>
                  <a:pt x="86406" y="44125"/>
                </a:lnTo>
                <a:cubicBezTo>
                  <a:pt x="86406" y="36771"/>
                  <a:pt x="83937" y="31868"/>
                  <a:pt x="81468" y="26965"/>
                </a:cubicBezTo>
                <a:cubicBezTo>
                  <a:pt x="75296" y="20837"/>
                  <a:pt x="66656" y="17160"/>
                  <a:pt x="53078" y="17160"/>
                </a:cubicBezTo>
                <a:cubicBezTo>
                  <a:pt x="41968" y="17160"/>
                  <a:pt x="34562" y="19611"/>
                  <a:pt x="30859" y="23288"/>
                </a:cubicBezTo>
                <a:cubicBezTo>
                  <a:pt x="24687" y="28191"/>
                  <a:pt x="22218" y="34320"/>
                  <a:pt x="22218" y="40448"/>
                </a:cubicBezTo>
                <a:cubicBezTo>
                  <a:pt x="22218" y="46577"/>
                  <a:pt x="25922" y="51480"/>
                  <a:pt x="30859" y="55157"/>
                </a:cubicBezTo>
                <a:cubicBezTo>
                  <a:pt x="34562" y="57608"/>
                  <a:pt x="43203" y="60059"/>
                  <a:pt x="55546" y="62511"/>
                </a:cubicBezTo>
                <a:lnTo>
                  <a:pt x="75296" y="67414"/>
                </a:lnTo>
                <a:cubicBezTo>
                  <a:pt x="83937" y="69865"/>
                  <a:pt x="91343" y="72316"/>
                  <a:pt x="96281" y="75994"/>
                </a:cubicBezTo>
                <a:cubicBezTo>
                  <a:pt x="104921" y="82122"/>
                  <a:pt x="108624" y="91928"/>
                  <a:pt x="108624" y="104185"/>
                </a:cubicBezTo>
                <a:cubicBezTo>
                  <a:pt x="108624" y="120119"/>
                  <a:pt x="103687" y="131150"/>
                  <a:pt x="92578" y="137279"/>
                </a:cubicBezTo>
                <a:cubicBezTo>
                  <a:pt x="81468" y="143407"/>
                  <a:pt x="69125" y="147084"/>
                  <a:pt x="54312" y="147084"/>
                </a:cubicBezTo>
                <a:cubicBezTo>
                  <a:pt x="37031" y="147084"/>
                  <a:pt x="24687" y="143407"/>
                  <a:pt x="14812" y="133602"/>
                </a:cubicBezTo>
                <a:cubicBezTo>
                  <a:pt x="4937" y="125022"/>
                  <a:pt x="0" y="112765"/>
                  <a:pt x="0" y="98056"/>
                </a:cubicBezTo>
                <a:lnTo>
                  <a:pt x="18515" y="98056"/>
                </a:lnTo>
                <a:cubicBezTo>
                  <a:pt x="18515" y="106636"/>
                  <a:pt x="19750" y="112765"/>
                  <a:pt x="23453" y="117667"/>
                </a:cubicBezTo>
                <a:cubicBezTo>
                  <a:pt x="29625" y="126247"/>
                  <a:pt x="40734" y="131150"/>
                  <a:pt x="55546" y="131150"/>
                </a:cubicBezTo>
                <a:cubicBezTo>
                  <a:pt x="62953" y="131150"/>
                  <a:pt x="69125" y="129924"/>
                  <a:pt x="74062" y="127473"/>
                </a:cubicBezTo>
                <a:cubicBezTo>
                  <a:pt x="85171" y="123796"/>
                  <a:pt x="90109" y="117667"/>
                  <a:pt x="90109" y="106636"/>
                </a:cubicBezTo>
                <a:cubicBezTo>
                  <a:pt x="90109" y="99282"/>
                  <a:pt x="88874" y="94379"/>
                  <a:pt x="83937" y="90702"/>
                </a:cubicBezTo>
                <a:cubicBezTo>
                  <a:pt x="78999" y="88251"/>
                  <a:pt x="71593" y="85799"/>
                  <a:pt x="61718" y="83348"/>
                </a:cubicBezTo>
                <a:lnTo>
                  <a:pt x="43203" y="78445"/>
                </a:lnTo>
                <a:cubicBezTo>
                  <a:pt x="30859" y="74768"/>
                  <a:pt x="22218" y="72316"/>
                  <a:pt x="18515" y="69865"/>
                </a:cubicBezTo>
                <a:cubicBezTo>
                  <a:pt x="8640" y="63737"/>
                  <a:pt x="4937" y="55157"/>
                  <a:pt x="4937" y="42900"/>
                </a:cubicBezTo>
                <a:cubicBezTo>
                  <a:pt x="4937" y="30643"/>
                  <a:pt x="8640" y="20837"/>
                  <a:pt x="17281" y="12257"/>
                </a:cubicBezTo>
                <a:cubicBezTo>
                  <a:pt x="25922" y="3677"/>
                  <a:pt x="38265" y="0"/>
                  <a:pt x="54312" y="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1" name="Google Shape;2081;p214"/>
          <p:cNvSpPr/>
          <p:nvPr/>
        </p:nvSpPr>
        <p:spPr>
          <a:xfrm>
            <a:off x="2259473" y="3907445"/>
            <a:ext cx="329651" cy="335913"/>
          </a:xfrm>
          <a:custGeom>
            <a:rect b="b" l="l" r="r" t="t"/>
            <a:pathLst>
              <a:path extrusionOk="0" h="468" w="460">
                <a:moveTo>
                  <a:pt x="225" y="0"/>
                </a:moveTo>
                <a:lnTo>
                  <a:pt x="0" y="0"/>
                </a:lnTo>
                <a:cubicBezTo>
                  <a:pt x="129" y="0"/>
                  <a:pt x="234" y="104"/>
                  <a:pt x="234" y="233"/>
                </a:cubicBezTo>
                <a:cubicBezTo>
                  <a:pt x="234" y="362"/>
                  <a:pt x="129" y="467"/>
                  <a:pt x="0" y="467"/>
                </a:cubicBezTo>
                <a:lnTo>
                  <a:pt x="225" y="467"/>
                </a:lnTo>
                <a:cubicBezTo>
                  <a:pt x="354" y="467"/>
                  <a:pt x="459" y="362"/>
                  <a:pt x="459" y="233"/>
                </a:cubicBezTo>
                <a:cubicBezTo>
                  <a:pt x="459" y="104"/>
                  <a:pt x="354" y="0"/>
                  <a:pt x="225" y="0"/>
                </a:cubicBezTo>
              </a:path>
            </a:pathLst>
          </a:custGeom>
          <a:solidFill>
            <a:srgbClr val="B7554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2" name="Google Shape;2082;p214"/>
          <p:cNvSpPr/>
          <p:nvPr/>
        </p:nvSpPr>
        <p:spPr>
          <a:xfrm>
            <a:off x="1416323" y="2478232"/>
            <a:ext cx="969948" cy="719364"/>
          </a:xfrm>
          <a:custGeom>
            <a:rect b="b" l="l" r="r" t="t"/>
            <a:pathLst>
              <a:path extrusionOk="0" h="1001" w="1350">
                <a:moveTo>
                  <a:pt x="0" y="460"/>
                </a:moveTo>
                <a:lnTo>
                  <a:pt x="674" y="1000"/>
                </a:lnTo>
                <a:lnTo>
                  <a:pt x="1349" y="460"/>
                </a:lnTo>
                <a:lnTo>
                  <a:pt x="674" y="0"/>
                </a:lnTo>
                <a:lnTo>
                  <a:pt x="0" y="460"/>
                </a:ln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3" name="Google Shape;2083;p214"/>
          <p:cNvSpPr/>
          <p:nvPr/>
        </p:nvSpPr>
        <p:spPr>
          <a:xfrm>
            <a:off x="855279" y="1286695"/>
            <a:ext cx="450103" cy="453166"/>
          </a:xfrm>
          <a:custGeom>
            <a:rect b="b" l="l" r="r" t="t"/>
            <a:pathLst>
              <a:path extrusionOk="0" h="629" w="628">
                <a:moveTo>
                  <a:pt x="0" y="451"/>
                </a:moveTo>
                <a:lnTo>
                  <a:pt x="322" y="596"/>
                </a:lnTo>
                <a:cubicBezTo>
                  <a:pt x="393" y="628"/>
                  <a:pt x="476" y="596"/>
                  <a:pt x="508" y="526"/>
                </a:cubicBezTo>
                <a:lnTo>
                  <a:pt x="596" y="331"/>
                </a:lnTo>
                <a:cubicBezTo>
                  <a:pt x="627" y="260"/>
                  <a:pt x="596" y="177"/>
                  <a:pt x="525" y="145"/>
                </a:cubicBezTo>
                <a:lnTo>
                  <a:pt x="202" y="0"/>
                </a:lnTo>
                <a:lnTo>
                  <a:pt x="0" y="451"/>
                </a:ln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4" name="Google Shape;2084;p214"/>
          <p:cNvSpPr/>
          <p:nvPr/>
        </p:nvSpPr>
        <p:spPr>
          <a:xfrm>
            <a:off x="1213459" y="1511692"/>
            <a:ext cx="110940" cy="186969"/>
          </a:xfrm>
          <a:custGeom>
            <a:rect b="b" l="l" r="r" t="t"/>
            <a:pathLst>
              <a:path extrusionOk="0" h="261" w="156">
                <a:moveTo>
                  <a:pt x="48" y="260"/>
                </a:moveTo>
                <a:lnTo>
                  <a:pt x="0" y="238"/>
                </a:lnTo>
                <a:lnTo>
                  <a:pt x="107" y="0"/>
                </a:lnTo>
                <a:lnTo>
                  <a:pt x="155" y="22"/>
                </a:lnTo>
                <a:lnTo>
                  <a:pt x="48" y="260"/>
                </a:ln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5" name="Google Shape;2085;p214"/>
          <p:cNvSpPr/>
          <p:nvPr/>
        </p:nvSpPr>
        <p:spPr>
          <a:xfrm>
            <a:off x="167445" y="833531"/>
            <a:ext cx="833643" cy="776399"/>
          </a:xfrm>
          <a:custGeom>
            <a:rect b="b" l="l" r="r" t="t"/>
            <a:pathLst>
              <a:path extrusionOk="0" h="1081" w="1159">
                <a:moveTo>
                  <a:pt x="1158" y="629"/>
                </a:moveTo>
                <a:lnTo>
                  <a:pt x="949" y="544"/>
                </a:lnTo>
                <a:lnTo>
                  <a:pt x="476" y="0"/>
                </a:lnTo>
                <a:lnTo>
                  <a:pt x="0" y="1032"/>
                </a:lnTo>
                <a:lnTo>
                  <a:pt x="748" y="995"/>
                </a:lnTo>
                <a:lnTo>
                  <a:pt x="956" y="1080"/>
                </a:lnTo>
                <a:lnTo>
                  <a:pt x="1158" y="629"/>
                </a:ln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6" name="Google Shape;2086;p214"/>
          <p:cNvSpPr/>
          <p:nvPr/>
        </p:nvSpPr>
        <p:spPr>
          <a:xfrm>
            <a:off x="1054974" y="1441975"/>
            <a:ext cx="230846" cy="202306"/>
          </a:xfrm>
          <a:custGeom>
            <a:rect b="b" l="l" r="r" t="t"/>
            <a:pathLst>
              <a:path extrusionOk="0" h="350314" w="399733">
                <a:moveTo>
                  <a:pt x="16179" y="181271"/>
                </a:moveTo>
                <a:lnTo>
                  <a:pt x="317347" y="316754"/>
                </a:lnTo>
                <a:lnTo>
                  <a:pt x="302413" y="350314"/>
                </a:lnTo>
                <a:lnTo>
                  <a:pt x="0" y="214831"/>
                </a:lnTo>
                <a:close/>
                <a:moveTo>
                  <a:pt x="58935" y="87889"/>
                </a:moveTo>
                <a:lnTo>
                  <a:pt x="361284" y="223369"/>
                </a:lnTo>
                <a:lnTo>
                  <a:pt x="346291" y="256928"/>
                </a:lnTo>
                <a:lnTo>
                  <a:pt x="43942" y="122691"/>
                </a:lnTo>
                <a:close/>
                <a:moveTo>
                  <a:pt x="97384" y="0"/>
                </a:moveTo>
                <a:lnTo>
                  <a:pt x="399733" y="135480"/>
                </a:lnTo>
                <a:lnTo>
                  <a:pt x="384740" y="169039"/>
                </a:lnTo>
                <a:lnTo>
                  <a:pt x="82391" y="348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7" name="Google Shape;2087;p214"/>
          <p:cNvSpPr/>
          <p:nvPr/>
        </p:nvSpPr>
        <p:spPr>
          <a:xfrm>
            <a:off x="69182" y="770150"/>
            <a:ext cx="481800" cy="833440"/>
          </a:xfrm>
          <a:custGeom>
            <a:rect b="b" l="l" r="r" t="t"/>
            <a:pathLst>
              <a:path extrusionOk="0" h="1159" w="671">
                <a:moveTo>
                  <a:pt x="505" y="656"/>
                </a:moveTo>
                <a:lnTo>
                  <a:pt x="505" y="656"/>
                </a:lnTo>
                <a:cubicBezTo>
                  <a:pt x="373" y="952"/>
                  <a:pt x="188" y="1158"/>
                  <a:pt x="94" y="1116"/>
                </a:cubicBezTo>
                <a:cubicBezTo>
                  <a:pt x="0" y="1074"/>
                  <a:pt x="31" y="799"/>
                  <a:pt x="164" y="503"/>
                </a:cubicBezTo>
                <a:cubicBezTo>
                  <a:pt x="297" y="206"/>
                  <a:pt x="481" y="0"/>
                  <a:pt x="576" y="42"/>
                </a:cubicBezTo>
                <a:cubicBezTo>
                  <a:pt x="670" y="85"/>
                  <a:pt x="639" y="360"/>
                  <a:pt x="505" y="656"/>
                </a:cubicBez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8" name="Google Shape;2088;p214"/>
          <p:cNvSpPr/>
          <p:nvPr/>
        </p:nvSpPr>
        <p:spPr>
          <a:xfrm>
            <a:off x="97711" y="811346"/>
            <a:ext cx="424744" cy="751052"/>
          </a:xfrm>
          <a:custGeom>
            <a:rect b="b" l="l" r="r" t="t"/>
            <a:pathLst>
              <a:path extrusionOk="0" h="1047" w="591">
                <a:moveTo>
                  <a:pt x="430" y="584"/>
                </a:moveTo>
                <a:lnTo>
                  <a:pt x="430" y="584"/>
                </a:lnTo>
                <a:cubicBezTo>
                  <a:pt x="309" y="854"/>
                  <a:pt x="150" y="1046"/>
                  <a:pt x="75" y="1011"/>
                </a:cubicBezTo>
                <a:cubicBezTo>
                  <a:pt x="0" y="978"/>
                  <a:pt x="37" y="732"/>
                  <a:pt x="158" y="462"/>
                </a:cubicBezTo>
                <a:cubicBezTo>
                  <a:pt x="280" y="191"/>
                  <a:pt x="439" y="0"/>
                  <a:pt x="514" y="33"/>
                </a:cubicBezTo>
                <a:cubicBezTo>
                  <a:pt x="590" y="67"/>
                  <a:pt x="552" y="314"/>
                  <a:pt x="430" y="584"/>
                </a:cubicBez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89" name="Google Shape;2089;p214"/>
          <p:cNvSpPr/>
          <p:nvPr/>
        </p:nvSpPr>
        <p:spPr>
          <a:xfrm>
            <a:off x="275217" y="1087049"/>
            <a:ext cx="177506" cy="263025"/>
          </a:xfrm>
          <a:custGeom>
            <a:rect b="b" l="l" r="r" t="t"/>
            <a:pathLst>
              <a:path extrusionOk="0" h="365" w="249">
                <a:moveTo>
                  <a:pt x="248" y="35"/>
                </a:moveTo>
                <a:lnTo>
                  <a:pt x="248" y="35"/>
                </a:lnTo>
                <a:cubicBezTo>
                  <a:pt x="245" y="33"/>
                  <a:pt x="243" y="32"/>
                  <a:pt x="240" y="31"/>
                </a:cubicBezTo>
                <a:cubicBezTo>
                  <a:pt x="171" y="0"/>
                  <a:pt x="82" y="48"/>
                  <a:pt x="41" y="140"/>
                </a:cubicBezTo>
                <a:cubicBezTo>
                  <a:pt x="0" y="231"/>
                  <a:pt x="23" y="330"/>
                  <a:pt x="91" y="361"/>
                </a:cubicBezTo>
                <a:cubicBezTo>
                  <a:pt x="95" y="362"/>
                  <a:pt x="97" y="363"/>
                  <a:pt x="100" y="364"/>
                </a:cubicBezTo>
                <a:cubicBezTo>
                  <a:pt x="128" y="314"/>
                  <a:pt x="156" y="260"/>
                  <a:pt x="182" y="202"/>
                </a:cubicBezTo>
                <a:cubicBezTo>
                  <a:pt x="208" y="144"/>
                  <a:pt x="230" y="88"/>
                  <a:pt x="248" y="35"/>
                </a:cubicBez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0" name="Google Shape;2090;p214"/>
          <p:cNvSpPr/>
          <p:nvPr/>
        </p:nvSpPr>
        <p:spPr>
          <a:xfrm>
            <a:off x="-241452" y="709937"/>
            <a:ext cx="592479" cy="662205"/>
          </a:xfrm>
          <a:custGeom>
            <a:rect b="b" l="l" r="r" t="t"/>
            <a:pathLst>
              <a:path extrusionOk="0" h="1146676" w="1025937">
                <a:moveTo>
                  <a:pt x="0" y="1126077"/>
                </a:moveTo>
                <a:lnTo>
                  <a:pt x="762279" y="1126077"/>
                </a:lnTo>
                <a:lnTo>
                  <a:pt x="762279" y="1146676"/>
                </a:lnTo>
                <a:lnTo>
                  <a:pt x="0" y="1146676"/>
                </a:lnTo>
                <a:close/>
                <a:moveTo>
                  <a:pt x="102100" y="428459"/>
                </a:moveTo>
                <a:lnTo>
                  <a:pt x="828191" y="806547"/>
                </a:lnTo>
                <a:lnTo>
                  <a:pt x="819473" y="822716"/>
                </a:lnTo>
                <a:lnTo>
                  <a:pt x="93382" y="445871"/>
                </a:lnTo>
                <a:close/>
                <a:moveTo>
                  <a:pt x="461606" y="0"/>
                </a:moveTo>
                <a:lnTo>
                  <a:pt x="1025937" y="516567"/>
                </a:lnTo>
                <a:lnTo>
                  <a:pt x="1013507" y="531576"/>
                </a:lnTo>
                <a:lnTo>
                  <a:pt x="450419" y="15009"/>
                </a:lnTo>
                <a:close/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1" name="Google Shape;2091;p214"/>
          <p:cNvSpPr/>
          <p:nvPr/>
        </p:nvSpPr>
        <p:spPr>
          <a:xfrm>
            <a:off x="909165" y="1635282"/>
            <a:ext cx="218711" cy="123592"/>
          </a:xfrm>
          <a:custGeom>
            <a:rect b="b" l="l" r="r" t="t"/>
            <a:pathLst>
              <a:path extrusionOk="0" h="174" w="305">
                <a:moveTo>
                  <a:pt x="304" y="124"/>
                </a:moveTo>
                <a:lnTo>
                  <a:pt x="32" y="0"/>
                </a:lnTo>
                <a:lnTo>
                  <a:pt x="0" y="44"/>
                </a:lnTo>
                <a:lnTo>
                  <a:pt x="282" y="173"/>
                </a:lnTo>
                <a:lnTo>
                  <a:pt x="304" y="12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2" name="Google Shape;2092;p214"/>
          <p:cNvSpPr/>
          <p:nvPr/>
        </p:nvSpPr>
        <p:spPr>
          <a:xfrm>
            <a:off x="703131" y="1666971"/>
            <a:ext cx="408897" cy="367602"/>
          </a:xfrm>
          <a:custGeom>
            <a:rect b="b" l="l" r="r" t="t"/>
            <a:pathLst>
              <a:path extrusionOk="0" h="513" w="571">
                <a:moveTo>
                  <a:pt x="288" y="0"/>
                </a:moveTo>
                <a:lnTo>
                  <a:pt x="259" y="40"/>
                </a:lnTo>
                <a:cubicBezTo>
                  <a:pt x="287" y="63"/>
                  <a:pt x="302" y="98"/>
                  <a:pt x="297" y="135"/>
                </a:cubicBezTo>
                <a:lnTo>
                  <a:pt x="296" y="143"/>
                </a:lnTo>
                <a:cubicBezTo>
                  <a:pt x="295" y="153"/>
                  <a:pt x="288" y="162"/>
                  <a:pt x="280" y="167"/>
                </a:cubicBezTo>
                <a:lnTo>
                  <a:pt x="13" y="330"/>
                </a:lnTo>
                <a:cubicBezTo>
                  <a:pt x="3" y="336"/>
                  <a:pt x="0" y="349"/>
                  <a:pt x="6" y="358"/>
                </a:cubicBezTo>
                <a:lnTo>
                  <a:pt x="93" y="500"/>
                </a:lnTo>
                <a:cubicBezTo>
                  <a:pt x="99" y="510"/>
                  <a:pt x="113" y="512"/>
                  <a:pt x="123" y="506"/>
                </a:cubicBezTo>
                <a:lnTo>
                  <a:pt x="529" y="216"/>
                </a:lnTo>
                <a:lnTo>
                  <a:pt x="570" y="129"/>
                </a:lnTo>
                <a:lnTo>
                  <a:pt x="288" y="0"/>
                </a:ln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3" name="Google Shape;2093;p214"/>
          <p:cNvSpPr/>
          <p:nvPr/>
        </p:nvSpPr>
        <p:spPr>
          <a:xfrm>
            <a:off x="722149" y="1755704"/>
            <a:ext cx="209203" cy="183802"/>
          </a:xfrm>
          <a:custGeom>
            <a:rect b="b" l="l" r="r" t="t"/>
            <a:pathLst>
              <a:path extrusionOk="0" h="255" w="291">
                <a:moveTo>
                  <a:pt x="255" y="75"/>
                </a:moveTo>
                <a:lnTo>
                  <a:pt x="255" y="75"/>
                </a:lnTo>
                <a:cubicBezTo>
                  <a:pt x="227" y="30"/>
                  <a:pt x="189" y="0"/>
                  <a:pt x="171" y="11"/>
                </a:cubicBezTo>
                <a:cubicBezTo>
                  <a:pt x="160" y="17"/>
                  <a:pt x="158" y="35"/>
                  <a:pt x="164" y="59"/>
                </a:cubicBezTo>
                <a:cubicBezTo>
                  <a:pt x="146" y="43"/>
                  <a:pt x="129" y="35"/>
                  <a:pt x="118" y="41"/>
                </a:cubicBezTo>
                <a:cubicBezTo>
                  <a:pt x="107" y="47"/>
                  <a:pt x="105" y="66"/>
                  <a:pt x="112" y="89"/>
                </a:cubicBezTo>
                <a:cubicBezTo>
                  <a:pt x="94" y="73"/>
                  <a:pt x="77" y="66"/>
                  <a:pt x="66" y="71"/>
                </a:cubicBezTo>
                <a:cubicBezTo>
                  <a:pt x="55" y="77"/>
                  <a:pt x="53" y="93"/>
                  <a:pt x="58" y="114"/>
                </a:cubicBezTo>
                <a:cubicBezTo>
                  <a:pt x="42" y="102"/>
                  <a:pt x="29" y="98"/>
                  <a:pt x="18" y="104"/>
                </a:cubicBezTo>
                <a:cubicBezTo>
                  <a:pt x="0" y="114"/>
                  <a:pt x="4" y="154"/>
                  <a:pt x="27" y="192"/>
                </a:cubicBezTo>
                <a:cubicBezTo>
                  <a:pt x="51" y="231"/>
                  <a:pt x="85" y="254"/>
                  <a:pt x="104" y="244"/>
                </a:cubicBezTo>
                <a:cubicBezTo>
                  <a:pt x="112" y="240"/>
                  <a:pt x="116" y="229"/>
                  <a:pt x="115" y="214"/>
                </a:cubicBezTo>
                <a:cubicBezTo>
                  <a:pt x="135" y="235"/>
                  <a:pt x="155" y="244"/>
                  <a:pt x="167" y="238"/>
                </a:cubicBezTo>
                <a:cubicBezTo>
                  <a:pt x="178" y="231"/>
                  <a:pt x="179" y="213"/>
                  <a:pt x="173" y="190"/>
                </a:cubicBezTo>
                <a:cubicBezTo>
                  <a:pt x="191" y="206"/>
                  <a:pt x="209" y="213"/>
                  <a:pt x="219" y="208"/>
                </a:cubicBezTo>
                <a:cubicBezTo>
                  <a:pt x="230" y="201"/>
                  <a:pt x="232" y="183"/>
                  <a:pt x="226" y="159"/>
                </a:cubicBezTo>
                <a:cubicBezTo>
                  <a:pt x="244" y="176"/>
                  <a:pt x="261" y="183"/>
                  <a:pt x="272" y="177"/>
                </a:cubicBezTo>
                <a:cubicBezTo>
                  <a:pt x="290" y="167"/>
                  <a:pt x="283" y="121"/>
                  <a:pt x="255" y="75"/>
                </a:cubicBezTo>
              </a:path>
            </a:pathLst>
          </a:custGeom>
          <a:solidFill>
            <a:srgbClr val="F99B6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4" name="Google Shape;2094;p214"/>
          <p:cNvSpPr/>
          <p:nvPr/>
        </p:nvSpPr>
        <p:spPr>
          <a:xfrm>
            <a:off x="1508243" y="1644790"/>
            <a:ext cx="954093" cy="817596"/>
          </a:xfrm>
          <a:custGeom>
            <a:rect b="b" l="l" r="r" t="t"/>
            <a:pathLst>
              <a:path extrusionOk="0" h="1136" w="1327">
                <a:moveTo>
                  <a:pt x="1002" y="374"/>
                </a:moveTo>
                <a:lnTo>
                  <a:pt x="1002" y="374"/>
                </a:lnTo>
                <a:cubicBezTo>
                  <a:pt x="1010" y="351"/>
                  <a:pt x="1013" y="327"/>
                  <a:pt x="1013" y="302"/>
                </a:cubicBezTo>
                <a:cubicBezTo>
                  <a:pt x="1013" y="167"/>
                  <a:pt x="906" y="77"/>
                  <a:pt x="778" y="35"/>
                </a:cubicBezTo>
                <a:cubicBezTo>
                  <a:pt x="672" y="0"/>
                  <a:pt x="508" y="4"/>
                  <a:pt x="420" y="191"/>
                </a:cubicBezTo>
                <a:cubicBezTo>
                  <a:pt x="401" y="233"/>
                  <a:pt x="372" y="308"/>
                  <a:pt x="280" y="313"/>
                </a:cubicBezTo>
                <a:cubicBezTo>
                  <a:pt x="126" y="321"/>
                  <a:pt x="0" y="439"/>
                  <a:pt x="0" y="593"/>
                </a:cubicBezTo>
                <a:cubicBezTo>
                  <a:pt x="0" y="732"/>
                  <a:pt x="7" y="1135"/>
                  <a:pt x="926" y="1135"/>
                </a:cubicBezTo>
                <a:cubicBezTo>
                  <a:pt x="1188" y="1135"/>
                  <a:pt x="1326" y="931"/>
                  <a:pt x="1326" y="733"/>
                </a:cubicBezTo>
                <a:cubicBezTo>
                  <a:pt x="1326" y="546"/>
                  <a:pt x="1184" y="393"/>
                  <a:pt x="1002" y="374"/>
                </a:cubicBez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5" name="Google Shape;2095;p214"/>
          <p:cNvSpPr/>
          <p:nvPr/>
        </p:nvSpPr>
        <p:spPr>
          <a:xfrm>
            <a:off x="2690558" y="1815915"/>
            <a:ext cx="380369" cy="684497"/>
          </a:xfrm>
          <a:custGeom>
            <a:rect b="b" l="l" r="r" t="t"/>
            <a:pathLst>
              <a:path extrusionOk="0" h="954" w="530">
                <a:moveTo>
                  <a:pt x="185" y="319"/>
                </a:moveTo>
                <a:lnTo>
                  <a:pt x="185" y="319"/>
                </a:lnTo>
                <a:cubicBezTo>
                  <a:pt x="185" y="319"/>
                  <a:pt x="134" y="247"/>
                  <a:pt x="140" y="159"/>
                </a:cubicBezTo>
                <a:cubicBezTo>
                  <a:pt x="145" y="86"/>
                  <a:pt x="68" y="57"/>
                  <a:pt x="53" y="40"/>
                </a:cubicBezTo>
                <a:cubicBezTo>
                  <a:pt x="22" y="5"/>
                  <a:pt x="114" y="0"/>
                  <a:pt x="139" y="8"/>
                </a:cubicBezTo>
                <a:cubicBezTo>
                  <a:pt x="205" y="32"/>
                  <a:pt x="260" y="131"/>
                  <a:pt x="260" y="131"/>
                </a:cubicBezTo>
                <a:lnTo>
                  <a:pt x="451" y="161"/>
                </a:lnTo>
                <a:cubicBezTo>
                  <a:pt x="487" y="167"/>
                  <a:pt x="515" y="194"/>
                  <a:pt x="521" y="229"/>
                </a:cubicBezTo>
                <a:cubicBezTo>
                  <a:pt x="529" y="275"/>
                  <a:pt x="523" y="339"/>
                  <a:pt x="493" y="378"/>
                </a:cubicBezTo>
                <a:cubicBezTo>
                  <a:pt x="469" y="410"/>
                  <a:pt x="417" y="422"/>
                  <a:pt x="417" y="422"/>
                </a:cubicBezTo>
                <a:lnTo>
                  <a:pt x="361" y="953"/>
                </a:lnTo>
                <a:lnTo>
                  <a:pt x="0" y="785"/>
                </a:lnTo>
                <a:lnTo>
                  <a:pt x="185" y="319"/>
                </a:lnTo>
              </a:path>
            </a:pathLst>
          </a:custGeom>
          <a:solidFill>
            <a:srgbClr val="FEBE9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6" name="Google Shape;2096;p214"/>
          <p:cNvSpPr/>
          <p:nvPr/>
        </p:nvSpPr>
        <p:spPr>
          <a:xfrm>
            <a:off x="848940" y="2059927"/>
            <a:ext cx="2101535" cy="1150343"/>
          </a:xfrm>
          <a:custGeom>
            <a:rect b="b" l="l" r="r" t="t"/>
            <a:pathLst>
              <a:path extrusionOk="0" h="1601" w="2923">
                <a:moveTo>
                  <a:pt x="2561" y="448"/>
                </a:moveTo>
                <a:lnTo>
                  <a:pt x="2512" y="583"/>
                </a:lnTo>
                <a:lnTo>
                  <a:pt x="2154" y="195"/>
                </a:lnTo>
                <a:cubicBezTo>
                  <a:pt x="2039" y="71"/>
                  <a:pt x="1878" y="0"/>
                  <a:pt x="1707" y="0"/>
                </a:cubicBezTo>
                <a:lnTo>
                  <a:pt x="1214" y="0"/>
                </a:lnTo>
                <a:cubicBezTo>
                  <a:pt x="1045" y="0"/>
                  <a:pt x="883" y="71"/>
                  <a:pt x="768" y="195"/>
                </a:cubicBezTo>
                <a:lnTo>
                  <a:pt x="409" y="583"/>
                </a:lnTo>
                <a:lnTo>
                  <a:pt x="360" y="448"/>
                </a:lnTo>
                <a:lnTo>
                  <a:pt x="0" y="616"/>
                </a:lnTo>
                <a:lnTo>
                  <a:pt x="21" y="826"/>
                </a:lnTo>
                <a:cubicBezTo>
                  <a:pt x="31" y="923"/>
                  <a:pt x="91" y="1009"/>
                  <a:pt x="180" y="1048"/>
                </a:cubicBezTo>
                <a:cubicBezTo>
                  <a:pt x="226" y="1069"/>
                  <a:pt x="284" y="1079"/>
                  <a:pt x="355" y="1065"/>
                </a:cubicBezTo>
                <a:cubicBezTo>
                  <a:pt x="394" y="1057"/>
                  <a:pt x="430" y="1040"/>
                  <a:pt x="462" y="1017"/>
                </a:cubicBezTo>
                <a:lnTo>
                  <a:pt x="846" y="659"/>
                </a:lnTo>
                <a:lnTo>
                  <a:pt x="837" y="801"/>
                </a:lnTo>
                <a:cubicBezTo>
                  <a:pt x="826" y="879"/>
                  <a:pt x="857" y="957"/>
                  <a:pt x="919" y="1007"/>
                </a:cubicBezTo>
                <a:lnTo>
                  <a:pt x="965" y="1031"/>
                </a:lnTo>
                <a:lnTo>
                  <a:pt x="993" y="1215"/>
                </a:lnTo>
                <a:cubicBezTo>
                  <a:pt x="1001" y="1263"/>
                  <a:pt x="1001" y="1313"/>
                  <a:pt x="995" y="1361"/>
                </a:cubicBezTo>
                <a:lnTo>
                  <a:pt x="965" y="1600"/>
                </a:lnTo>
                <a:lnTo>
                  <a:pt x="1957" y="1600"/>
                </a:lnTo>
                <a:lnTo>
                  <a:pt x="1927" y="1361"/>
                </a:lnTo>
                <a:cubicBezTo>
                  <a:pt x="1921" y="1313"/>
                  <a:pt x="1922" y="1263"/>
                  <a:pt x="1929" y="1215"/>
                </a:cubicBezTo>
                <a:lnTo>
                  <a:pt x="1957" y="1031"/>
                </a:lnTo>
                <a:lnTo>
                  <a:pt x="2004" y="1007"/>
                </a:lnTo>
                <a:cubicBezTo>
                  <a:pt x="2065" y="957"/>
                  <a:pt x="2097" y="879"/>
                  <a:pt x="2086" y="801"/>
                </a:cubicBezTo>
                <a:lnTo>
                  <a:pt x="2076" y="659"/>
                </a:lnTo>
                <a:lnTo>
                  <a:pt x="2460" y="1017"/>
                </a:lnTo>
                <a:cubicBezTo>
                  <a:pt x="2492" y="1040"/>
                  <a:pt x="2528" y="1057"/>
                  <a:pt x="2567" y="1065"/>
                </a:cubicBezTo>
                <a:cubicBezTo>
                  <a:pt x="2637" y="1079"/>
                  <a:pt x="2695" y="1069"/>
                  <a:pt x="2742" y="1048"/>
                </a:cubicBezTo>
                <a:cubicBezTo>
                  <a:pt x="2831" y="1009"/>
                  <a:pt x="2890" y="923"/>
                  <a:pt x="2900" y="826"/>
                </a:cubicBezTo>
                <a:lnTo>
                  <a:pt x="2922" y="616"/>
                </a:lnTo>
                <a:lnTo>
                  <a:pt x="2561" y="448"/>
                </a:lnTo>
              </a:path>
            </a:pathLst>
          </a:custGeom>
          <a:solidFill>
            <a:srgbClr val="F47168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7" name="Google Shape;2097;p214"/>
          <p:cNvSpPr/>
          <p:nvPr/>
        </p:nvSpPr>
        <p:spPr>
          <a:xfrm>
            <a:off x="2868064" y="1806407"/>
            <a:ext cx="234562" cy="215492"/>
          </a:xfrm>
          <a:custGeom>
            <a:rect b="b" l="l" r="r" t="t"/>
            <a:pathLst>
              <a:path extrusionOk="0" h="300" w="328">
                <a:moveTo>
                  <a:pt x="40" y="88"/>
                </a:moveTo>
                <a:lnTo>
                  <a:pt x="40" y="88"/>
                </a:lnTo>
                <a:cubicBezTo>
                  <a:pt x="72" y="34"/>
                  <a:pt x="114" y="0"/>
                  <a:pt x="135" y="12"/>
                </a:cubicBezTo>
                <a:cubicBezTo>
                  <a:pt x="147" y="19"/>
                  <a:pt x="149" y="41"/>
                  <a:pt x="142" y="69"/>
                </a:cubicBezTo>
                <a:cubicBezTo>
                  <a:pt x="162" y="50"/>
                  <a:pt x="182" y="41"/>
                  <a:pt x="194" y="48"/>
                </a:cubicBezTo>
                <a:cubicBezTo>
                  <a:pt x="206" y="55"/>
                  <a:pt x="208" y="77"/>
                  <a:pt x="202" y="104"/>
                </a:cubicBezTo>
                <a:cubicBezTo>
                  <a:pt x="221" y="85"/>
                  <a:pt x="241" y="77"/>
                  <a:pt x="253" y="83"/>
                </a:cubicBezTo>
                <a:cubicBezTo>
                  <a:pt x="265" y="90"/>
                  <a:pt x="267" y="109"/>
                  <a:pt x="262" y="133"/>
                </a:cubicBezTo>
                <a:cubicBezTo>
                  <a:pt x="278" y="120"/>
                  <a:pt x="295" y="115"/>
                  <a:pt x="307" y="122"/>
                </a:cubicBezTo>
                <a:cubicBezTo>
                  <a:pt x="327" y="133"/>
                  <a:pt x="323" y="181"/>
                  <a:pt x="296" y="226"/>
                </a:cubicBezTo>
                <a:cubicBezTo>
                  <a:pt x="270" y="272"/>
                  <a:pt x="231" y="299"/>
                  <a:pt x="210" y="287"/>
                </a:cubicBezTo>
                <a:cubicBezTo>
                  <a:pt x="201" y="282"/>
                  <a:pt x="197" y="269"/>
                  <a:pt x="198" y="253"/>
                </a:cubicBezTo>
                <a:cubicBezTo>
                  <a:pt x="175" y="276"/>
                  <a:pt x="152" y="288"/>
                  <a:pt x="140" y="280"/>
                </a:cubicBezTo>
                <a:cubicBezTo>
                  <a:pt x="127" y="273"/>
                  <a:pt x="125" y="251"/>
                  <a:pt x="132" y="224"/>
                </a:cubicBezTo>
                <a:cubicBezTo>
                  <a:pt x="111" y="242"/>
                  <a:pt x="93" y="251"/>
                  <a:pt x="80" y="244"/>
                </a:cubicBezTo>
                <a:cubicBezTo>
                  <a:pt x="68" y="237"/>
                  <a:pt x="66" y="215"/>
                  <a:pt x="73" y="187"/>
                </a:cubicBezTo>
                <a:cubicBezTo>
                  <a:pt x="53" y="206"/>
                  <a:pt x="33" y="216"/>
                  <a:pt x="21" y="208"/>
                </a:cubicBezTo>
                <a:cubicBezTo>
                  <a:pt x="0" y="196"/>
                  <a:pt x="9" y="143"/>
                  <a:pt x="40" y="88"/>
                </a:cubicBezTo>
              </a:path>
            </a:pathLst>
          </a:custGeom>
          <a:solidFill>
            <a:srgbClr val="F99B6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8" name="Google Shape;2098;p214"/>
          <p:cNvSpPr/>
          <p:nvPr/>
        </p:nvSpPr>
        <p:spPr>
          <a:xfrm>
            <a:off x="798223" y="1815915"/>
            <a:ext cx="316976" cy="684499"/>
          </a:xfrm>
          <a:custGeom>
            <a:rect b="b" l="l" r="r" t="t"/>
            <a:pathLst>
              <a:path extrusionOk="0" h="953" w="439">
                <a:moveTo>
                  <a:pt x="247" y="275"/>
                </a:moveTo>
                <a:lnTo>
                  <a:pt x="247" y="275"/>
                </a:lnTo>
                <a:cubicBezTo>
                  <a:pt x="247" y="275"/>
                  <a:pt x="314" y="234"/>
                  <a:pt x="317" y="160"/>
                </a:cubicBezTo>
                <a:cubicBezTo>
                  <a:pt x="321" y="68"/>
                  <a:pt x="392" y="61"/>
                  <a:pt x="408" y="43"/>
                </a:cubicBezTo>
                <a:cubicBezTo>
                  <a:pt x="438" y="9"/>
                  <a:pt x="362" y="0"/>
                  <a:pt x="315" y="26"/>
                </a:cubicBezTo>
                <a:cubicBezTo>
                  <a:pt x="252" y="61"/>
                  <a:pt x="0" y="286"/>
                  <a:pt x="0" y="286"/>
                </a:cubicBezTo>
                <a:lnTo>
                  <a:pt x="73" y="952"/>
                </a:lnTo>
                <a:lnTo>
                  <a:pt x="433" y="784"/>
                </a:lnTo>
                <a:lnTo>
                  <a:pt x="247" y="275"/>
                </a:lnTo>
              </a:path>
            </a:pathLst>
          </a:custGeom>
          <a:solidFill>
            <a:srgbClr val="FEBE9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9" name="Google Shape;2099;p214"/>
          <p:cNvSpPr/>
          <p:nvPr/>
        </p:nvSpPr>
        <p:spPr>
          <a:xfrm>
            <a:off x="1543114" y="2871186"/>
            <a:ext cx="713192" cy="339080"/>
          </a:xfrm>
          <a:custGeom>
            <a:rect b="b" l="l" r="r" t="t"/>
            <a:pathLst>
              <a:path extrusionOk="0" h="470" w="993">
                <a:moveTo>
                  <a:pt x="15" y="0"/>
                </a:moveTo>
                <a:lnTo>
                  <a:pt x="28" y="84"/>
                </a:lnTo>
                <a:cubicBezTo>
                  <a:pt x="36" y="132"/>
                  <a:pt x="36" y="182"/>
                  <a:pt x="30" y="230"/>
                </a:cubicBezTo>
                <a:lnTo>
                  <a:pt x="0" y="469"/>
                </a:lnTo>
                <a:lnTo>
                  <a:pt x="992" y="469"/>
                </a:lnTo>
                <a:lnTo>
                  <a:pt x="962" y="230"/>
                </a:lnTo>
                <a:cubicBezTo>
                  <a:pt x="956" y="182"/>
                  <a:pt x="957" y="132"/>
                  <a:pt x="964" y="84"/>
                </a:cubicBezTo>
                <a:lnTo>
                  <a:pt x="977" y="0"/>
                </a:lnTo>
                <a:cubicBezTo>
                  <a:pt x="873" y="87"/>
                  <a:pt x="566" y="340"/>
                  <a:pt x="489" y="348"/>
                </a:cubicBezTo>
                <a:cubicBezTo>
                  <a:pt x="411" y="356"/>
                  <a:pt x="114" y="91"/>
                  <a:pt x="15" y="0"/>
                </a:cubicBezTo>
              </a:path>
            </a:pathLst>
          </a:custGeom>
          <a:solidFill>
            <a:srgbClr val="DB324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0" name="Google Shape;2100;p214"/>
          <p:cNvSpPr/>
          <p:nvPr/>
        </p:nvSpPr>
        <p:spPr>
          <a:xfrm>
            <a:off x="867957" y="2085277"/>
            <a:ext cx="2061192" cy="1125087"/>
          </a:xfrm>
          <a:custGeom>
            <a:rect b="b" l="l" r="r" t="t"/>
            <a:pathLst>
              <a:path extrusionOk="0" h="1948203" w="3569164">
                <a:moveTo>
                  <a:pt x="1779711" y="1944540"/>
                </a:moveTo>
                <a:lnTo>
                  <a:pt x="1795093" y="1944540"/>
                </a:lnTo>
                <a:cubicBezTo>
                  <a:pt x="1792896" y="1946371"/>
                  <a:pt x="1790698" y="1948203"/>
                  <a:pt x="1787402" y="1948203"/>
                </a:cubicBezTo>
                <a:cubicBezTo>
                  <a:pt x="1784106" y="1948203"/>
                  <a:pt x="1780810" y="1946371"/>
                  <a:pt x="1779711" y="1944540"/>
                </a:cubicBezTo>
                <a:close/>
                <a:moveTo>
                  <a:pt x="2124690" y="1592984"/>
                </a:moveTo>
                <a:cubicBezTo>
                  <a:pt x="2134644" y="1592984"/>
                  <a:pt x="2143354" y="1596697"/>
                  <a:pt x="2149576" y="1604125"/>
                </a:cubicBezTo>
                <a:lnTo>
                  <a:pt x="2402172" y="1916067"/>
                </a:lnTo>
                <a:lnTo>
                  <a:pt x="2404661" y="1943300"/>
                </a:lnTo>
                <a:lnTo>
                  <a:pt x="2402172" y="1943300"/>
                </a:lnTo>
                <a:lnTo>
                  <a:pt x="2137133" y="1615265"/>
                </a:lnTo>
                <a:cubicBezTo>
                  <a:pt x="2133400" y="1610314"/>
                  <a:pt x="2129667" y="1609076"/>
                  <a:pt x="2124690" y="1609076"/>
                </a:cubicBezTo>
                <a:cubicBezTo>
                  <a:pt x="2119712" y="1609076"/>
                  <a:pt x="2114735" y="1610314"/>
                  <a:pt x="2112246" y="1614027"/>
                </a:cubicBezTo>
                <a:lnTo>
                  <a:pt x="1818588" y="1943300"/>
                </a:lnTo>
                <a:lnTo>
                  <a:pt x="1796190" y="1943300"/>
                </a:lnTo>
                <a:cubicBezTo>
                  <a:pt x="1798679" y="1942062"/>
                  <a:pt x="1798679" y="1942062"/>
                  <a:pt x="1799923" y="1939587"/>
                </a:cubicBezTo>
                <a:lnTo>
                  <a:pt x="2099803" y="1602887"/>
                </a:lnTo>
                <a:cubicBezTo>
                  <a:pt x="2106025" y="1596697"/>
                  <a:pt x="2114735" y="1592984"/>
                  <a:pt x="2124690" y="1592984"/>
                </a:cubicBezTo>
                <a:close/>
                <a:moveTo>
                  <a:pt x="1458676" y="1592984"/>
                </a:moveTo>
                <a:cubicBezTo>
                  <a:pt x="1468631" y="1592984"/>
                  <a:pt x="1477341" y="1595468"/>
                  <a:pt x="1483562" y="1602922"/>
                </a:cubicBezTo>
                <a:lnTo>
                  <a:pt x="1774733" y="1939569"/>
                </a:lnTo>
                <a:cubicBezTo>
                  <a:pt x="1775977" y="1940811"/>
                  <a:pt x="1777221" y="1942054"/>
                  <a:pt x="1778466" y="1943296"/>
                </a:cubicBezTo>
                <a:lnTo>
                  <a:pt x="1756068" y="1943296"/>
                </a:lnTo>
                <a:lnTo>
                  <a:pt x="1471119" y="1614102"/>
                </a:lnTo>
                <a:cubicBezTo>
                  <a:pt x="1468631" y="1610375"/>
                  <a:pt x="1463653" y="1607891"/>
                  <a:pt x="1458676" y="1607891"/>
                </a:cubicBezTo>
                <a:cubicBezTo>
                  <a:pt x="1453699" y="1607891"/>
                  <a:pt x="1449966" y="1610375"/>
                  <a:pt x="1446233" y="1614102"/>
                </a:cubicBezTo>
                <a:lnTo>
                  <a:pt x="1191148" y="1943296"/>
                </a:lnTo>
                <a:lnTo>
                  <a:pt x="1169995" y="1943296"/>
                </a:lnTo>
                <a:lnTo>
                  <a:pt x="1171239" y="1939569"/>
                </a:lnTo>
                <a:cubicBezTo>
                  <a:pt x="1172483" y="1938327"/>
                  <a:pt x="1174972" y="1935842"/>
                  <a:pt x="1177461" y="1934600"/>
                </a:cubicBezTo>
                <a:lnTo>
                  <a:pt x="1433790" y="1604164"/>
                </a:lnTo>
                <a:cubicBezTo>
                  <a:pt x="1440011" y="1596710"/>
                  <a:pt x="1448722" y="1592984"/>
                  <a:pt x="1458676" y="1592984"/>
                </a:cubicBezTo>
                <a:close/>
                <a:moveTo>
                  <a:pt x="3240463" y="1202978"/>
                </a:moveTo>
                <a:cubicBezTo>
                  <a:pt x="3250433" y="1202978"/>
                  <a:pt x="3260403" y="1207825"/>
                  <a:pt x="3266635" y="1216306"/>
                </a:cubicBezTo>
                <a:lnTo>
                  <a:pt x="3316486" y="1281738"/>
                </a:lnTo>
                <a:cubicBezTo>
                  <a:pt x="3310254" y="1282949"/>
                  <a:pt x="3305269" y="1282949"/>
                  <a:pt x="3299038" y="1284161"/>
                </a:cubicBezTo>
                <a:lnTo>
                  <a:pt x="3254172" y="1224788"/>
                </a:lnTo>
                <a:cubicBezTo>
                  <a:pt x="3250433" y="1221153"/>
                  <a:pt x="3245448" y="1218730"/>
                  <a:pt x="3240463" y="1218730"/>
                </a:cubicBezTo>
                <a:cubicBezTo>
                  <a:pt x="3234231" y="1218730"/>
                  <a:pt x="3230493" y="1221153"/>
                  <a:pt x="3226754" y="1226000"/>
                </a:cubicBezTo>
                <a:lnTo>
                  <a:pt x="3188119" y="1284161"/>
                </a:lnTo>
                <a:cubicBezTo>
                  <a:pt x="3181888" y="1282949"/>
                  <a:pt x="3175656" y="1282949"/>
                  <a:pt x="3169425" y="1281738"/>
                </a:cubicBezTo>
                <a:lnTo>
                  <a:pt x="3213045" y="1217518"/>
                </a:lnTo>
                <a:cubicBezTo>
                  <a:pt x="3219276" y="1207825"/>
                  <a:pt x="3229246" y="1202978"/>
                  <a:pt x="3240463" y="1202978"/>
                </a:cubicBezTo>
                <a:close/>
                <a:moveTo>
                  <a:pt x="2127066" y="1197484"/>
                </a:moveTo>
                <a:cubicBezTo>
                  <a:pt x="2137051" y="1197484"/>
                  <a:pt x="2145788" y="1202481"/>
                  <a:pt x="2152029" y="1209976"/>
                </a:cubicBezTo>
                <a:lnTo>
                  <a:pt x="2371699" y="1483564"/>
                </a:lnTo>
                <a:cubicBezTo>
                  <a:pt x="2369203" y="1489810"/>
                  <a:pt x="2369203" y="1497306"/>
                  <a:pt x="2367954" y="1504801"/>
                </a:cubicBezTo>
                <a:lnTo>
                  <a:pt x="2139547" y="1219970"/>
                </a:lnTo>
                <a:cubicBezTo>
                  <a:pt x="2135803" y="1216223"/>
                  <a:pt x="2132059" y="1213724"/>
                  <a:pt x="2127066" y="1213724"/>
                </a:cubicBezTo>
                <a:cubicBezTo>
                  <a:pt x="2122074" y="1213724"/>
                  <a:pt x="2117081" y="1216223"/>
                  <a:pt x="2114585" y="1218721"/>
                </a:cubicBezTo>
                <a:lnTo>
                  <a:pt x="1813786" y="1558519"/>
                </a:lnTo>
                <a:cubicBezTo>
                  <a:pt x="1807546" y="1566015"/>
                  <a:pt x="1797561" y="1569763"/>
                  <a:pt x="1788824" y="1569763"/>
                </a:cubicBezTo>
                <a:cubicBezTo>
                  <a:pt x="1778839" y="1569763"/>
                  <a:pt x="1771350" y="1566015"/>
                  <a:pt x="1765109" y="1558519"/>
                </a:cubicBezTo>
                <a:lnTo>
                  <a:pt x="1471799" y="1219970"/>
                </a:lnTo>
                <a:cubicBezTo>
                  <a:pt x="1469303" y="1216223"/>
                  <a:pt x="1464311" y="1213724"/>
                  <a:pt x="1459318" y="1213724"/>
                </a:cubicBezTo>
                <a:cubicBezTo>
                  <a:pt x="1454326" y="1213724"/>
                  <a:pt x="1450581" y="1216223"/>
                  <a:pt x="1446837" y="1219970"/>
                </a:cubicBezTo>
                <a:lnTo>
                  <a:pt x="1210941" y="1524789"/>
                </a:lnTo>
                <a:cubicBezTo>
                  <a:pt x="1210941" y="1517294"/>
                  <a:pt x="1209693" y="1508549"/>
                  <a:pt x="1208445" y="1501053"/>
                </a:cubicBezTo>
                <a:lnTo>
                  <a:pt x="1434356" y="1209976"/>
                </a:lnTo>
                <a:cubicBezTo>
                  <a:pt x="1440596" y="1202481"/>
                  <a:pt x="1449333" y="1198733"/>
                  <a:pt x="1459318" y="1198733"/>
                </a:cubicBezTo>
                <a:cubicBezTo>
                  <a:pt x="1468055" y="1197484"/>
                  <a:pt x="1478040" y="1202481"/>
                  <a:pt x="1484281" y="1209976"/>
                </a:cubicBezTo>
                <a:lnTo>
                  <a:pt x="1776343" y="1548525"/>
                </a:lnTo>
                <a:cubicBezTo>
                  <a:pt x="1780087" y="1552273"/>
                  <a:pt x="1783831" y="1553522"/>
                  <a:pt x="1788824" y="1553522"/>
                </a:cubicBezTo>
                <a:cubicBezTo>
                  <a:pt x="1793816" y="1553522"/>
                  <a:pt x="1797561" y="1552273"/>
                  <a:pt x="1801305" y="1548525"/>
                </a:cubicBezTo>
                <a:lnTo>
                  <a:pt x="2102104" y="1207478"/>
                </a:lnTo>
                <a:cubicBezTo>
                  <a:pt x="2108344" y="1201232"/>
                  <a:pt x="2117081" y="1197484"/>
                  <a:pt x="2127066" y="1197484"/>
                </a:cubicBezTo>
                <a:close/>
                <a:moveTo>
                  <a:pt x="398084" y="1197484"/>
                </a:moveTo>
                <a:cubicBezTo>
                  <a:pt x="407927" y="1198746"/>
                  <a:pt x="417770" y="1205055"/>
                  <a:pt x="422692" y="1213889"/>
                </a:cubicBezTo>
                <a:lnTo>
                  <a:pt x="454682" y="1266890"/>
                </a:lnTo>
                <a:cubicBezTo>
                  <a:pt x="448530" y="1269414"/>
                  <a:pt x="444839" y="1270676"/>
                  <a:pt x="438687" y="1271938"/>
                </a:cubicBezTo>
                <a:lnTo>
                  <a:pt x="409157" y="1221460"/>
                </a:lnTo>
                <a:cubicBezTo>
                  <a:pt x="405466" y="1217675"/>
                  <a:pt x="401775" y="1215151"/>
                  <a:pt x="396853" y="1213889"/>
                </a:cubicBezTo>
                <a:cubicBezTo>
                  <a:pt x="391932" y="1213889"/>
                  <a:pt x="387010" y="1216413"/>
                  <a:pt x="383319" y="1218937"/>
                </a:cubicBezTo>
                <a:lnTo>
                  <a:pt x="323029" y="1289605"/>
                </a:lnTo>
                <a:cubicBezTo>
                  <a:pt x="315646" y="1288343"/>
                  <a:pt x="308264" y="1288343"/>
                  <a:pt x="302112" y="1287081"/>
                </a:cubicBezTo>
                <a:lnTo>
                  <a:pt x="371015" y="1208841"/>
                </a:lnTo>
                <a:cubicBezTo>
                  <a:pt x="378397" y="1201270"/>
                  <a:pt x="388240" y="1197484"/>
                  <a:pt x="398084" y="1197484"/>
                </a:cubicBezTo>
                <a:close/>
                <a:moveTo>
                  <a:pt x="402932" y="803233"/>
                </a:moveTo>
                <a:cubicBezTo>
                  <a:pt x="412932" y="803233"/>
                  <a:pt x="422933" y="809471"/>
                  <a:pt x="427933" y="818204"/>
                </a:cubicBezTo>
                <a:lnTo>
                  <a:pt x="625438" y="1141327"/>
                </a:lnTo>
                <a:cubicBezTo>
                  <a:pt x="626688" y="1142574"/>
                  <a:pt x="627938" y="1143822"/>
                  <a:pt x="630438" y="1146317"/>
                </a:cubicBezTo>
                <a:lnTo>
                  <a:pt x="617937" y="1156297"/>
                </a:lnTo>
                <a:cubicBezTo>
                  <a:pt x="616687" y="1155050"/>
                  <a:pt x="614187" y="1152555"/>
                  <a:pt x="611687" y="1148812"/>
                </a:cubicBezTo>
                <a:lnTo>
                  <a:pt x="414182" y="826937"/>
                </a:lnTo>
                <a:cubicBezTo>
                  <a:pt x="410432" y="821947"/>
                  <a:pt x="406682" y="819452"/>
                  <a:pt x="401682" y="818204"/>
                </a:cubicBezTo>
                <a:cubicBezTo>
                  <a:pt x="396682" y="818204"/>
                  <a:pt x="391682" y="820699"/>
                  <a:pt x="387932" y="824442"/>
                </a:cubicBezTo>
                <a:lnTo>
                  <a:pt x="85424" y="1160040"/>
                </a:lnTo>
                <a:cubicBezTo>
                  <a:pt x="81674" y="1163783"/>
                  <a:pt x="76674" y="1166278"/>
                  <a:pt x="70424" y="1168773"/>
                </a:cubicBezTo>
                <a:cubicBezTo>
                  <a:pt x="66674" y="1163783"/>
                  <a:pt x="64174" y="1158793"/>
                  <a:pt x="60424" y="1155050"/>
                </a:cubicBezTo>
                <a:cubicBezTo>
                  <a:pt x="64174" y="1155050"/>
                  <a:pt x="70424" y="1152555"/>
                  <a:pt x="72924" y="1148812"/>
                </a:cubicBezTo>
                <a:lnTo>
                  <a:pt x="375431" y="813214"/>
                </a:lnTo>
                <a:cubicBezTo>
                  <a:pt x="382932" y="805728"/>
                  <a:pt x="392932" y="801986"/>
                  <a:pt x="402932" y="803233"/>
                </a:cubicBezTo>
                <a:close/>
                <a:moveTo>
                  <a:pt x="915972" y="801988"/>
                </a:moveTo>
                <a:cubicBezTo>
                  <a:pt x="925921" y="801988"/>
                  <a:pt x="935871" y="808158"/>
                  <a:pt x="942089" y="816797"/>
                </a:cubicBezTo>
                <a:lnTo>
                  <a:pt x="954526" y="837777"/>
                </a:lnTo>
                <a:lnTo>
                  <a:pt x="943333" y="848884"/>
                </a:lnTo>
                <a:lnTo>
                  <a:pt x="928409" y="825436"/>
                </a:lnTo>
                <a:cubicBezTo>
                  <a:pt x="925921" y="821734"/>
                  <a:pt x="919703" y="818031"/>
                  <a:pt x="914728" y="818031"/>
                </a:cubicBezTo>
                <a:cubicBezTo>
                  <a:pt x="909753" y="818031"/>
                  <a:pt x="904779" y="820500"/>
                  <a:pt x="901047" y="825436"/>
                </a:cubicBezTo>
                <a:lnTo>
                  <a:pt x="755536" y="1022896"/>
                </a:lnTo>
                <a:lnTo>
                  <a:pt x="692108" y="1080900"/>
                </a:lnTo>
                <a:lnTo>
                  <a:pt x="888611" y="815563"/>
                </a:lnTo>
                <a:cubicBezTo>
                  <a:pt x="894829" y="806924"/>
                  <a:pt x="904779" y="801988"/>
                  <a:pt x="915972" y="801988"/>
                </a:cubicBezTo>
                <a:close/>
                <a:moveTo>
                  <a:pt x="2686290" y="801986"/>
                </a:moveTo>
                <a:cubicBezTo>
                  <a:pt x="2696227" y="801986"/>
                  <a:pt x="2706164" y="805698"/>
                  <a:pt x="2713616" y="814359"/>
                </a:cubicBezTo>
                <a:lnTo>
                  <a:pt x="2971970" y="1139780"/>
                </a:lnTo>
                <a:cubicBezTo>
                  <a:pt x="2974454" y="1144729"/>
                  <a:pt x="2979423" y="1147204"/>
                  <a:pt x="2984391" y="1145967"/>
                </a:cubicBezTo>
                <a:cubicBezTo>
                  <a:pt x="2989359" y="1145967"/>
                  <a:pt x="2995570" y="1144729"/>
                  <a:pt x="2998054" y="1139780"/>
                </a:cubicBezTo>
                <a:lnTo>
                  <a:pt x="3210451" y="818071"/>
                </a:lnTo>
                <a:cubicBezTo>
                  <a:pt x="3216661" y="809410"/>
                  <a:pt x="3226598" y="803223"/>
                  <a:pt x="3237776" y="803223"/>
                </a:cubicBezTo>
                <a:cubicBezTo>
                  <a:pt x="3247713" y="803223"/>
                  <a:pt x="3257650" y="808172"/>
                  <a:pt x="3263860" y="816834"/>
                </a:cubicBezTo>
                <a:lnTo>
                  <a:pt x="3499857" y="1137305"/>
                </a:lnTo>
                <a:cubicBezTo>
                  <a:pt x="3502341" y="1141017"/>
                  <a:pt x="3507309" y="1143492"/>
                  <a:pt x="3513520" y="1143492"/>
                </a:cubicBezTo>
                <a:cubicBezTo>
                  <a:pt x="3514762" y="1143492"/>
                  <a:pt x="3517246" y="1142255"/>
                  <a:pt x="3519730" y="1141017"/>
                </a:cubicBezTo>
                <a:cubicBezTo>
                  <a:pt x="3514762" y="1147204"/>
                  <a:pt x="3512277" y="1153391"/>
                  <a:pt x="3507309" y="1158340"/>
                </a:cubicBezTo>
                <a:cubicBezTo>
                  <a:pt x="3498614" y="1157103"/>
                  <a:pt x="3491162" y="1152153"/>
                  <a:pt x="3486194" y="1145967"/>
                </a:cubicBezTo>
                <a:lnTo>
                  <a:pt x="3251439" y="825495"/>
                </a:lnTo>
                <a:cubicBezTo>
                  <a:pt x="3247713" y="821783"/>
                  <a:pt x="3242745" y="819309"/>
                  <a:pt x="3237776" y="819309"/>
                </a:cubicBezTo>
                <a:cubicBezTo>
                  <a:pt x="3231566" y="819309"/>
                  <a:pt x="3227840" y="821783"/>
                  <a:pt x="3224114" y="826733"/>
                </a:cubicBezTo>
                <a:lnTo>
                  <a:pt x="3011717" y="1148441"/>
                </a:lnTo>
                <a:cubicBezTo>
                  <a:pt x="3005506" y="1157103"/>
                  <a:pt x="2995570" y="1162052"/>
                  <a:pt x="2985633" y="1163289"/>
                </a:cubicBezTo>
                <a:cubicBezTo>
                  <a:pt x="2975696" y="1163289"/>
                  <a:pt x="2965760" y="1158340"/>
                  <a:pt x="2958307" y="1150916"/>
                </a:cubicBezTo>
                <a:lnTo>
                  <a:pt x="2699953" y="824258"/>
                </a:lnTo>
                <a:cubicBezTo>
                  <a:pt x="2697469" y="820546"/>
                  <a:pt x="2692501" y="818071"/>
                  <a:pt x="2687533" y="818071"/>
                </a:cubicBezTo>
                <a:cubicBezTo>
                  <a:pt x="2682564" y="818071"/>
                  <a:pt x="2677596" y="820546"/>
                  <a:pt x="2673870" y="825495"/>
                </a:cubicBezTo>
                <a:lnTo>
                  <a:pt x="2647786" y="863853"/>
                </a:lnTo>
                <a:lnTo>
                  <a:pt x="2636607" y="852717"/>
                </a:lnTo>
                <a:lnTo>
                  <a:pt x="2661449" y="816834"/>
                </a:lnTo>
                <a:cubicBezTo>
                  <a:pt x="2666417" y="806935"/>
                  <a:pt x="2676354" y="801986"/>
                  <a:pt x="2686290" y="801986"/>
                </a:cubicBezTo>
                <a:close/>
                <a:moveTo>
                  <a:pt x="2126762" y="796494"/>
                </a:moveTo>
                <a:cubicBezTo>
                  <a:pt x="2136738" y="796494"/>
                  <a:pt x="2145467" y="801491"/>
                  <a:pt x="2151702" y="808986"/>
                </a:cubicBezTo>
                <a:lnTo>
                  <a:pt x="2419806" y="1142538"/>
                </a:lnTo>
                <a:cubicBezTo>
                  <a:pt x="2422300" y="1146286"/>
                  <a:pt x="2427288" y="1148784"/>
                  <a:pt x="2432276" y="1148784"/>
                </a:cubicBezTo>
                <a:cubicBezTo>
                  <a:pt x="2438511" y="1148784"/>
                  <a:pt x="2442252" y="1146286"/>
                  <a:pt x="2445993" y="1141289"/>
                </a:cubicBezTo>
                <a:lnTo>
                  <a:pt x="2568199" y="957648"/>
                </a:lnTo>
                <a:cubicBezTo>
                  <a:pt x="2569446" y="966393"/>
                  <a:pt x="2569446" y="975138"/>
                  <a:pt x="2569446" y="985132"/>
                </a:cubicBezTo>
                <a:lnTo>
                  <a:pt x="2459710" y="1150034"/>
                </a:lnTo>
                <a:cubicBezTo>
                  <a:pt x="2453475" y="1160028"/>
                  <a:pt x="2444746" y="1165025"/>
                  <a:pt x="2433523" y="1165025"/>
                </a:cubicBezTo>
                <a:cubicBezTo>
                  <a:pt x="2422300" y="1166274"/>
                  <a:pt x="2413571" y="1161277"/>
                  <a:pt x="2406089" y="1152532"/>
                </a:cubicBezTo>
                <a:lnTo>
                  <a:pt x="2139232" y="818980"/>
                </a:lnTo>
                <a:cubicBezTo>
                  <a:pt x="2135491" y="815233"/>
                  <a:pt x="2131750" y="812734"/>
                  <a:pt x="2126762" y="812734"/>
                </a:cubicBezTo>
                <a:cubicBezTo>
                  <a:pt x="2121774" y="812734"/>
                  <a:pt x="2116786" y="815233"/>
                  <a:pt x="2114292" y="817731"/>
                </a:cubicBezTo>
                <a:lnTo>
                  <a:pt x="1813765" y="1157529"/>
                </a:lnTo>
                <a:cubicBezTo>
                  <a:pt x="1807530" y="1165025"/>
                  <a:pt x="1797554" y="1168773"/>
                  <a:pt x="1788826" y="1168773"/>
                </a:cubicBezTo>
                <a:cubicBezTo>
                  <a:pt x="1778850" y="1168773"/>
                  <a:pt x="1771368" y="1165025"/>
                  <a:pt x="1765133" y="1157529"/>
                </a:cubicBezTo>
                <a:lnTo>
                  <a:pt x="1472088" y="818980"/>
                </a:lnTo>
                <a:cubicBezTo>
                  <a:pt x="1469594" y="815233"/>
                  <a:pt x="1464606" y="813983"/>
                  <a:pt x="1459618" y="813983"/>
                </a:cubicBezTo>
                <a:cubicBezTo>
                  <a:pt x="1454630" y="813983"/>
                  <a:pt x="1450889" y="815233"/>
                  <a:pt x="1447148" y="818980"/>
                </a:cubicBezTo>
                <a:lnTo>
                  <a:pt x="1190266" y="1152532"/>
                </a:lnTo>
                <a:cubicBezTo>
                  <a:pt x="1184031" y="1160028"/>
                  <a:pt x="1172808" y="1165025"/>
                  <a:pt x="1162832" y="1163775"/>
                </a:cubicBezTo>
                <a:cubicBezTo>
                  <a:pt x="1151609" y="1163775"/>
                  <a:pt x="1142881" y="1157529"/>
                  <a:pt x="1136646" y="1150034"/>
                </a:cubicBezTo>
                <a:lnTo>
                  <a:pt x="1010699" y="953900"/>
                </a:lnTo>
                <a:cubicBezTo>
                  <a:pt x="1010699" y="952651"/>
                  <a:pt x="1010699" y="951402"/>
                  <a:pt x="1010699" y="951402"/>
                </a:cubicBezTo>
                <a:lnTo>
                  <a:pt x="1011946" y="927666"/>
                </a:lnTo>
                <a:lnTo>
                  <a:pt x="1150362" y="1140040"/>
                </a:lnTo>
                <a:cubicBezTo>
                  <a:pt x="1154103" y="1145037"/>
                  <a:pt x="1157844" y="1147535"/>
                  <a:pt x="1164079" y="1147535"/>
                </a:cubicBezTo>
                <a:cubicBezTo>
                  <a:pt x="1169067" y="1147535"/>
                  <a:pt x="1174055" y="1146286"/>
                  <a:pt x="1177796" y="1141289"/>
                </a:cubicBezTo>
                <a:lnTo>
                  <a:pt x="1434678" y="808986"/>
                </a:lnTo>
                <a:cubicBezTo>
                  <a:pt x="1440913" y="801491"/>
                  <a:pt x="1449642" y="797743"/>
                  <a:pt x="1459618" y="797743"/>
                </a:cubicBezTo>
                <a:cubicBezTo>
                  <a:pt x="1468347" y="797743"/>
                  <a:pt x="1478323" y="801491"/>
                  <a:pt x="1484558" y="808986"/>
                </a:cubicBezTo>
                <a:lnTo>
                  <a:pt x="1776356" y="1147535"/>
                </a:lnTo>
                <a:cubicBezTo>
                  <a:pt x="1780096" y="1151283"/>
                  <a:pt x="1783838" y="1152532"/>
                  <a:pt x="1788826" y="1153781"/>
                </a:cubicBezTo>
                <a:cubicBezTo>
                  <a:pt x="1793814" y="1152532"/>
                  <a:pt x="1797554" y="1151283"/>
                  <a:pt x="1801296" y="1147535"/>
                </a:cubicBezTo>
                <a:lnTo>
                  <a:pt x="2101822" y="807737"/>
                </a:lnTo>
                <a:cubicBezTo>
                  <a:pt x="2108057" y="800242"/>
                  <a:pt x="2116786" y="796494"/>
                  <a:pt x="2126762" y="796494"/>
                </a:cubicBezTo>
                <a:close/>
                <a:moveTo>
                  <a:pt x="3400129" y="626210"/>
                </a:moveTo>
                <a:lnTo>
                  <a:pt x="3431202" y="640112"/>
                </a:lnTo>
                <a:lnTo>
                  <a:pt x="3504533" y="743751"/>
                </a:lnTo>
                <a:cubicBezTo>
                  <a:pt x="3507019" y="747543"/>
                  <a:pt x="3511990" y="750070"/>
                  <a:pt x="3518205" y="748807"/>
                </a:cubicBezTo>
                <a:cubicBezTo>
                  <a:pt x="3524420" y="748807"/>
                  <a:pt x="3528148" y="746279"/>
                  <a:pt x="3531877" y="741223"/>
                </a:cubicBezTo>
                <a:lnTo>
                  <a:pt x="3554249" y="699515"/>
                </a:lnTo>
                <a:lnTo>
                  <a:pt x="3569164" y="705835"/>
                </a:lnTo>
                <a:lnTo>
                  <a:pt x="3545549" y="748807"/>
                </a:lnTo>
                <a:cubicBezTo>
                  <a:pt x="3540577" y="758918"/>
                  <a:pt x="3530634" y="765237"/>
                  <a:pt x="3519448" y="766501"/>
                </a:cubicBezTo>
                <a:cubicBezTo>
                  <a:pt x="3508262" y="767765"/>
                  <a:pt x="3497076" y="761445"/>
                  <a:pt x="3490861" y="752598"/>
                </a:cubicBezTo>
                <a:close/>
                <a:moveTo>
                  <a:pt x="229450" y="604238"/>
                </a:moveTo>
                <a:lnTo>
                  <a:pt x="87768" y="761910"/>
                </a:lnTo>
                <a:cubicBezTo>
                  <a:pt x="81498" y="769478"/>
                  <a:pt x="71468" y="773262"/>
                  <a:pt x="61437" y="772001"/>
                </a:cubicBezTo>
                <a:cubicBezTo>
                  <a:pt x="51407" y="772001"/>
                  <a:pt x="43884" y="766955"/>
                  <a:pt x="37615" y="759387"/>
                </a:cubicBezTo>
                <a:lnTo>
                  <a:pt x="0" y="710193"/>
                </a:lnTo>
                <a:lnTo>
                  <a:pt x="15046" y="703887"/>
                </a:lnTo>
                <a:lnTo>
                  <a:pt x="50153" y="749296"/>
                </a:lnTo>
                <a:cubicBezTo>
                  <a:pt x="52660" y="754342"/>
                  <a:pt x="57676" y="756864"/>
                  <a:pt x="62691" y="756864"/>
                </a:cubicBezTo>
                <a:cubicBezTo>
                  <a:pt x="66453" y="756864"/>
                  <a:pt x="72722" y="754342"/>
                  <a:pt x="75229" y="750558"/>
                </a:cubicBezTo>
                <a:lnTo>
                  <a:pt x="191835" y="620636"/>
                </a:lnTo>
                <a:close/>
                <a:moveTo>
                  <a:pt x="2128885" y="400994"/>
                </a:moveTo>
                <a:cubicBezTo>
                  <a:pt x="2138860" y="400994"/>
                  <a:pt x="2147588" y="405974"/>
                  <a:pt x="2153823" y="413445"/>
                </a:cubicBezTo>
                <a:lnTo>
                  <a:pt x="2421913" y="745885"/>
                </a:lnTo>
                <a:cubicBezTo>
                  <a:pt x="2424407" y="749620"/>
                  <a:pt x="2429394" y="752110"/>
                  <a:pt x="2434382" y="752110"/>
                </a:cubicBezTo>
                <a:cubicBezTo>
                  <a:pt x="2440617" y="752110"/>
                  <a:pt x="2444358" y="749620"/>
                  <a:pt x="2448098" y="745885"/>
                </a:cubicBezTo>
                <a:lnTo>
                  <a:pt x="2666311" y="419670"/>
                </a:lnTo>
                <a:cubicBezTo>
                  <a:pt x="2671298" y="410954"/>
                  <a:pt x="2681274" y="404729"/>
                  <a:pt x="2691249" y="404729"/>
                </a:cubicBezTo>
                <a:cubicBezTo>
                  <a:pt x="2701225" y="404729"/>
                  <a:pt x="2711200" y="408464"/>
                  <a:pt x="2718682" y="417180"/>
                </a:cubicBezTo>
                <a:lnTo>
                  <a:pt x="2978043" y="745885"/>
                </a:lnTo>
                <a:cubicBezTo>
                  <a:pt x="2980537" y="749620"/>
                  <a:pt x="2985524" y="752110"/>
                  <a:pt x="2990512" y="752110"/>
                </a:cubicBezTo>
                <a:cubicBezTo>
                  <a:pt x="2995500" y="752110"/>
                  <a:pt x="3001734" y="749620"/>
                  <a:pt x="3004228" y="744640"/>
                </a:cubicBezTo>
                <a:lnTo>
                  <a:pt x="3069069" y="646277"/>
                </a:lnTo>
                <a:lnTo>
                  <a:pt x="3080291" y="657483"/>
                </a:lnTo>
                <a:lnTo>
                  <a:pt x="3017945" y="753355"/>
                </a:lnTo>
                <a:cubicBezTo>
                  <a:pt x="3011710" y="762071"/>
                  <a:pt x="3001734" y="768296"/>
                  <a:pt x="2991759" y="768296"/>
                </a:cubicBezTo>
                <a:cubicBezTo>
                  <a:pt x="2980537" y="768296"/>
                  <a:pt x="2971808" y="763316"/>
                  <a:pt x="2964327" y="755845"/>
                </a:cubicBezTo>
                <a:lnTo>
                  <a:pt x="2704966" y="427141"/>
                </a:lnTo>
                <a:cubicBezTo>
                  <a:pt x="2702472" y="423405"/>
                  <a:pt x="2697484" y="420915"/>
                  <a:pt x="2692496" y="420915"/>
                </a:cubicBezTo>
                <a:cubicBezTo>
                  <a:pt x="2687508" y="420915"/>
                  <a:pt x="2682521" y="424651"/>
                  <a:pt x="2678780" y="428386"/>
                </a:cubicBezTo>
                <a:lnTo>
                  <a:pt x="2461814" y="753355"/>
                </a:lnTo>
                <a:cubicBezTo>
                  <a:pt x="2455580" y="763316"/>
                  <a:pt x="2446851" y="768296"/>
                  <a:pt x="2435629" y="768296"/>
                </a:cubicBezTo>
                <a:cubicBezTo>
                  <a:pt x="2425654" y="769541"/>
                  <a:pt x="2415678" y="764561"/>
                  <a:pt x="2408197" y="755845"/>
                </a:cubicBezTo>
                <a:lnTo>
                  <a:pt x="2141354" y="423405"/>
                </a:lnTo>
                <a:cubicBezTo>
                  <a:pt x="2137613" y="419670"/>
                  <a:pt x="2133872" y="417180"/>
                  <a:pt x="2128885" y="417180"/>
                </a:cubicBezTo>
                <a:cubicBezTo>
                  <a:pt x="2123897" y="417180"/>
                  <a:pt x="2118909" y="419670"/>
                  <a:pt x="2116415" y="422160"/>
                </a:cubicBezTo>
                <a:lnTo>
                  <a:pt x="1815906" y="762071"/>
                </a:lnTo>
                <a:cubicBezTo>
                  <a:pt x="1809671" y="768296"/>
                  <a:pt x="1799695" y="773277"/>
                  <a:pt x="1790967" y="773277"/>
                </a:cubicBezTo>
                <a:cubicBezTo>
                  <a:pt x="1780992" y="773277"/>
                  <a:pt x="1773510" y="768296"/>
                  <a:pt x="1767275" y="762071"/>
                </a:cubicBezTo>
                <a:lnTo>
                  <a:pt x="1474247" y="424651"/>
                </a:lnTo>
                <a:cubicBezTo>
                  <a:pt x="1471753" y="419670"/>
                  <a:pt x="1466765" y="418425"/>
                  <a:pt x="1461778" y="418425"/>
                </a:cubicBezTo>
                <a:cubicBezTo>
                  <a:pt x="1456790" y="418425"/>
                  <a:pt x="1453049" y="419670"/>
                  <a:pt x="1449308" y="424651"/>
                </a:cubicBezTo>
                <a:lnTo>
                  <a:pt x="1192441" y="755845"/>
                </a:lnTo>
                <a:cubicBezTo>
                  <a:pt x="1186206" y="763316"/>
                  <a:pt x="1174984" y="768296"/>
                  <a:pt x="1165009" y="768296"/>
                </a:cubicBezTo>
                <a:cubicBezTo>
                  <a:pt x="1153786" y="767051"/>
                  <a:pt x="1145058" y="762071"/>
                  <a:pt x="1138823" y="753355"/>
                </a:cubicBezTo>
                <a:lnTo>
                  <a:pt x="929339" y="430876"/>
                </a:lnTo>
                <a:cubicBezTo>
                  <a:pt x="926845" y="425896"/>
                  <a:pt x="920611" y="422160"/>
                  <a:pt x="915623" y="422160"/>
                </a:cubicBezTo>
                <a:cubicBezTo>
                  <a:pt x="910635" y="422160"/>
                  <a:pt x="905647" y="424651"/>
                  <a:pt x="901907" y="429631"/>
                </a:cubicBezTo>
                <a:lnTo>
                  <a:pt x="663743" y="752110"/>
                </a:lnTo>
                <a:cubicBezTo>
                  <a:pt x="657509" y="762071"/>
                  <a:pt x="647533" y="765806"/>
                  <a:pt x="636311" y="765806"/>
                </a:cubicBezTo>
                <a:cubicBezTo>
                  <a:pt x="626335" y="765806"/>
                  <a:pt x="616360" y="759581"/>
                  <a:pt x="610125" y="749620"/>
                </a:cubicBezTo>
                <a:lnTo>
                  <a:pt x="532816" y="625111"/>
                </a:lnTo>
                <a:lnTo>
                  <a:pt x="544038" y="611415"/>
                </a:lnTo>
                <a:lnTo>
                  <a:pt x="623842" y="742149"/>
                </a:lnTo>
                <a:cubicBezTo>
                  <a:pt x="627582" y="747130"/>
                  <a:pt x="631323" y="749620"/>
                  <a:pt x="637558" y="749620"/>
                </a:cubicBezTo>
                <a:cubicBezTo>
                  <a:pt x="642545" y="749620"/>
                  <a:pt x="647533" y="747130"/>
                  <a:pt x="651274" y="743394"/>
                </a:cubicBezTo>
                <a:lnTo>
                  <a:pt x="889437" y="419670"/>
                </a:lnTo>
                <a:cubicBezTo>
                  <a:pt x="895672" y="410954"/>
                  <a:pt x="905647" y="405974"/>
                  <a:pt x="916870" y="405974"/>
                </a:cubicBezTo>
                <a:cubicBezTo>
                  <a:pt x="926845" y="405974"/>
                  <a:pt x="936821" y="412200"/>
                  <a:pt x="943055" y="420915"/>
                </a:cubicBezTo>
                <a:lnTo>
                  <a:pt x="1152539" y="743394"/>
                </a:lnTo>
                <a:cubicBezTo>
                  <a:pt x="1156280" y="748375"/>
                  <a:pt x="1160021" y="752110"/>
                  <a:pt x="1166255" y="752110"/>
                </a:cubicBezTo>
                <a:cubicBezTo>
                  <a:pt x="1171243" y="752110"/>
                  <a:pt x="1176231" y="749620"/>
                  <a:pt x="1179972" y="745885"/>
                </a:cubicBezTo>
                <a:lnTo>
                  <a:pt x="1436839" y="414690"/>
                </a:lnTo>
                <a:cubicBezTo>
                  <a:pt x="1443074" y="405974"/>
                  <a:pt x="1451802" y="402239"/>
                  <a:pt x="1461778" y="402239"/>
                </a:cubicBezTo>
                <a:cubicBezTo>
                  <a:pt x="1470506" y="402239"/>
                  <a:pt x="1480481" y="405974"/>
                  <a:pt x="1486716" y="413445"/>
                </a:cubicBezTo>
                <a:lnTo>
                  <a:pt x="1778498" y="750865"/>
                </a:lnTo>
                <a:cubicBezTo>
                  <a:pt x="1782238" y="754600"/>
                  <a:pt x="1785979" y="755845"/>
                  <a:pt x="1790967" y="757090"/>
                </a:cubicBezTo>
                <a:cubicBezTo>
                  <a:pt x="1795955" y="757090"/>
                  <a:pt x="1799695" y="754600"/>
                  <a:pt x="1803436" y="750865"/>
                </a:cubicBezTo>
                <a:lnTo>
                  <a:pt x="2103946" y="412200"/>
                </a:lnTo>
                <a:cubicBezTo>
                  <a:pt x="2110181" y="404729"/>
                  <a:pt x="2118909" y="400994"/>
                  <a:pt x="2128885" y="400994"/>
                </a:cubicBezTo>
                <a:close/>
                <a:moveTo>
                  <a:pt x="2125315" y="0"/>
                </a:moveTo>
                <a:cubicBezTo>
                  <a:pt x="2135270" y="0"/>
                  <a:pt x="2143980" y="4997"/>
                  <a:pt x="2150201" y="12492"/>
                </a:cubicBezTo>
                <a:lnTo>
                  <a:pt x="2417732" y="344795"/>
                </a:lnTo>
                <a:cubicBezTo>
                  <a:pt x="2420220" y="349792"/>
                  <a:pt x="2425198" y="351041"/>
                  <a:pt x="2430175" y="351041"/>
                </a:cubicBezTo>
                <a:cubicBezTo>
                  <a:pt x="2436396" y="351041"/>
                  <a:pt x="2440130" y="348543"/>
                  <a:pt x="2443862" y="344795"/>
                </a:cubicBezTo>
                <a:lnTo>
                  <a:pt x="2585716" y="133670"/>
                </a:lnTo>
                <a:cubicBezTo>
                  <a:pt x="2588204" y="137418"/>
                  <a:pt x="2593182" y="139917"/>
                  <a:pt x="2596915" y="143664"/>
                </a:cubicBezTo>
                <a:lnTo>
                  <a:pt x="2457550" y="352290"/>
                </a:lnTo>
                <a:cubicBezTo>
                  <a:pt x="2451328" y="362284"/>
                  <a:pt x="2442618" y="367281"/>
                  <a:pt x="2431419" y="367281"/>
                </a:cubicBezTo>
                <a:cubicBezTo>
                  <a:pt x="2421465" y="368531"/>
                  <a:pt x="2411510" y="363534"/>
                  <a:pt x="2404044" y="354789"/>
                </a:cubicBezTo>
                <a:lnTo>
                  <a:pt x="2137758" y="22486"/>
                </a:lnTo>
                <a:cubicBezTo>
                  <a:pt x="2134025" y="18739"/>
                  <a:pt x="2130292" y="16240"/>
                  <a:pt x="2125315" y="16240"/>
                </a:cubicBezTo>
                <a:cubicBezTo>
                  <a:pt x="2120338" y="16240"/>
                  <a:pt x="2115360" y="18739"/>
                  <a:pt x="2112872" y="22486"/>
                </a:cubicBezTo>
                <a:lnTo>
                  <a:pt x="1812989" y="361035"/>
                </a:lnTo>
                <a:cubicBezTo>
                  <a:pt x="1806767" y="367281"/>
                  <a:pt x="1796813" y="372279"/>
                  <a:pt x="1788102" y="372279"/>
                </a:cubicBezTo>
                <a:cubicBezTo>
                  <a:pt x="1778148" y="372279"/>
                  <a:pt x="1770682" y="367281"/>
                  <a:pt x="1764460" y="361035"/>
                </a:cubicBezTo>
                <a:lnTo>
                  <a:pt x="1472043" y="23736"/>
                </a:lnTo>
                <a:cubicBezTo>
                  <a:pt x="1469555" y="19988"/>
                  <a:pt x="1464577" y="17489"/>
                  <a:pt x="1459600" y="17489"/>
                </a:cubicBezTo>
                <a:cubicBezTo>
                  <a:pt x="1454623" y="17489"/>
                  <a:pt x="1450890" y="19988"/>
                  <a:pt x="1447157" y="23736"/>
                </a:cubicBezTo>
                <a:lnTo>
                  <a:pt x="1190825" y="354789"/>
                </a:lnTo>
                <a:cubicBezTo>
                  <a:pt x="1184604" y="363534"/>
                  <a:pt x="1173405" y="367281"/>
                  <a:pt x="1163450" y="366032"/>
                </a:cubicBezTo>
                <a:cubicBezTo>
                  <a:pt x="1152251" y="366032"/>
                  <a:pt x="1143541" y="361035"/>
                  <a:pt x="1137319" y="352290"/>
                </a:cubicBezTo>
                <a:lnTo>
                  <a:pt x="994222" y="131172"/>
                </a:lnTo>
                <a:cubicBezTo>
                  <a:pt x="997955" y="128673"/>
                  <a:pt x="1001688" y="123676"/>
                  <a:pt x="1006665" y="121178"/>
                </a:cubicBezTo>
                <a:lnTo>
                  <a:pt x="1151007" y="343546"/>
                </a:lnTo>
                <a:cubicBezTo>
                  <a:pt x="1154740" y="347293"/>
                  <a:pt x="1158473" y="351041"/>
                  <a:pt x="1164695" y="351041"/>
                </a:cubicBezTo>
                <a:cubicBezTo>
                  <a:pt x="1169672" y="351041"/>
                  <a:pt x="1174649" y="348543"/>
                  <a:pt x="1178382" y="344795"/>
                </a:cubicBezTo>
                <a:lnTo>
                  <a:pt x="1434713" y="13742"/>
                </a:lnTo>
                <a:cubicBezTo>
                  <a:pt x="1440935" y="6246"/>
                  <a:pt x="1449645" y="1249"/>
                  <a:pt x="1459600" y="1249"/>
                </a:cubicBezTo>
                <a:cubicBezTo>
                  <a:pt x="1468310" y="1249"/>
                  <a:pt x="1478265" y="4997"/>
                  <a:pt x="1484486" y="12492"/>
                </a:cubicBezTo>
                <a:lnTo>
                  <a:pt x="1775659" y="349792"/>
                </a:lnTo>
                <a:cubicBezTo>
                  <a:pt x="1779392" y="353540"/>
                  <a:pt x="1783125" y="356038"/>
                  <a:pt x="1788102" y="356038"/>
                </a:cubicBezTo>
                <a:cubicBezTo>
                  <a:pt x="1793080" y="356038"/>
                  <a:pt x="1796813" y="353540"/>
                  <a:pt x="1800546" y="349792"/>
                </a:cubicBezTo>
                <a:lnTo>
                  <a:pt x="2100428" y="11243"/>
                </a:lnTo>
                <a:cubicBezTo>
                  <a:pt x="2106650" y="3748"/>
                  <a:pt x="2115360" y="0"/>
                  <a:pt x="2125315" y="0"/>
                </a:cubicBezTo>
                <a:close/>
              </a:path>
            </a:pathLst>
          </a:custGeom>
          <a:solidFill>
            <a:srgbClr val="FF8687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1" name="Google Shape;2101;p214"/>
          <p:cNvSpPr/>
          <p:nvPr/>
        </p:nvSpPr>
        <p:spPr>
          <a:xfrm>
            <a:off x="1787181" y="1705001"/>
            <a:ext cx="256750" cy="808091"/>
          </a:xfrm>
          <a:custGeom>
            <a:rect b="b" l="l" r="r" t="t"/>
            <a:pathLst>
              <a:path extrusionOk="0" h="1124" w="356">
                <a:moveTo>
                  <a:pt x="0" y="0"/>
                </a:moveTo>
                <a:lnTo>
                  <a:pt x="0" y="491"/>
                </a:lnTo>
                <a:lnTo>
                  <a:pt x="15" y="654"/>
                </a:lnTo>
                <a:cubicBezTo>
                  <a:pt x="24" y="762"/>
                  <a:pt x="50" y="867"/>
                  <a:pt x="92" y="966"/>
                </a:cubicBezTo>
                <a:lnTo>
                  <a:pt x="158" y="1123"/>
                </a:lnTo>
                <a:lnTo>
                  <a:pt x="241" y="946"/>
                </a:lnTo>
                <a:cubicBezTo>
                  <a:pt x="280" y="860"/>
                  <a:pt x="309" y="769"/>
                  <a:pt x="324" y="675"/>
                </a:cubicBezTo>
                <a:lnTo>
                  <a:pt x="355" y="491"/>
                </a:lnTo>
                <a:lnTo>
                  <a:pt x="355" y="0"/>
                </a:lnTo>
                <a:lnTo>
                  <a:pt x="0" y="0"/>
                </a:lnTo>
              </a:path>
            </a:pathLst>
          </a:custGeom>
          <a:solidFill>
            <a:srgbClr val="FEBE9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2" name="Google Shape;2102;p214"/>
          <p:cNvSpPr/>
          <p:nvPr/>
        </p:nvSpPr>
        <p:spPr>
          <a:xfrm>
            <a:off x="1787181" y="1705001"/>
            <a:ext cx="256750" cy="288378"/>
          </a:xfrm>
          <a:custGeom>
            <a:rect b="b" l="l" r="r" t="t"/>
            <a:pathLst>
              <a:path extrusionOk="0" h="400" w="356">
                <a:moveTo>
                  <a:pt x="355" y="171"/>
                </a:moveTo>
                <a:lnTo>
                  <a:pt x="355" y="0"/>
                </a:lnTo>
                <a:lnTo>
                  <a:pt x="0" y="0"/>
                </a:lnTo>
                <a:lnTo>
                  <a:pt x="0" y="398"/>
                </a:lnTo>
                <a:cubicBezTo>
                  <a:pt x="82" y="399"/>
                  <a:pt x="243" y="374"/>
                  <a:pt x="355" y="171"/>
                </a:cubicBezTo>
              </a:path>
            </a:pathLst>
          </a:custGeom>
          <a:solidFill>
            <a:srgbClr val="F99B6D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3" name="Google Shape;2103;p214"/>
          <p:cNvSpPr/>
          <p:nvPr/>
        </p:nvSpPr>
        <p:spPr>
          <a:xfrm>
            <a:off x="1127875" y="2418022"/>
            <a:ext cx="360936" cy="202305"/>
          </a:xfrm>
          <a:custGeom>
            <a:rect b="b" l="l" r="r" t="t"/>
            <a:pathLst>
              <a:path extrusionOk="0" h="350312" w="624998">
                <a:moveTo>
                  <a:pt x="39798" y="101368"/>
                </a:moveTo>
                <a:cubicBezTo>
                  <a:pt x="41042" y="102614"/>
                  <a:pt x="42285" y="102614"/>
                  <a:pt x="43529" y="105106"/>
                </a:cubicBezTo>
                <a:cubicBezTo>
                  <a:pt x="43529" y="105106"/>
                  <a:pt x="43529" y="105106"/>
                  <a:pt x="43529" y="106351"/>
                </a:cubicBezTo>
                <a:lnTo>
                  <a:pt x="44773" y="106351"/>
                </a:lnTo>
                <a:lnTo>
                  <a:pt x="44773" y="107597"/>
                </a:lnTo>
                <a:cubicBezTo>
                  <a:pt x="46017" y="110089"/>
                  <a:pt x="47260" y="111335"/>
                  <a:pt x="48504" y="113827"/>
                </a:cubicBezTo>
                <a:cubicBezTo>
                  <a:pt x="50991" y="121302"/>
                  <a:pt x="54722" y="130023"/>
                  <a:pt x="57210" y="138744"/>
                </a:cubicBezTo>
                <a:cubicBezTo>
                  <a:pt x="63428" y="154940"/>
                  <a:pt x="64672" y="173628"/>
                  <a:pt x="58454" y="189824"/>
                </a:cubicBezTo>
                <a:cubicBezTo>
                  <a:pt x="57210" y="173628"/>
                  <a:pt x="50991" y="157431"/>
                  <a:pt x="43529" y="143727"/>
                </a:cubicBezTo>
                <a:lnTo>
                  <a:pt x="38177" y="133599"/>
                </a:lnTo>
                <a:lnTo>
                  <a:pt x="41042" y="123793"/>
                </a:lnTo>
                <a:cubicBezTo>
                  <a:pt x="41042" y="121302"/>
                  <a:pt x="41042" y="118810"/>
                  <a:pt x="41042" y="116318"/>
                </a:cubicBezTo>
                <a:cubicBezTo>
                  <a:pt x="41042" y="116318"/>
                  <a:pt x="41042" y="113827"/>
                  <a:pt x="41042" y="112581"/>
                </a:cubicBezTo>
                <a:lnTo>
                  <a:pt x="41042" y="111335"/>
                </a:lnTo>
                <a:cubicBezTo>
                  <a:pt x="41042" y="112581"/>
                  <a:pt x="41042" y="113827"/>
                  <a:pt x="39798" y="116318"/>
                </a:cubicBezTo>
                <a:cubicBezTo>
                  <a:pt x="37311" y="118810"/>
                  <a:pt x="33580" y="120056"/>
                  <a:pt x="31092" y="117564"/>
                </a:cubicBezTo>
                <a:lnTo>
                  <a:pt x="30160" y="117097"/>
                </a:lnTo>
                <a:lnTo>
                  <a:pt x="29849" y="116318"/>
                </a:lnTo>
                <a:lnTo>
                  <a:pt x="28605" y="115072"/>
                </a:lnTo>
                <a:lnTo>
                  <a:pt x="28605" y="116318"/>
                </a:lnTo>
                <a:lnTo>
                  <a:pt x="30160" y="117097"/>
                </a:lnTo>
                <a:lnTo>
                  <a:pt x="32336" y="122548"/>
                </a:lnTo>
                <a:lnTo>
                  <a:pt x="38177" y="133599"/>
                </a:lnTo>
                <a:lnTo>
                  <a:pt x="26117" y="174873"/>
                </a:lnTo>
                <a:cubicBezTo>
                  <a:pt x="18655" y="189824"/>
                  <a:pt x="9949" y="204774"/>
                  <a:pt x="0" y="218478"/>
                </a:cubicBezTo>
                <a:cubicBezTo>
                  <a:pt x="3731" y="201036"/>
                  <a:pt x="8706" y="184840"/>
                  <a:pt x="12437" y="168644"/>
                </a:cubicBezTo>
                <a:cubicBezTo>
                  <a:pt x="16168" y="153694"/>
                  <a:pt x="19899" y="137498"/>
                  <a:pt x="22386" y="122548"/>
                </a:cubicBezTo>
                <a:cubicBezTo>
                  <a:pt x="22386" y="120056"/>
                  <a:pt x="22386" y="118810"/>
                  <a:pt x="22386" y="116318"/>
                </a:cubicBezTo>
                <a:cubicBezTo>
                  <a:pt x="22386" y="115072"/>
                  <a:pt x="22386" y="113827"/>
                  <a:pt x="22386" y="113827"/>
                </a:cubicBezTo>
                <a:lnTo>
                  <a:pt x="22386" y="112581"/>
                </a:lnTo>
                <a:cubicBezTo>
                  <a:pt x="22386" y="110089"/>
                  <a:pt x="23630" y="106351"/>
                  <a:pt x="24874" y="105106"/>
                </a:cubicBezTo>
                <a:cubicBezTo>
                  <a:pt x="28605" y="100122"/>
                  <a:pt x="34823" y="98876"/>
                  <a:pt x="39798" y="101368"/>
                </a:cubicBezTo>
                <a:close/>
                <a:moveTo>
                  <a:pt x="624998" y="0"/>
                </a:moveTo>
                <a:cubicBezTo>
                  <a:pt x="619005" y="34783"/>
                  <a:pt x="613013" y="68323"/>
                  <a:pt x="605822" y="101864"/>
                </a:cubicBezTo>
                <a:cubicBezTo>
                  <a:pt x="601028" y="118013"/>
                  <a:pt x="597433" y="134162"/>
                  <a:pt x="592639" y="151554"/>
                </a:cubicBezTo>
                <a:cubicBezTo>
                  <a:pt x="589044" y="166460"/>
                  <a:pt x="584250" y="183852"/>
                  <a:pt x="579456" y="200001"/>
                </a:cubicBezTo>
                <a:lnTo>
                  <a:pt x="580654" y="197516"/>
                </a:lnTo>
                <a:cubicBezTo>
                  <a:pt x="578257" y="223603"/>
                  <a:pt x="575860" y="248448"/>
                  <a:pt x="573463" y="274535"/>
                </a:cubicBezTo>
                <a:cubicBezTo>
                  <a:pt x="569868" y="299380"/>
                  <a:pt x="566273" y="325467"/>
                  <a:pt x="561479" y="350312"/>
                </a:cubicBezTo>
                <a:cubicBezTo>
                  <a:pt x="560280" y="324225"/>
                  <a:pt x="560280" y="298138"/>
                  <a:pt x="560280" y="273293"/>
                </a:cubicBezTo>
                <a:cubicBezTo>
                  <a:pt x="560280" y="247206"/>
                  <a:pt x="561479" y="222361"/>
                  <a:pt x="562677" y="196274"/>
                </a:cubicBezTo>
                <a:lnTo>
                  <a:pt x="562677" y="195032"/>
                </a:lnTo>
                <a:cubicBezTo>
                  <a:pt x="567471" y="177641"/>
                  <a:pt x="571067" y="162734"/>
                  <a:pt x="575860" y="145342"/>
                </a:cubicBezTo>
                <a:cubicBezTo>
                  <a:pt x="580654" y="129193"/>
                  <a:pt x="585448" y="113044"/>
                  <a:pt x="590242" y="96895"/>
                </a:cubicBezTo>
                <a:cubicBezTo>
                  <a:pt x="601028" y="64597"/>
                  <a:pt x="611815" y="32298"/>
                  <a:pt x="624998" y="0"/>
                </a:cubicBezTo>
                <a:close/>
              </a:path>
            </a:pathLst>
          </a:custGeom>
          <a:solidFill>
            <a:srgbClr val="88232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4" name="Google Shape;2104;p214"/>
          <p:cNvSpPr/>
          <p:nvPr/>
        </p:nvSpPr>
        <p:spPr>
          <a:xfrm>
            <a:off x="2310189" y="2418022"/>
            <a:ext cx="360910" cy="202305"/>
          </a:xfrm>
          <a:custGeom>
            <a:rect b="b" l="l" r="r" t="t"/>
            <a:pathLst>
              <a:path extrusionOk="0" h="350312" w="624952">
                <a:moveTo>
                  <a:pt x="585154" y="101368"/>
                </a:moveTo>
                <a:cubicBezTo>
                  <a:pt x="590129" y="98876"/>
                  <a:pt x="596347" y="100122"/>
                  <a:pt x="600078" y="105106"/>
                </a:cubicBezTo>
                <a:cubicBezTo>
                  <a:pt x="601322" y="106351"/>
                  <a:pt x="602566" y="110089"/>
                  <a:pt x="602566" y="112581"/>
                </a:cubicBezTo>
                <a:lnTo>
                  <a:pt x="602566" y="113827"/>
                </a:lnTo>
                <a:cubicBezTo>
                  <a:pt x="602566" y="113827"/>
                  <a:pt x="602566" y="115072"/>
                  <a:pt x="602566" y="116318"/>
                </a:cubicBezTo>
                <a:cubicBezTo>
                  <a:pt x="602566" y="118810"/>
                  <a:pt x="602566" y="120056"/>
                  <a:pt x="602566" y="122548"/>
                </a:cubicBezTo>
                <a:cubicBezTo>
                  <a:pt x="603809" y="137498"/>
                  <a:pt x="607541" y="153694"/>
                  <a:pt x="612515" y="168644"/>
                </a:cubicBezTo>
                <a:cubicBezTo>
                  <a:pt x="617490" y="184840"/>
                  <a:pt x="621221" y="201036"/>
                  <a:pt x="624952" y="218478"/>
                </a:cubicBezTo>
                <a:cubicBezTo>
                  <a:pt x="615003" y="204774"/>
                  <a:pt x="605053" y="189824"/>
                  <a:pt x="598835" y="174873"/>
                </a:cubicBezTo>
                <a:lnTo>
                  <a:pt x="586332" y="132084"/>
                </a:lnTo>
                <a:lnTo>
                  <a:pt x="591372" y="122548"/>
                </a:lnTo>
                <a:lnTo>
                  <a:pt x="596347" y="116318"/>
                </a:lnTo>
                <a:cubicBezTo>
                  <a:pt x="595104" y="116318"/>
                  <a:pt x="593860" y="117564"/>
                  <a:pt x="593860" y="117564"/>
                </a:cubicBezTo>
                <a:cubicBezTo>
                  <a:pt x="590129" y="120056"/>
                  <a:pt x="587641" y="118810"/>
                  <a:pt x="585154" y="116318"/>
                </a:cubicBezTo>
                <a:cubicBezTo>
                  <a:pt x="583910" y="113827"/>
                  <a:pt x="583910" y="112581"/>
                  <a:pt x="583910" y="111335"/>
                </a:cubicBezTo>
                <a:lnTo>
                  <a:pt x="583910" y="112581"/>
                </a:lnTo>
                <a:cubicBezTo>
                  <a:pt x="583910" y="113827"/>
                  <a:pt x="583910" y="116318"/>
                  <a:pt x="583910" y="116318"/>
                </a:cubicBezTo>
                <a:cubicBezTo>
                  <a:pt x="583910" y="118810"/>
                  <a:pt x="583910" y="121302"/>
                  <a:pt x="583910" y="123793"/>
                </a:cubicBezTo>
                <a:lnTo>
                  <a:pt x="586332" y="132084"/>
                </a:lnTo>
                <a:lnTo>
                  <a:pt x="580179" y="143727"/>
                </a:lnTo>
                <a:cubicBezTo>
                  <a:pt x="573961" y="157431"/>
                  <a:pt x="567742" y="173628"/>
                  <a:pt x="565255" y="189824"/>
                </a:cubicBezTo>
                <a:cubicBezTo>
                  <a:pt x="560280" y="173628"/>
                  <a:pt x="562767" y="154940"/>
                  <a:pt x="566498" y="138744"/>
                </a:cubicBezTo>
                <a:cubicBezTo>
                  <a:pt x="568986" y="130023"/>
                  <a:pt x="572717" y="121302"/>
                  <a:pt x="576448" y="113827"/>
                </a:cubicBezTo>
                <a:cubicBezTo>
                  <a:pt x="577692" y="111335"/>
                  <a:pt x="578935" y="110089"/>
                  <a:pt x="580179" y="107597"/>
                </a:cubicBezTo>
                <a:lnTo>
                  <a:pt x="580179" y="106351"/>
                </a:lnTo>
                <a:cubicBezTo>
                  <a:pt x="581423" y="105106"/>
                  <a:pt x="581423" y="105106"/>
                  <a:pt x="581423" y="105106"/>
                </a:cubicBezTo>
                <a:cubicBezTo>
                  <a:pt x="582667" y="102614"/>
                  <a:pt x="583910" y="102614"/>
                  <a:pt x="585154" y="101368"/>
                </a:cubicBezTo>
                <a:close/>
                <a:moveTo>
                  <a:pt x="0" y="0"/>
                </a:moveTo>
                <a:cubicBezTo>
                  <a:pt x="12207" y="32298"/>
                  <a:pt x="23193" y="64597"/>
                  <a:pt x="34179" y="96895"/>
                </a:cubicBezTo>
                <a:cubicBezTo>
                  <a:pt x="39061" y="113044"/>
                  <a:pt x="43944" y="129193"/>
                  <a:pt x="47606" y="145342"/>
                </a:cubicBezTo>
                <a:cubicBezTo>
                  <a:pt x="53709" y="162734"/>
                  <a:pt x="57371" y="177641"/>
                  <a:pt x="61033" y="195032"/>
                </a:cubicBezTo>
                <a:lnTo>
                  <a:pt x="62254" y="196274"/>
                </a:lnTo>
                <a:cubicBezTo>
                  <a:pt x="63475" y="222361"/>
                  <a:pt x="64695" y="247206"/>
                  <a:pt x="64695" y="273293"/>
                </a:cubicBezTo>
                <a:cubicBezTo>
                  <a:pt x="64695" y="298138"/>
                  <a:pt x="64695" y="324225"/>
                  <a:pt x="63475" y="350312"/>
                </a:cubicBezTo>
                <a:cubicBezTo>
                  <a:pt x="57371" y="325467"/>
                  <a:pt x="54930" y="299380"/>
                  <a:pt x="51268" y="274535"/>
                </a:cubicBezTo>
                <a:cubicBezTo>
                  <a:pt x="48827" y="248448"/>
                  <a:pt x="46385" y="223603"/>
                  <a:pt x="43944" y="197516"/>
                </a:cubicBezTo>
                <a:lnTo>
                  <a:pt x="43944" y="200001"/>
                </a:lnTo>
                <a:cubicBezTo>
                  <a:pt x="40282" y="183852"/>
                  <a:pt x="35399" y="166460"/>
                  <a:pt x="30517" y="151554"/>
                </a:cubicBezTo>
                <a:cubicBezTo>
                  <a:pt x="26855" y="134162"/>
                  <a:pt x="23193" y="118013"/>
                  <a:pt x="19531" y="101864"/>
                </a:cubicBezTo>
                <a:cubicBezTo>
                  <a:pt x="12207" y="68323"/>
                  <a:pt x="3662" y="34783"/>
                  <a:pt x="0" y="0"/>
                </a:cubicBezTo>
                <a:close/>
              </a:path>
            </a:pathLst>
          </a:custGeom>
          <a:solidFill>
            <a:srgbClr val="88232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5" name="Google Shape;2105;p214"/>
          <p:cNvSpPr/>
          <p:nvPr/>
        </p:nvSpPr>
        <p:spPr>
          <a:xfrm>
            <a:off x="1590657" y="1258174"/>
            <a:ext cx="557876" cy="494361"/>
          </a:xfrm>
          <a:custGeom>
            <a:rect b="b" l="l" r="r" t="t"/>
            <a:pathLst>
              <a:path extrusionOk="0" h="690" w="775">
                <a:moveTo>
                  <a:pt x="746" y="371"/>
                </a:moveTo>
                <a:lnTo>
                  <a:pt x="746" y="371"/>
                </a:lnTo>
                <a:cubicBezTo>
                  <a:pt x="774" y="608"/>
                  <a:pt x="741" y="689"/>
                  <a:pt x="371" y="673"/>
                </a:cubicBezTo>
                <a:cubicBezTo>
                  <a:pt x="0" y="655"/>
                  <a:pt x="45" y="509"/>
                  <a:pt x="54" y="325"/>
                </a:cubicBezTo>
                <a:cubicBezTo>
                  <a:pt x="62" y="142"/>
                  <a:pt x="217" y="0"/>
                  <a:pt x="401" y="9"/>
                </a:cubicBezTo>
                <a:cubicBezTo>
                  <a:pt x="584" y="17"/>
                  <a:pt x="724" y="188"/>
                  <a:pt x="746" y="371"/>
                </a:cubicBezTo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6" name="Google Shape;2106;p214"/>
          <p:cNvSpPr/>
          <p:nvPr/>
        </p:nvSpPr>
        <p:spPr>
          <a:xfrm>
            <a:off x="1618678" y="1417706"/>
            <a:ext cx="535661" cy="537185"/>
          </a:xfrm>
          <a:custGeom>
            <a:rect b="b" l="l" r="r" t="t"/>
            <a:pathLst>
              <a:path extrusionOk="0" h="930191" w="927551">
                <a:moveTo>
                  <a:pt x="286681" y="349"/>
                </a:moveTo>
                <a:cubicBezTo>
                  <a:pt x="298237" y="5946"/>
                  <a:pt x="311736" y="78006"/>
                  <a:pt x="387873" y="154923"/>
                </a:cubicBezTo>
                <a:cubicBezTo>
                  <a:pt x="591422" y="361587"/>
                  <a:pt x="697858" y="346825"/>
                  <a:pt x="739350" y="360713"/>
                </a:cubicBezTo>
                <a:lnTo>
                  <a:pt x="741953" y="362778"/>
                </a:lnTo>
                <a:lnTo>
                  <a:pt x="770565" y="338315"/>
                </a:lnTo>
                <a:cubicBezTo>
                  <a:pt x="819889" y="311228"/>
                  <a:pt x="893876" y="312459"/>
                  <a:pt x="918538" y="356783"/>
                </a:cubicBezTo>
                <a:cubicBezTo>
                  <a:pt x="944433" y="399876"/>
                  <a:pt x="911139" y="468823"/>
                  <a:pt x="861815" y="495910"/>
                </a:cubicBezTo>
                <a:cubicBezTo>
                  <a:pt x="825747" y="517149"/>
                  <a:pt x="783435" y="515533"/>
                  <a:pt x="753609" y="494698"/>
                </a:cubicBezTo>
                <a:lnTo>
                  <a:pt x="746725" y="487225"/>
                </a:lnTo>
                <a:lnTo>
                  <a:pt x="729736" y="555531"/>
                </a:lnTo>
                <a:cubicBezTo>
                  <a:pt x="665189" y="756230"/>
                  <a:pt x="495241" y="963710"/>
                  <a:pt x="254866" y="925640"/>
                </a:cubicBezTo>
                <a:cubicBezTo>
                  <a:pt x="-21091" y="883375"/>
                  <a:pt x="-14875" y="540281"/>
                  <a:pt x="12472" y="316525"/>
                </a:cubicBezTo>
                <a:cubicBezTo>
                  <a:pt x="27388" y="188486"/>
                  <a:pt x="198929" y="244425"/>
                  <a:pt x="254866" y="75365"/>
                </a:cubicBezTo>
                <a:cubicBezTo>
                  <a:pt x="273512" y="17561"/>
                  <a:pt x="279747" y="-3008"/>
                  <a:pt x="286681" y="349"/>
                </a:cubicBezTo>
                <a:close/>
              </a:path>
            </a:pathLst>
          </a:custGeom>
          <a:solidFill>
            <a:srgbClr val="FEBE9E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7" name="Google Shape;2107;p214"/>
          <p:cNvSpPr/>
          <p:nvPr/>
        </p:nvSpPr>
        <p:spPr>
          <a:xfrm>
            <a:off x="1644544" y="1578240"/>
            <a:ext cx="275261" cy="280971"/>
          </a:xfrm>
          <a:custGeom>
            <a:rect b="b" l="l" r="r" t="t"/>
            <a:pathLst>
              <a:path extrusionOk="0" h="486530" w="476643">
                <a:moveTo>
                  <a:pt x="388740" y="346064"/>
                </a:moveTo>
                <a:cubicBezTo>
                  <a:pt x="388740" y="356175"/>
                  <a:pt x="388740" y="366286"/>
                  <a:pt x="387482" y="376397"/>
                </a:cubicBezTo>
                <a:cubicBezTo>
                  <a:pt x="384966" y="386509"/>
                  <a:pt x="383708" y="396620"/>
                  <a:pt x="377419" y="405467"/>
                </a:cubicBezTo>
                <a:cubicBezTo>
                  <a:pt x="369871" y="425689"/>
                  <a:pt x="357292" y="442120"/>
                  <a:pt x="340939" y="456022"/>
                </a:cubicBezTo>
                <a:cubicBezTo>
                  <a:pt x="324586" y="469925"/>
                  <a:pt x="304459" y="477508"/>
                  <a:pt x="284332" y="482564"/>
                </a:cubicBezTo>
                <a:cubicBezTo>
                  <a:pt x="264206" y="487619"/>
                  <a:pt x="244079" y="487619"/>
                  <a:pt x="225210" y="483828"/>
                </a:cubicBezTo>
                <a:cubicBezTo>
                  <a:pt x="244079" y="480036"/>
                  <a:pt x="262948" y="476244"/>
                  <a:pt x="280559" y="468661"/>
                </a:cubicBezTo>
                <a:cubicBezTo>
                  <a:pt x="298170" y="462342"/>
                  <a:pt x="314523" y="452231"/>
                  <a:pt x="328360" y="440856"/>
                </a:cubicBezTo>
                <a:cubicBezTo>
                  <a:pt x="343455" y="429481"/>
                  <a:pt x="356034" y="415578"/>
                  <a:pt x="364840" y="399147"/>
                </a:cubicBezTo>
                <a:cubicBezTo>
                  <a:pt x="367355" y="395356"/>
                  <a:pt x="369871" y="391564"/>
                  <a:pt x="371129" y="386509"/>
                </a:cubicBezTo>
                <a:lnTo>
                  <a:pt x="378677" y="373870"/>
                </a:lnTo>
                <a:cubicBezTo>
                  <a:pt x="382450" y="365023"/>
                  <a:pt x="384966" y="356175"/>
                  <a:pt x="388740" y="346064"/>
                </a:cubicBezTo>
                <a:close/>
                <a:moveTo>
                  <a:pt x="201469" y="115355"/>
                </a:moveTo>
                <a:cubicBezTo>
                  <a:pt x="206310" y="141623"/>
                  <a:pt x="207521" y="167892"/>
                  <a:pt x="206310" y="192910"/>
                </a:cubicBezTo>
                <a:cubicBezTo>
                  <a:pt x="205100" y="220430"/>
                  <a:pt x="201469" y="246698"/>
                  <a:pt x="189366" y="271716"/>
                </a:cubicBezTo>
                <a:cubicBezTo>
                  <a:pt x="188155" y="274218"/>
                  <a:pt x="188155" y="277971"/>
                  <a:pt x="185735" y="280472"/>
                </a:cubicBezTo>
                <a:lnTo>
                  <a:pt x="180893" y="290480"/>
                </a:lnTo>
                <a:cubicBezTo>
                  <a:pt x="178473" y="292981"/>
                  <a:pt x="176052" y="296734"/>
                  <a:pt x="173631" y="297985"/>
                </a:cubicBezTo>
                <a:lnTo>
                  <a:pt x="170000" y="302988"/>
                </a:lnTo>
                <a:lnTo>
                  <a:pt x="167579" y="306741"/>
                </a:lnTo>
                <a:cubicBezTo>
                  <a:pt x="159107" y="314246"/>
                  <a:pt x="151845" y="323003"/>
                  <a:pt x="151845" y="333010"/>
                </a:cubicBezTo>
                <a:cubicBezTo>
                  <a:pt x="151845" y="336762"/>
                  <a:pt x="154265" y="341766"/>
                  <a:pt x="157897" y="345519"/>
                </a:cubicBezTo>
                <a:cubicBezTo>
                  <a:pt x="161528" y="349272"/>
                  <a:pt x="166369" y="353025"/>
                  <a:pt x="171210" y="355526"/>
                </a:cubicBezTo>
                <a:cubicBezTo>
                  <a:pt x="182104" y="360530"/>
                  <a:pt x="194207" y="363032"/>
                  <a:pt x="207521" y="365533"/>
                </a:cubicBezTo>
                <a:cubicBezTo>
                  <a:pt x="194207" y="366784"/>
                  <a:pt x="182104" y="366784"/>
                  <a:pt x="168790" y="363032"/>
                </a:cubicBezTo>
                <a:cubicBezTo>
                  <a:pt x="161528" y="361781"/>
                  <a:pt x="155476" y="359279"/>
                  <a:pt x="150634" y="354275"/>
                </a:cubicBezTo>
                <a:cubicBezTo>
                  <a:pt x="144583" y="350523"/>
                  <a:pt x="138531" y="343017"/>
                  <a:pt x="138531" y="334261"/>
                </a:cubicBezTo>
                <a:cubicBezTo>
                  <a:pt x="137321" y="326755"/>
                  <a:pt x="138531" y="317999"/>
                  <a:pt x="142162" y="311745"/>
                </a:cubicBezTo>
                <a:cubicBezTo>
                  <a:pt x="145793" y="304239"/>
                  <a:pt x="150634" y="297985"/>
                  <a:pt x="154265" y="294232"/>
                </a:cubicBezTo>
                <a:lnTo>
                  <a:pt x="157897" y="290480"/>
                </a:lnTo>
                <a:lnTo>
                  <a:pt x="160317" y="286727"/>
                </a:lnTo>
                <a:cubicBezTo>
                  <a:pt x="161528" y="284225"/>
                  <a:pt x="163948" y="282974"/>
                  <a:pt x="165159" y="280472"/>
                </a:cubicBezTo>
                <a:lnTo>
                  <a:pt x="170000" y="271716"/>
                </a:lnTo>
                <a:cubicBezTo>
                  <a:pt x="171210" y="269214"/>
                  <a:pt x="172421" y="266713"/>
                  <a:pt x="173631" y="264211"/>
                </a:cubicBezTo>
                <a:cubicBezTo>
                  <a:pt x="176052" y="257956"/>
                  <a:pt x="178473" y="252953"/>
                  <a:pt x="180893" y="247949"/>
                </a:cubicBezTo>
                <a:cubicBezTo>
                  <a:pt x="182104" y="241695"/>
                  <a:pt x="183314" y="235440"/>
                  <a:pt x="184524" y="229186"/>
                </a:cubicBezTo>
                <a:cubicBezTo>
                  <a:pt x="188155" y="217928"/>
                  <a:pt x="189366" y="205419"/>
                  <a:pt x="191786" y="191659"/>
                </a:cubicBezTo>
                <a:cubicBezTo>
                  <a:pt x="195417" y="167892"/>
                  <a:pt x="199048" y="141623"/>
                  <a:pt x="201469" y="115355"/>
                </a:cubicBezTo>
                <a:close/>
                <a:moveTo>
                  <a:pt x="385131" y="101854"/>
                </a:moveTo>
                <a:cubicBezTo>
                  <a:pt x="392507" y="102952"/>
                  <a:pt x="399727" y="105777"/>
                  <a:pt x="405376" y="110172"/>
                </a:cubicBezTo>
                <a:lnTo>
                  <a:pt x="414165" y="115194"/>
                </a:lnTo>
                <a:cubicBezTo>
                  <a:pt x="415421" y="116450"/>
                  <a:pt x="417932" y="117705"/>
                  <a:pt x="420443" y="118961"/>
                </a:cubicBezTo>
                <a:cubicBezTo>
                  <a:pt x="422954" y="122727"/>
                  <a:pt x="427976" y="123983"/>
                  <a:pt x="434253" y="123983"/>
                </a:cubicBezTo>
                <a:cubicBezTo>
                  <a:pt x="443042" y="125238"/>
                  <a:pt x="454342" y="123983"/>
                  <a:pt x="465641" y="117705"/>
                </a:cubicBezTo>
                <a:cubicBezTo>
                  <a:pt x="460619" y="129005"/>
                  <a:pt x="448064" y="137794"/>
                  <a:pt x="432998" y="139050"/>
                </a:cubicBezTo>
                <a:cubicBezTo>
                  <a:pt x="426720" y="140305"/>
                  <a:pt x="417932" y="137794"/>
                  <a:pt x="411654" y="135283"/>
                </a:cubicBezTo>
                <a:cubicBezTo>
                  <a:pt x="407887" y="134027"/>
                  <a:pt x="405376" y="131516"/>
                  <a:pt x="401610" y="130261"/>
                </a:cubicBezTo>
                <a:lnTo>
                  <a:pt x="395332" y="125238"/>
                </a:lnTo>
                <a:cubicBezTo>
                  <a:pt x="395332" y="125238"/>
                  <a:pt x="394077" y="125238"/>
                  <a:pt x="394077" y="123983"/>
                </a:cubicBezTo>
                <a:cubicBezTo>
                  <a:pt x="397843" y="131516"/>
                  <a:pt x="400354" y="139050"/>
                  <a:pt x="400354" y="149094"/>
                </a:cubicBezTo>
                <a:cubicBezTo>
                  <a:pt x="400354" y="169183"/>
                  <a:pt x="389055" y="185505"/>
                  <a:pt x="376499" y="185505"/>
                </a:cubicBezTo>
                <a:cubicBezTo>
                  <a:pt x="362689" y="185505"/>
                  <a:pt x="351389" y="169183"/>
                  <a:pt x="351389" y="149094"/>
                </a:cubicBezTo>
                <a:cubicBezTo>
                  <a:pt x="351389" y="136538"/>
                  <a:pt x="355155" y="125238"/>
                  <a:pt x="361433" y="118961"/>
                </a:cubicBezTo>
                <a:cubicBezTo>
                  <a:pt x="352644" y="120216"/>
                  <a:pt x="343856" y="123983"/>
                  <a:pt x="335067" y="130261"/>
                </a:cubicBezTo>
                <a:cubicBezTo>
                  <a:pt x="340089" y="117705"/>
                  <a:pt x="350133" y="108916"/>
                  <a:pt x="363944" y="103894"/>
                </a:cubicBezTo>
                <a:cubicBezTo>
                  <a:pt x="370222" y="101383"/>
                  <a:pt x="377755" y="100755"/>
                  <a:pt x="385131" y="101854"/>
                </a:cubicBezTo>
                <a:close/>
                <a:moveTo>
                  <a:pt x="72507" y="101854"/>
                </a:moveTo>
                <a:cubicBezTo>
                  <a:pt x="79726" y="102952"/>
                  <a:pt x="86631" y="105777"/>
                  <a:pt x="92281" y="110172"/>
                </a:cubicBezTo>
                <a:lnTo>
                  <a:pt x="101070" y="115194"/>
                </a:lnTo>
                <a:cubicBezTo>
                  <a:pt x="102325" y="116450"/>
                  <a:pt x="104836" y="117705"/>
                  <a:pt x="106092" y="118961"/>
                </a:cubicBezTo>
                <a:cubicBezTo>
                  <a:pt x="111114" y="122727"/>
                  <a:pt x="116136" y="123983"/>
                  <a:pt x="119903" y="123983"/>
                </a:cubicBezTo>
                <a:cubicBezTo>
                  <a:pt x="129947" y="125238"/>
                  <a:pt x="142502" y="123983"/>
                  <a:pt x="152546" y="117705"/>
                </a:cubicBezTo>
                <a:cubicBezTo>
                  <a:pt x="147524" y="129005"/>
                  <a:pt x="134969" y="137794"/>
                  <a:pt x="119903" y="139050"/>
                </a:cubicBezTo>
                <a:cubicBezTo>
                  <a:pt x="112369" y="140305"/>
                  <a:pt x="106092" y="137794"/>
                  <a:pt x="98559" y="135283"/>
                </a:cubicBezTo>
                <a:cubicBezTo>
                  <a:pt x="96048" y="134027"/>
                  <a:pt x="92281" y="131516"/>
                  <a:pt x="89770" y="130261"/>
                </a:cubicBezTo>
                <a:lnTo>
                  <a:pt x="86003" y="127750"/>
                </a:lnTo>
                <a:cubicBezTo>
                  <a:pt x="88515" y="134027"/>
                  <a:pt x="89770" y="140305"/>
                  <a:pt x="89770" y="149094"/>
                </a:cubicBezTo>
                <a:cubicBezTo>
                  <a:pt x="89770" y="169183"/>
                  <a:pt x="79726" y="185505"/>
                  <a:pt x="65915" y="185505"/>
                </a:cubicBezTo>
                <a:cubicBezTo>
                  <a:pt x="52104" y="185505"/>
                  <a:pt x="40805" y="169183"/>
                  <a:pt x="40805" y="149094"/>
                </a:cubicBezTo>
                <a:cubicBezTo>
                  <a:pt x="40805" y="135283"/>
                  <a:pt x="45827" y="125238"/>
                  <a:pt x="52104" y="117705"/>
                </a:cubicBezTo>
                <a:cubicBezTo>
                  <a:pt x="42060" y="118961"/>
                  <a:pt x="32016" y="123983"/>
                  <a:pt x="21972" y="130261"/>
                </a:cubicBezTo>
                <a:cubicBezTo>
                  <a:pt x="26994" y="117705"/>
                  <a:pt x="37038" y="108916"/>
                  <a:pt x="50849" y="103894"/>
                </a:cubicBezTo>
                <a:cubicBezTo>
                  <a:pt x="57754" y="101383"/>
                  <a:pt x="65287" y="100755"/>
                  <a:pt x="72507" y="101854"/>
                </a:cubicBezTo>
                <a:close/>
                <a:moveTo>
                  <a:pt x="405856" y="0"/>
                </a:moveTo>
                <a:cubicBezTo>
                  <a:pt x="422000" y="0"/>
                  <a:pt x="436903" y="3857"/>
                  <a:pt x="450563" y="14142"/>
                </a:cubicBezTo>
                <a:cubicBezTo>
                  <a:pt x="462982" y="21856"/>
                  <a:pt x="472917" y="35998"/>
                  <a:pt x="476643" y="53997"/>
                </a:cubicBezTo>
                <a:lnTo>
                  <a:pt x="476643" y="56568"/>
                </a:lnTo>
                <a:cubicBezTo>
                  <a:pt x="476643" y="56568"/>
                  <a:pt x="476643" y="57853"/>
                  <a:pt x="475401" y="59139"/>
                </a:cubicBezTo>
                <a:cubicBezTo>
                  <a:pt x="475401" y="59139"/>
                  <a:pt x="475401" y="59139"/>
                  <a:pt x="475401" y="57853"/>
                </a:cubicBezTo>
                <a:cubicBezTo>
                  <a:pt x="464224" y="52711"/>
                  <a:pt x="453047" y="46283"/>
                  <a:pt x="441870" y="42426"/>
                </a:cubicBezTo>
                <a:cubicBezTo>
                  <a:pt x="429451" y="39855"/>
                  <a:pt x="418274" y="38569"/>
                  <a:pt x="405856" y="38569"/>
                </a:cubicBezTo>
                <a:cubicBezTo>
                  <a:pt x="394679" y="38569"/>
                  <a:pt x="382260" y="39855"/>
                  <a:pt x="369841" y="43711"/>
                </a:cubicBezTo>
                <a:cubicBezTo>
                  <a:pt x="364873" y="44997"/>
                  <a:pt x="358664" y="47568"/>
                  <a:pt x="353696" y="50140"/>
                </a:cubicBezTo>
                <a:cubicBezTo>
                  <a:pt x="347487" y="52711"/>
                  <a:pt x="342519" y="53997"/>
                  <a:pt x="336310" y="57853"/>
                </a:cubicBezTo>
                <a:cubicBezTo>
                  <a:pt x="336310" y="59139"/>
                  <a:pt x="335068" y="59139"/>
                  <a:pt x="335068" y="57853"/>
                </a:cubicBezTo>
                <a:cubicBezTo>
                  <a:pt x="335068" y="56568"/>
                  <a:pt x="335068" y="56568"/>
                  <a:pt x="335068" y="56568"/>
                </a:cubicBezTo>
                <a:lnTo>
                  <a:pt x="335068" y="53997"/>
                </a:lnTo>
                <a:cubicBezTo>
                  <a:pt x="337552" y="35998"/>
                  <a:pt x="348729" y="23141"/>
                  <a:pt x="362390" y="14142"/>
                </a:cubicBezTo>
                <a:cubicBezTo>
                  <a:pt x="373566" y="3857"/>
                  <a:pt x="389711" y="0"/>
                  <a:pt x="405856" y="0"/>
                </a:cubicBezTo>
                <a:close/>
                <a:moveTo>
                  <a:pt x="70177" y="0"/>
                </a:moveTo>
                <a:cubicBezTo>
                  <a:pt x="86182" y="0"/>
                  <a:pt x="102188" y="3857"/>
                  <a:pt x="114500" y="14142"/>
                </a:cubicBezTo>
                <a:cubicBezTo>
                  <a:pt x="128043" y="21856"/>
                  <a:pt x="137892" y="35998"/>
                  <a:pt x="141586" y="53997"/>
                </a:cubicBezTo>
                <a:lnTo>
                  <a:pt x="141586" y="56568"/>
                </a:lnTo>
                <a:cubicBezTo>
                  <a:pt x="141586" y="56568"/>
                  <a:pt x="141586" y="57853"/>
                  <a:pt x="140354" y="59139"/>
                </a:cubicBezTo>
                <a:cubicBezTo>
                  <a:pt x="139123" y="59139"/>
                  <a:pt x="139123" y="59139"/>
                  <a:pt x="139123" y="57853"/>
                </a:cubicBezTo>
                <a:cubicBezTo>
                  <a:pt x="128043" y="52711"/>
                  <a:pt x="118193" y="46283"/>
                  <a:pt x="105881" y="42426"/>
                </a:cubicBezTo>
                <a:cubicBezTo>
                  <a:pt x="94801" y="39855"/>
                  <a:pt x="82489" y="38569"/>
                  <a:pt x="70177" y="38569"/>
                </a:cubicBezTo>
                <a:cubicBezTo>
                  <a:pt x="59096" y="38569"/>
                  <a:pt x="46785" y="39855"/>
                  <a:pt x="34473" y="43711"/>
                </a:cubicBezTo>
                <a:cubicBezTo>
                  <a:pt x="29548" y="44997"/>
                  <a:pt x="23392" y="47568"/>
                  <a:pt x="18467" y="50140"/>
                </a:cubicBezTo>
                <a:cubicBezTo>
                  <a:pt x="13543" y="52711"/>
                  <a:pt x="7387" y="53997"/>
                  <a:pt x="2462" y="57853"/>
                </a:cubicBezTo>
                <a:cubicBezTo>
                  <a:pt x="2462" y="59139"/>
                  <a:pt x="0" y="59139"/>
                  <a:pt x="0" y="57853"/>
                </a:cubicBezTo>
                <a:cubicBezTo>
                  <a:pt x="0" y="56568"/>
                  <a:pt x="0" y="56568"/>
                  <a:pt x="0" y="56568"/>
                </a:cubicBezTo>
                <a:lnTo>
                  <a:pt x="0" y="53997"/>
                </a:lnTo>
                <a:cubicBezTo>
                  <a:pt x="3693" y="35998"/>
                  <a:pt x="13543" y="23141"/>
                  <a:pt x="27086" y="14142"/>
                </a:cubicBezTo>
                <a:cubicBezTo>
                  <a:pt x="39398" y="3857"/>
                  <a:pt x="54172" y="0"/>
                  <a:pt x="70177" y="0"/>
                </a:cubicBezTo>
                <a:close/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8" name="Google Shape;2108;p214"/>
          <p:cNvSpPr/>
          <p:nvPr/>
        </p:nvSpPr>
        <p:spPr>
          <a:xfrm>
            <a:off x="1416323" y="2807807"/>
            <a:ext cx="969948" cy="627456"/>
          </a:xfrm>
          <a:custGeom>
            <a:rect b="b" l="l" r="r" t="t"/>
            <a:pathLst>
              <a:path extrusionOk="0" h="872" w="1350">
                <a:moveTo>
                  <a:pt x="0" y="0"/>
                </a:moveTo>
                <a:lnTo>
                  <a:pt x="0" y="871"/>
                </a:lnTo>
                <a:lnTo>
                  <a:pt x="1349" y="871"/>
                </a:lnTo>
                <a:lnTo>
                  <a:pt x="1349" y="0"/>
                </a:lnTo>
                <a:lnTo>
                  <a:pt x="674" y="540"/>
                </a:lnTo>
                <a:lnTo>
                  <a:pt x="0" y="0"/>
                </a:lnTo>
              </a:path>
            </a:pathLst>
          </a:custGeom>
          <a:solidFill>
            <a:srgbClr val="3B5965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09" name="Google Shape;2109;p214"/>
          <p:cNvSpPr/>
          <p:nvPr/>
        </p:nvSpPr>
        <p:spPr>
          <a:xfrm>
            <a:off x="1413152" y="3067663"/>
            <a:ext cx="976308" cy="370432"/>
          </a:xfrm>
          <a:custGeom>
            <a:rect b="b" l="l" r="r" t="t"/>
            <a:pathLst>
              <a:path extrusionOk="0" h="641440" w="1690577">
                <a:moveTo>
                  <a:pt x="1126781" y="0"/>
                </a:moveTo>
                <a:lnTo>
                  <a:pt x="1690577" y="635200"/>
                </a:lnTo>
                <a:lnTo>
                  <a:pt x="1683110" y="641440"/>
                </a:lnTo>
                <a:lnTo>
                  <a:pt x="1120558" y="6240"/>
                </a:lnTo>
                <a:close/>
                <a:moveTo>
                  <a:pt x="562571" y="0"/>
                </a:moveTo>
                <a:lnTo>
                  <a:pt x="570022" y="6240"/>
                </a:lnTo>
                <a:lnTo>
                  <a:pt x="7451" y="641440"/>
                </a:lnTo>
                <a:lnTo>
                  <a:pt x="0" y="635200"/>
                </a:lnTo>
                <a:close/>
              </a:path>
            </a:pathLst>
          </a:custGeom>
          <a:solidFill>
            <a:srgbClr val="182E36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0" name="Google Shape;2110;p214"/>
          <p:cNvSpPr txBox="1"/>
          <p:nvPr/>
        </p:nvSpPr>
        <p:spPr>
          <a:xfrm>
            <a:off x="4161335" y="405416"/>
            <a:ext cx="49767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7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AÇÕES DE COMUNICAÇÃO EXTERNO </a:t>
            </a:r>
            <a:r>
              <a:rPr b="1" lang="pt-BR" sz="2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(FOCO NO CLIENTE)</a:t>
            </a:r>
            <a:endParaRPr sz="1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1" name="Google Shape;2111;p214"/>
          <p:cNvSpPr txBox="1"/>
          <p:nvPr/>
        </p:nvSpPr>
        <p:spPr>
          <a:xfrm>
            <a:off x="5243866" y="1824431"/>
            <a:ext cx="19248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EVENTOS/WEBINARS</a:t>
            </a:r>
            <a:endParaRPr sz="5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2" name="Google Shape;2112;p214"/>
          <p:cNvSpPr txBox="1"/>
          <p:nvPr/>
        </p:nvSpPr>
        <p:spPr>
          <a:xfrm>
            <a:off x="5243880" y="2109056"/>
            <a:ext cx="1596600" cy="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Prover eventos presenciais e online para divulgação da oferta IaaS</a:t>
            </a:r>
            <a:endParaRPr sz="7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3" name="Google Shape;2113;p214"/>
          <p:cNvSpPr txBox="1"/>
          <p:nvPr/>
        </p:nvSpPr>
        <p:spPr>
          <a:xfrm>
            <a:off x="5243880" y="2690547"/>
            <a:ext cx="15225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DOCUMENTAÇÃO</a:t>
            </a:r>
            <a:endParaRPr sz="5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4" name="Google Shape;2114;p214"/>
          <p:cNvSpPr txBox="1"/>
          <p:nvPr/>
        </p:nvSpPr>
        <p:spPr>
          <a:xfrm>
            <a:off x="5243882" y="2928332"/>
            <a:ext cx="14379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Materiais técnicos sobre a oferta disponível no KCS também para os clientes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5" name="Google Shape;2115;p214"/>
          <p:cNvSpPr txBox="1"/>
          <p:nvPr/>
        </p:nvSpPr>
        <p:spPr>
          <a:xfrm>
            <a:off x="5264400" y="3420000"/>
            <a:ext cx="18360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MATERIAIS COMERCIAIS</a:t>
            </a:r>
            <a:endParaRPr sz="5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6" name="Google Shape;2116;p214"/>
          <p:cNvSpPr txBox="1"/>
          <p:nvPr/>
        </p:nvSpPr>
        <p:spPr>
          <a:xfrm>
            <a:off x="5270707" y="3655722"/>
            <a:ext cx="14379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Apresentação comercial específica sobre o IaaS e produção de landing page com argumentos/diferenciais da oferta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7" name="Google Shape;2117;p214"/>
          <p:cNvSpPr txBox="1"/>
          <p:nvPr/>
        </p:nvSpPr>
        <p:spPr>
          <a:xfrm>
            <a:off x="7168678" y="1824425"/>
            <a:ext cx="23274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AÇÕES NO DIGITAL</a:t>
            </a:r>
            <a:endParaRPr sz="5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8" name="Google Shape;2118;p214"/>
          <p:cNvSpPr txBox="1"/>
          <p:nvPr/>
        </p:nvSpPr>
        <p:spPr>
          <a:xfrm>
            <a:off x="7168678" y="2109050"/>
            <a:ext cx="19248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Exibir apelos na landing page de Cloud, divulgação em social media e fluxos de inbound</a:t>
            </a:r>
            <a:endParaRPr sz="500"/>
          </a:p>
        </p:txBody>
      </p:sp>
      <p:sp>
        <p:nvSpPr>
          <p:cNvPr id="2119" name="Google Shape;2119;p214"/>
          <p:cNvSpPr txBox="1"/>
          <p:nvPr/>
        </p:nvSpPr>
        <p:spPr>
          <a:xfrm>
            <a:off x="7168575" y="2687900"/>
            <a:ext cx="19755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COMUNICAÇÃO VIA T-CLOUD</a:t>
            </a:r>
            <a:endParaRPr sz="2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0" name="Google Shape;2120;p214"/>
          <p:cNvSpPr txBox="1"/>
          <p:nvPr/>
        </p:nvSpPr>
        <p:spPr>
          <a:xfrm>
            <a:off x="7168663" y="2915622"/>
            <a:ext cx="1679400" cy="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Telas blocantes para divulgação da oferta e suas funcionalidades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1" name="Google Shape;2121;p214"/>
          <p:cNvSpPr txBox="1"/>
          <p:nvPr/>
        </p:nvSpPr>
        <p:spPr>
          <a:xfrm>
            <a:off x="7168570" y="3421134"/>
            <a:ext cx="1836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7125" lIns="34275" spcFirstLastPara="1" rIns="34275" wrap="square" tIns="17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3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VÍDEOS HOW TO</a:t>
            </a:r>
            <a:endParaRPr sz="50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2" name="Google Shape;2122;p214"/>
          <p:cNvSpPr txBox="1"/>
          <p:nvPr/>
        </p:nvSpPr>
        <p:spPr>
          <a:xfrm>
            <a:off x="7168672" y="3685697"/>
            <a:ext cx="1737000" cy="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Produção de vídeos sobre as funcionalidades do IaaS</a:t>
            </a:r>
            <a:endParaRPr sz="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6" name="Shape 2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7" name="Google Shape;2127;p215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CLIENTES</a:t>
            </a:r>
            <a:endParaRPr/>
          </a:p>
        </p:txBody>
      </p:sp>
      <p:sp>
        <p:nvSpPr>
          <p:cNvPr id="2128" name="Google Shape;2128;p215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09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2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p216"/>
          <p:cNvSpPr txBox="1"/>
          <p:nvPr>
            <p:ph idx="1" type="body"/>
          </p:nvPr>
        </p:nvSpPr>
        <p:spPr>
          <a:xfrm>
            <a:off x="1729800" y="1805995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</a:pPr>
            <a:r>
              <a:rPr lang="pt-BR">
                <a:solidFill>
                  <a:schemeClr val="lt1"/>
                </a:solidFill>
              </a:rPr>
              <a:t>VENDA ASSISTIDA </a:t>
            </a:r>
            <a:r>
              <a:rPr lang="pt-BR">
                <a:solidFill>
                  <a:schemeClr val="lt1"/>
                </a:solidFill>
              </a:rPr>
              <a:t>DESCARPACK</a:t>
            </a:r>
            <a:endParaRPr/>
          </a:p>
        </p:txBody>
      </p:sp>
      <p:sp>
        <p:nvSpPr>
          <p:cNvPr id="2134" name="Google Shape;2134;p21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35" name="Google Shape;2135;p2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6" name="Google Shape;2136;p2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0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p21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42" name="Google Shape;2142;p217" title="Video Descarpak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857257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6" name="Shape 2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" name="Google Shape;2147;p218"/>
          <p:cNvSpPr txBox="1"/>
          <p:nvPr>
            <p:ph idx="1" type="body"/>
          </p:nvPr>
        </p:nvSpPr>
        <p:spPr>
          <a:xfrm>
            <a:off x="1729800" y="1805995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None/>
            </a:pPr>
            <a:r>
              <a:rPr lang="pt-BR" sz="4000">
                <a:solidFill>
                  <a:schemeClr val="lt1"/>
                </a:solidFill>
              </a:rPr>
              <a:t>CASE AD’ORO</a:t>
            </a:r>
            <a:endParaRPr sz="4000"/>
          </a:p>
        </p:txBody>
      </p:sp>
      <p:sp>
        <p:nvSpPr>
          <p:cNvPr id="2148" name="Google Shape;2148;p21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49" name="Google Shape;2149;p2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" name="Google Shape;2150;p2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4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p21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56" name="Google Shape;2156;p219" title="[APENAS USO INTERNO] CASE ADORO IAA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85012" y="-441578"/>
            <a:ext cx="10714026" cy="602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0" name="Shape 2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" name="Google Shape;2161;p22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FAQ</a:t>
            </a:r>
            <a:endParaRPr/>
          </a:p>
        </p:txBody>
      </p:sp>
      <p:sp>
        <p:nvSpPr>
          <p:cNvPr id="2162" name="Google Shape;2162;p220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10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6" name="Shape 2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7" name="Google Shape;2167;p221"/>
          <p:cNvSpPr txBox="1"/>
          <p:nvPr>
            <p:ph idx="1" type="body"/>
          </p:nvPr>
        </p:nvSpPr>
        <p:spPr>
          <a:xfrm>
            <a:off x="1729800" y="1888845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lt1"/>
                </a:solidFill>
              </a:rPr>
              <a:t>NÃO TENHO ACESSO AO T-CLOUD. COMO FAÇO PARA ACESSAR </a:t>
            </a:r>
            <a:br>
              <a:rPr lang="pt-BR" sz="2500">
                <a:solidFill>
                  <a:schemeClr val="lt1"/>
                </a:solidFill>
              </a:rPr>
            </a:br>
            <a:r>
              <a:rPr lang="pt-BR" sz="2500">
                <a:solidFill>
                  <a:schemeClr val="lt1"/>
                </a:solidFill>
              </a:rPr>
              <a:t>O IAAS?</a:t>
            </a:r>
            <a:r>
              <a:rPr lang="pt-BR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68" name="Google Shape;2168;p22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69" name="Google Shape;2169;p2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0" name="Google Shape;2170;p2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171" name="Google Shape;2171;p221"/>
          <p:cNvSpPr txBox="1"/>
          <p:nvPr/>
        </p:nvSpPr>
        <p:spPr>
          <a:xfrm>
            <a:off x="1963075" y="3530400"/>
            <a:ext cx="51690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 cliente precisa ter uma conta no CST, quando é um externo e tiver cadastro no CST e aparecer no T-Cloud, conseguimos atribuir o acesso dele no iaas nos perfis específicos.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5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6" name="Google Shape;2176;p222"/>
          <p:cNvSpPr txBox="1"/>
          <p:nvPr>
            <p:ph idx="1" type="body"/>
          </p:nvPr>
        </p:nvSpPr>
        <p:spPr>
          <a:xfrm>
            <a:off x="1729800" y="1805995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lt1"/>
                </a:solidFill>
              </a:rPr>
              <a:t>COMO POSSO ACESSAR MINHAS VMs REMOTAMENTE?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177" name="Google Shape;2177;p22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78" name="Google Shape;2178;p2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9" name="Google Shape;2179;p2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180" name="Google Shape;2180;p222"/>
          <p:cNvSpPr txBox="1"/>
          <p:nvPr/>
        </p:nvSpPr>
        <p:spPr>
          <a:xfrm>
            <a:off x="1099950" y="3448950"/>
            <a:ext cx="6944100" cy="9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Disponibilizamos o T-Cloud Remote, é uma solução segura de acesso remoto via web, sem a necessidade de utilização de cliente </a:t>
            </a:r>
            <a:b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 restrição de origem. Você também poderá efetuar o acesso às VMs via cliente (TS\SSH). Para isso você deverá efetuar a liberação </a:t>
            </a:r>
            <a:b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das regras de acesso administrativos de RDP\SSH para sua determinada origem de acesso. Em caso de não possuir um IP Público dedicado na origem do acesso, NÃO recomendamos a exposição destes protocolos para internet, devido ao alto risco de segurança. Neste caso utilize o T-Cloud Remote como forma de acesso seguro.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4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5" name="Google Shape;2185;p223"/>
          <p:cNvSpPr txBox="1"/>
          <p:nvPr>
            <p:ph idx="1" type="body"/>
          </p:nvPr>
        </p:nvSpPr>
        <p:spPr>
          <a:xfrm>
            <a:off x="1729800" y="1064400"/>
            <a:ext cx="5684400" cy="25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</a:rPr>
              <a:t>O MEU USUÁRIO DO PORTAL T-CLOUD NÃO POSSUI ACESSO AO T-CLOUD REMOTO. 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</a:rPr>
              <a:t>COMO DEVO PROCEDER?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86" name="Google Shape;2186;p22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87" name="Google Shape;2187;p2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8" name="Google Shape;2188;p2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189" name="Google Shape;2189;p223"/>
          <p:cNvSpPr txBox="1"/>
          <p:nvPr/>
        </p:nvSpPr>
        <p:spPr>
          <a:xfrm>
            <a:off x="1099950" y="3837750"/>
            <a:ext cx="69441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Caso o seu usuário não foi o que efetuou o provisionamento do ambiente, o mesmo não terá acesso ao T-Cloud Remote por padrão. Para viabilizar o acesso, efetue a abertura de um ticket no portal de suporte (suporte.totvs.com.br) seguindo as opções abaixo e informando o nome completo e email de acesso ao portal T-Cloud: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KCS de criação de ticket: </a:t>
            </a:r>
            <a:r>
              <a:rPr lang="pt-BR" sz="900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https://centraldeatendimento.totvs.com/hc/pt-br/articles/6760009827735</a:t>
            </a: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3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" name="Google Shape;1434;p18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None/>
            </a:pPr>
            <a:r>
              <a:rPr lang="pt-BR">
                <a:solidFill>
                  <a:schemeClr val="accent3"/>
                </a:solidFill>
              </a:rPr>
              <a:t>TOTVS CLOUD - IaaS</a:t>
            </a:r>
            <a:endParaRPr/>
          </a:p>
        </p:txBody>
      </p:sp>
      <p:sp>
        <p:nvSpPr>
          <p:cNvPr id="1435" name="Google Shape;1435;p18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36" name="Google Shape;1436;p188"/>
          <p:cNvSpPr/>
          <p:nvPr/>
        </p:nvSpPr>
        <p:spPr>
          <a:xfrm>
            <a:off x="801400" y="602456"/>
            <a:ext cx="2622300" cy="3965100"/>
          </a:xfrm>
          <a:prstGeom prst="roundRect">
            <a:avLst>
              <a:gd fmla="val 3019" name="adj"/>
            </a:avLst>
          </a:prstGeom>
          <a:noFill/>
          <a:ln cap="rnd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37" name="Google Shape;1437;p188"/>
          <p:cNvGrpSpPr/>
          <p:nvPr/>
        </p:nvGrpSpPr>
        <p:grpSpPr>
          <a:xfrm>
            <a:off x="696468" y="720314"/>
            <a:ext cx="2646443" cy="4018063"/>
            <a:chOff x="11981293" y="1971638"/>
            <a:chExt cx="7059063" cy="10714836"/>
          </a:xfrm>
        </p:grpSpPr>
        <p:sp>
          <p:nvSpPr>
            <p:cNvPr id="1438" name="Google Shape;1438;p188"/>
            <p:cNvSpPr/>
            <p:nvPr/>
          </p:nvSpPr>
          <p:spPr>
            <a:xfrm>
              <a:off x="11981293" y="1971674"/>
              <a:ext cx="7059000" cy="10714800"/>
            </a:xfrm>
            <a:prstGeom prst="roundRect">
              <a:avLst>
                <a:gd fmla="val 1802" name="adj"/>
              </a:avLst>
            </a:prstGeom>
            <a:solidFill>
              <a:schemeClr val="accent3"/>
            </a:solidFill>
            <a:ln>
              <a:noFill/>
            </a:ln>
            <a:effectLst>
              <a:outerShdw sx="101000" rotWithShape="0" algn="bl" sy="101000">
                <a:schemeClr val="lt1"/>
              </a:outerShdw>
            </a:effectLst>
          </p:spPr>
          <p:txBody>
            <a:bodyPr anchorCtr="0" anchor="ctr" bIns="17150" lIns="34275" spcFirstLastPara="1" rIns="34275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39" name="Google Shape;1439;p188"/>
            <p:cNvCxnSpPr/>
            <p:nvPr/>
          </p:nvCxnSpPr>
          <p:spPr>
            <a:xfrm rot="10800000">
              <a:off x="11981356" y="2586038"/>
              <a:ext cx="7059000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440" name="Google Shape;1440;p188"/>
            <p:cNvCxnSpPr/>
            <p:nvPr/>
          </p:nvCxnSpPr>
          <p:spPr>
            <a:xfrm rot="10800000">
              <a:off x="12641132" y="1971638"/>
              <a:ext cx="0" cy="61440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1441" name="Google Shape;1441;p188"/>
            <p:cNvGrpSpPr/>
            <p:nvPr/>
          </p:nvGrpSpPr>
          <p:grpSpPr>
            <a:xfrm rot="2700000">
              <a:off x="12134110" y="2082883"/>
              <a:ext cx="381467" cy="381467"/>
              <a:chOff x="1064576" y="3700389"/>
              <a:chExt cx="428700" cy="428700"/>
            </a:xfrm>
          </p:grpSpPr>
          <p:cxnSp>
            <p:nvCxnSpPr>
              <p:cNvPr id="1442" name="Google Shape;1442;p188"/>
              <p:cNvCxnSpPr/>
              <p:nvPr/>
            </p:nvCxnSpPr>
            <p:spPr>
              <a:xfrm rot="10800000">
                <a:off x="1278889" y="3700389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1443" name="Google Shape;1443;p188"/>
              <p:cNvCxnSpPr/>
              <p:nvPr/>
            </p:nvCxnSpPr>
            <p:spPr>
              <a:xfrm rot="10800000">
                <a:off x="1278926" y="3700426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1444" name="Google Shape;1444;p188"/>
          <p:cNvSpPr txBox="1"/>
          <p:nvPr>
            <p:ph idx="1" type="body"/>
          </p:nvPr>
        </p:nvSpPr>
        <p:spPr>
          <a:xfrm>
            <a:off x="812526" y="1682975"/>
            <a:ext cx="2454300" cy="27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rPr b="1" lang="pt-BR" sz="18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NOVA OFERTA IaaS</a:t>
            </a:r>
            <a:endParaRPr b="1" sz="18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rPr b="1" lang="pt-BR" sz="1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Reformulação da atual oferta permitindo atender às principais necessidades dos clientes TOTVS em Relação a IaaS de forma simples e a um preço competitivo, alavancando sua adesão e Receita.</a:t>
            </a:r>
            <a:endParaRPr b="1" sz="13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45" name="Google Shape;1445;p1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9124" y="4614387"/>
            <a:ext cx="323849" cy="4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6" name="Google Shape;1446;p1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1399" y="1092175"/>
            <a:ext cx="514550" cy="514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7" name="Google Shape;1447;p188"/>
          <p:cNvSpPr txBox="1"/>
          <p:nvPr/>
        </p:nvSpPr>
        <p:spPr>
          <a:xfrm>
            <a:off x="3920925" y="495251"/>
            <a:ext cx="45837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rPr lang="pt-BR" sz="2800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As Is</a:t>
            </a:r>
            <a:endParaRPr sz="2800">
              <a:solidFill>
                <a:srgbClr val="0897E9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68A3C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rgbClr val="0897E9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t/>
            </a:r>
            <a:endParaRPr>
              <a:solidFill>
                <a:srgbClr val="363636"/>
              </a:solidFill>
            </a:endParaRPr>
          </a:p>
        </p:txBody>
      </p:sp>
      <p:sp>
        <p:nvSpPr>
          <p:cNvPr id="1448" name="Google Shape;1448;p188"/>
          <p:cNvSpPr/>
          <p:nvPr/>
        </p:nvSpPr>
        <p:spPr>
          <a:xfrm>
            <a:off x="3784200" y="495925"/>
            <a:ext cx="4720429" cy="1894856"/>
          </a:xfrm>
          <a:custGeom>
            <a:rect b="b" l="l" r="r" t="t"/>
            <a:pathLst>
              <a:path extrusionOk="0" h="5351" w="3773">
                <a:moveTo>
                  <a:pt x="204" y="51"/>
                </a:moveTo>
                <a:lnTo>
                  <a:pt x="204" y="51"/>
                </a:lnTo>
                <a:cubicBezTo>
                  <a:pt x="120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20" y="5299"/>
                  <a:pt x="204" y="5299"/>
                </a:cubicBezTo>
                <a:lnTo>
                  <a:pt x="3568" y="5299"/>
                </a:lnTo>
                <a:lnTo>
                  <a:pt x="3568" y="5299"/>
                </a:lnTo>
                <a:cubicBezTo>
                  <a:pt x="3652" y="5299"/>
                  <a:pt x="3721" y="5231"/>
                  <a:pt x="3721" y="5146"/>
                </a:cubicBezTo>
                <a:lnTo>
                  <a:pt x="3721" y="203"/>
                </a:lnTo>
                <a:lnTo>
                  <a:pt x="3721" y="203"/>
                </a:lnTo>
                <a:cubicBezTo>
                  <a:pt x="3721" y="119"/>
                  <a:pt x="3652" y="51"/>
                  <a:pt x="3568" y="51"/>
                </a:cubicBezTo>
                <a:lnTo>
                  <a:pt x="204" y="51"/>
                </a:lnTo>
                <a:close/>
                <a:moveTo>
                  <a:pt x="3568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2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2" y="0"/>
                  <a:pt x="204" y="0"/>
                </a:cubicBezTo>
                <a:lnTo>
                  <a:pt x="3568" y="0"/>
                </a:lnTo>
                <a:lnTo>
                  <a:pt x="3568" y="0"/>
                </a:lnTo>
                <a:cubicBezTo>
                  <a:pt x="3680" y="0"/>
                  <a:pt x="3772" y="92"/>
                  <a:pt x="3772" y="203"/>
                </a:cubicBezTo>
                <a:lnTo>
                  <a:pt x="3772" y="5146"/>
                </a:lnTo>
                <a:lnTo>
                  <a:pt x="3772" y="5146"/>
                </a:lnTo>
                <a:cubicBezTo>
                  <a:pt x="3772" y="5258"/>
                  <a:pt x="3680" y="5350"/>
                  <a:pt x="3568" y="535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Google Shape;1449;p188"/>
          <p:cNvSpPr/>
          <p:nvPr/>
        </p:nvSpPr>
        <p:spPr>
          <a:xfrm>
            <a:off x="7864492" y="186914"/>
            <a:ext cx="620253" cy="620094"/>
          </a:xfrm>
          <a:custGeom>
            <a:rect b="b" l="l" r="r" t="t"/>
            <a:pathLst>
              <a:path extrusionOk="0" h="1326" w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Google Shape;1450;p188"/>
          <p:cNvSpPr txBox="1"/>
          <p:nvPr/>
        </p:nvSpPr>
        <p:spPr>
          <a:xfrm>
            <a:off x="3920937" y="2933652"/>
            <a:ext cx="4583700" cy="6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rPr lang="pt-BR" sz="2800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To Be</a:t>
            </a:r>
            <a:endParaRPr sz="2800">
              <a:solidFill>
                <a:srgbClr val="0897E9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68A3C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t/>
            </a:r>
            <a:endParaRPr>
              <a:solidFill>
                <a:srgbClr val="363636"/>
              </a:solidFill>
            </a:endParaRPr>
          </a:p>
        </p:txBody>
      </p:sp>
      <p:sp>
        <p:nvSpPr>
          <p:cNvPr id="1451" name="Google Shape;1451;p188"/>
          <p:cNvSpPr/>
          <p:nvPr/>
        </p:nvSpPr>
        <p:spPr>
          <a:xfrm>
            <a:off x="3784200" y="2724250"/>
            <a:ext cx="4720429" cy="2224277"/>
          </a:xfrm>
          <a:custGeom>
            <a:rect b="b" l="l" r="r" t="t"/>
            <a:pathLst>
              <a:path extrusionOk="0" h="5351" w="3773">
                <a:moveTo>
                  <a:pt x="204" y="51"/>
                </a:moveTo>
                <a:lnTo>
                  <a:pt x="204" y="51"/>
                </a:lnTo>
                <a:cubicBezTo>
                  <a:pt x="120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20" y="5299"/>
                  <a:pt x="204" y="5299"/>
                </a:cubicBezTo>
                <a:lnTo>
                  <a:pt x="3568" y="5299"/>
                </a:lnTo>
                <a:lnTo>
                  <a:pt x="3568" y="5299"/>
                </a:lnTo>
                <a:cubicBezTo>
                  <a:pt x="3652" y="5299"/>
                  <a:pt x="3721" y="5231"/>
                  <a:pt x="3721" y="5146"/>
                </a:cubicBezTo>
                <a:lnTo>
                  <a:pt x="3721" y="203"/>
                </a:lnTo>
                <a:lnTo>
                  <a:pt x="3721" y="203"/>
                </a:lnTo>
                <a:cubicBezTo>
                  <a:pt x="3721" y="119"/>
                  <a:pt x="3652" y="51"/>
                  <a:pt x="3568" y="51"/>
                </a:cubicBezTo>
                <a:lnTo>
                  <a:pt x="204" y="51"/>
                </a:lnTo>
                <a:close/>
                <a:moveTo>
                  <a:pt x="3568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2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2" y="0"/>
                  <a:pt x="204" y="0"/>
                </a:cubicBezTo>
                <a:lnTo>
                  <a:pt x="3568" y="0"/>
                </a:lnTo>
                <a:lnTo>
                  <a:pt x="3568" y="0"/>
                </a:lnTo>
                <a:cubicBezTo>
                  <a:pt x="3680" y="0"/>
                  <a:pt x="3772" y="92"/>
                  <a:pt x="3772" y="203"/>
                </a:cubicBezTo>
                <a:lnTo>
                  <a:pt x="3772" y="5146"/>
                </a:lnTo>
                <a:lnTo>
                  <a:pt x="3772" y="5146"/>
                </a:lnTo>
                <a:cubicBezTo>
                  <a:pt x="3772" y="5258"/>
                  <a:pt x="3680" y="5350"/>
                  <a:pt x="3568" y="535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188"/>
          <p:cNvSpPr/>
          <p:nvPr/>
        </p:nvSpPr>
        <p:spPr>
          <a:xfrm>
            <a:off x="7864492" y="2472914"/>
            <a:ext cx="620253" cy="620094"/>
          </a:xfrm>
          <a:custGeom>
            <a:rect b="b" l="l" r="r" t="t"/>
            <a:pathLst>
              <a:path extrusionOk="0" h="1326" w="1326">
                <a:moveTo>
                  <a:pt x="663" y="51"/>
                </a:moveTo>
                <a:lnTo>
                  <a:pt x="663" y="51"/>
                </a:lnTo>
                <a:cubicBezTo>
                  <a:pt x="325" y="51"/>
                  <a:pt x="51" y="326"/>
                  <a:pt x="51" y="663"/>
                </a:cubicBezTo>
                <a:lnTo>
                  <a:pt x="51" y="663"/>
                </a:lnTo>
                <a:cubicBezTo>
                  <a:pt x="51" y="1000"/>
                  <a:pt x="325" y="1274"/>
                  <a:pt x="663" y="1274"/>
                </a:cubicBezTo>
                <a:lnTo>
                  <a:pt x="663" y="1274"/>
                </a:lnTo>
                <a:cubicBezTo>
                  <a:pt x="1000" y="1274"/>
                  <a:pt x="1274" y="1000"/>
                  <a:pt x="1274" y="663"/>
                </a:cubicBezTo>
                <a:lnTo>
                  <a:pt x="1274" y="663"/>
                </a:lnTo>
                <a:cubicBezTo>
                  <a:pt x="1274" y="326"/>
                  <a:pt x="1000" y="51"/>
                  <a:pt x="663" y="51"/>
                </a:cubicBezTo>
                <a:close/>
                <a:moveTo>
                  <a:pt x="663" y="1325"/>
                </a:moveTo>
                <a:lnTo>
                  <a:pt x="663" y="1325"/>
                </a:lnTo>
                <a:cubicBezTo>
                  <a:pt x="297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7" y="0"/>
                  <a:pt x="663" y="0"/>
                </a:cubicBezTo>
                <a:lnTo>
                  <a:pt x="663" y="0"/>
                </a:lnTo>
                <a:cubicBezTo>
                  <a:pt x="1028" y="0"/>
                  <a:pt x="1325" y="297"/>
                  <a:pt x="1325" y="663"/>
                </a:cubicBezTo>
                <a:lnTo>
                  <a:pt x="1325" y="663"/>
                </a:lnTo>
                <a:cubicBezTo>
                  <a:pt x="1325" y="1028"/>
                  <a:pt x="1028" y="1325"/>
                  <a:pt x="663" y="1325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188"/>
          <p:cNvSpPr txBox="1"/>
          <p:nvPr/>
        </p:nvSpPr>
        <p:spPr>
          <a:xfrm>
            <a:off x="3920925" y="939775"/>
            <a:ext cx="45837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Precisamos identificar a aplicação que o cliente irá hospedar durante o processo de venda;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Gestão e Deploy de Recursos de forma manual;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Sem diferencial competitivo em relação aos demais IaaS do mercado;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Modelo de uso e de contratação fixos: para usar ou contratar mais, o cliente precisa passar por um fluxo comercial manual;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Billing fixo e mensal.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4" name="Google Shape;1454;p188"/>
          <p:cNvSpPr txBox="1"/>
          <p:nvPr/>
        </p:nvSpPr>
        <p:spPr>
          <a:xfrm>
            <a:off x="3863200" y="3343375"/>
            <a:ext cx="4410000" cy="20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IaaS habilitado para atender a todas as principais necessidades de infraestrutura em uma empresa do mercado SMB e Large Enterprise, sem a necessidade de sabermos quais aplicações o cliente está utilizando;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Gestão e Deploy de Recursos de forma automatizada;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Disponibilidade de facilitadores ao cliente para melhor aproveitamento do seu IaaS em conjunto com a aplicação TOTVS, gerando um lock-in positivo;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Modelo de uso e de contratação mais flexível;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Tahoma"/>
              <a:buChar char="★"/>
            </a:pPr>
            <a:r>
              <a:rPr lang="pt-BR" sz="900">
                <a:solidFill>
                  <a:srgbClr val="666666"/>
                </a:solidFill>
                <a:latin typeface="Tahoma"/>
                <a:ea typeface="Tahoma"/>
                <a:cs typeface="Tahoma"/>
                <a:sym typeface="Tahoma"/>
              </a:rPr>
              <a:t>Billing mais flexível.</a:t>
            </a:r>
            <a:endParaRPr sz="9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55" name="Google Shape;1455;p1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4125" y="306463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6" name="Google Shape;1456;p18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86825" y="2593375"/>
            <a:ext cx="375599" cy="37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3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p224"/>
          <p:cNvSpPr txBox="1"/>
          <p:nvPr>
            <p:ph idx="1" type="body"/>
          </p:nvPr>
        </p:nvSpPr>
        <p:spPr>
          <a:xfrm>
            <a:off x="1729800" y="529000"/>
            <a:ext cx="56844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lt1"/>
                </a:solidFill>
              </a:rPr>
              <a:t>CRIEI O MEU PRIMEIRO AMBIENTE MAS ELE NÃO TEM UMA COMUNICAÇÃO COM OUTRAS VMS (DOS MEUS AMBIENTES) E PARA A INTERNET. COMO EFETUAR ESSAS LIBERAÇÕES?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195" name="Google Shape;2195;p22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96" name="Google Shape;2196;p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7" name="Google Shape;2197;p2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198" name="Google Shape;2198;p224"/>
          <p:cNvSpPr txBox="1"/>
          <p:nvPr/>
        </p:nvSpPr>
        <p:spPr>
          <a:xfrm>
            <a:off x="1099950" y="3672050"/>
            <a:ext cx="69441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 rede do IaaS vem bloqueada por padrão, tanto a conectividade lateral (entre VM da mesma rede e entre VMs de ambientes distintos), quanto para a Internet. Para liberação de conectividade interna, segue o artigo: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Para conectividade externa, o cliente deverá ter pelo menos um IP Público contratado.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Para auxiliar o cliente nos primeiros passos de uso do TCloud IaaS, informe o guia de primeiro passos: </a:t>
            </a:r>
            <a:r>
              <a:rPr lang="pt-BR" sz="900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https://centraldeatendimento.totvs.com/hc/pt-br/articles/6609210481047</a:t>
            </a: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2" name="Shape 2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Google Shape;2203;p225"/>
          <p:cNvSpPr txBox="1"/>
          <p:nvPr>
            <p:ph idx="1" type="body"/>
          </p:nvPr>
        </p:nvSpPr>
        <p:spPr>
          <a:xfrm>
            <a:off x="1729800" y="833800"/>
            <a:ext cx="56844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lt1"/>
                </a:solidFill>
              </a:rPr>
              <a:t>ESQUECI OU PERDI A MINHA SENHA DE ACESSO AO SISTEMA OPERACIONAL DA MINHA VM. COMO FAÇA PARA RECUPERAR O ACESSO?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204" name="Google Shape;2204;p2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05" name="Google Shape;2205;p2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6" name="Google Shape;2206;p2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207" name="Google Shape;2207;p225"/>
          <p:cNvSpPr txBox="1"/>
          <p:nvPr/>
        </p:nvSpPr>
        <p:spPr>
          <a:xfrm>
            <a:off x="1099950" y="3672050"/>
            <a:ext cx="69441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Hoje no T-Cloud IaaS não existe a funcionalidade de alteração de senha do sistema operacional da VM. Para redefinição de senha administrativa, o cliente deverá efetuar a abertura e um ticket no portal de suporte (suporte.totvs.com.br) seguindo as opções abaixo e informando o nome completo e email de acesso ao portal T-Cloud: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KCS de criação de ticket: </a:t>
            </a:r>
            <a:r>
              <a:rPr lang="pt-BR" sz="900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https://centraldeatendimento.totvs.com/hc/pt-br/articles/6760009827735</a:t>
            </a: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1" name="Shape 2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" name="Google Shape;2212;p226"/>
          <p:cNvSpPr txBox="1"/>
          <p:nvPr>
            <p:ph idx="1" type="body"/>
          </p:nvPr>
        </p:nvSpPr>
        <p:spPr>
          <a:xfrm>
            <a:off x="1729800" y="833800"/>
            <a:ext cx="5684400" cy="35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solidFill>
                  <a:schemeClr val="lt1"/>
                </a:solidFill>
              </a:rPr>
              <a:t>EFETUEI A CONTRATAÇÃO DA MINHA VPN, QUAIS OS PASSOS QUE DEVO SEGUIR PARA CONFIGURAÇÃO?</a:t>
            </a:r>
            <a:endParaRPr sz="2500">
              <a:solidFill>
                <a:schemeClr val="lt1"/>
              </a:solidFill>
            </a:endParaRPr>
          </a:p>
        </p:txBody>
      </p:sp>
      <p:sp>
        <p:nvSpPr>
          <p:cNvPr id="2213" name="Google Shape;2213;p22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14" name="Google Shape;2214;p2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410" y="1923969"/>
            <a:ext cx="612593" cy="47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5" name="Google Shape;2215;p2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324660" y="2571811"/>
            <a:ext cx="614252" cy="473140"/>
          </a:xfrm>
          <a:prstGeom prst="rect">
            <a:avLst/>
          </a:prstGeom>
          <a:noFill/>
          <a:ln>
            <a:noFill/>
          </a:ln>
        </p:spPr>
      </p:pic>
      <p:sp>
        <p:nvSpPr>
          <p:cNvPr id="2216" name="Google Shape;2216;p226"/>
          <p:cNvSpPr txBox="1"/>
          <p:nvPr/>
        </p:nvSpPr>
        <p:spPr>
          <a:xfrm>
            <a:off x="1367850" y="3646550"/>
            <a:ext cx="6408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Siga os passos de configuração no artigo: </a:t>
            </a:r>
            <a:r>
              <a:rPr lang="pt-BR" sz="900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https://centraldeatendimento.totvs.com/hc/pt-br/articles/6978918218263</a:t>
            </a:r>
            <a:r>
              <a:rPr lang="pt-BR" sz="9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0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Google Shape;2221;p22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DEMO</a:t>
            </a:r>
            <a:endParaRPr/>
          </a:p>
        </p:txBody>
      </p:sp>
      <p:sp>
        <p:nvSpPr>
          <p:cNvPr id="2222" name="Google Shape;2222;p227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11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6" name="Shape 2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Google Shape;2227;p228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Cloud Computing</a:t>
            </a:r>
            <a:endParaRPr/>
          </a:p>
        </p:txBody>
      </p:sp>
      <p:sp>
        <p:nvSpPr>
          <p:cNvPr id="2228" name="Google Shape;2228;p228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cloud.ofertas@totvs.com.br</a:t>
            </a:r>
            <a:endParaRPr/>
          </a:p>
        </p:txBody>
      </p:sp>
      <p:pic>
        <p:nvPicPr>
          <p:cNvPr id="2229" name="Google Shape;2229;p228"/>
          <p:cNvPicPr preferRelativeResize="0"/>
          <p:nvPr/>
        </p:nvPicPr>
        <p:blipFill rotWithShape="1">
          <a:blip r:embed="rId3">
            <a:alphaModFix/>
          </a:blip>
          <a:srcRect b="4434" l="18881" r="18887" t="33283"/>
          <a:stretch/>
        </p:blipFill>
        <p:spPr>
          <a:xfrm>
            <a:off x="1309414" y="1464675"/>
            <a:ext cx="740700" cy="7407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189"/>
          <p:cNvSpPr/>
          <p:nvPr/>
        </p:nvSpPr>
        <p:spPr>
          <a:xfrm>
            <a:off x="4244122" y="1646251"/>
            <a:ext cx="729900" cy="729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2" name="Google Shape;1462;p18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63" name="Google Shape;1463;p189"/>
          <p:cNvSpPr txBox="1"/>
          <p:nvPr/>
        </p:nvSpPr>
        <p:spPr>
          <a:xfrm>
            <a:off x="876675" y="207071"/>
            <a:ext cx="7390500" cy="9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None/>
            </a:pPr>
            <a:r>
              <a:rPr lang="pt-BR" sz="2700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POTENCIAL DE MERCADO</a:t>
            </a:r>
            <a:endParaRPr sz="2700">
              <a:solidFill>
                <a:srgbClr val="FFFFFF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None/>
            </a:pPr>
            <a:r>
              <a:rPr b="0" i="0" lang="pt-BR" sz="3000">
                <a:solidFill>
                  <a:schemeClr val="accent3"/>
                </a:solidFill>
                <a:latin typeface="Lato Black"/>
                <a:ea typeface="Lato Black"/>
                <a:cs typeface="Lato Black"/>
                <a:sym typeface="Lato Black"/>
              </a:rPr>
              <a:t>TOTVS CLOUD </a:t>
            </a:r>
            <a:r>
              <a:rPr lang="pt-BR" sz="3000">
                <a:solidFill>
                  <a:schemeClr val="accent3"/>
                </a:solidFill>
                <a:latin typeface="Lato Black"/>
                <a:ea typeface="Lato Black"/>
                <a:cs typeface="Lato Black"/>
                <a:sym typeface="Lato Black"/>
              </a:rPr>
              <a:t>IaaS</a:t>
            </a:r>
            <a:endParaRPr b="0" i="0" sz="3000">
              <a:solidFill>
                <a:schemeClr val="accent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1464" name="Google Shape;1464;p1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72475" y="1750250"/>
            <a:ext cx="485138" cy="485138"/>
          </a:xfrm>
          <a:prstGeom prst="rect">
            <a:avLst/>
          </a:prstGeom>
          <a:noFill/>
          <a:ln>
            <a:noFill/>
          </a:ln>
        </p:spPr>
      </p:pic>
      <p:sp>
        <p:nvSpPr>
          <p:cNvPr id="1465" name="Google Shape;1465;p189"/>
          <p:cNvSpPr txBox="1"/>
          <p:nvPr/>
        </p:nvSpPr>
        <p:spPr>
          <a:xfrm>
            <a:off x="4912625" y="1609750"/>
            <a:ext cx="4180200" cy="1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1600">
                <a:solidFill>
                  <a:srgbClr val="BFBFBF"/>
                </a:solidFill>
                <a:latin typeface="Tahoma"/>
                <a:ea typeface="Tahoma"/>
                <a:cs typeface="Tahoma"/>
                <a:sym typeface="Tahoma"/>
              </a:rPr>
              <a:t>EXPECTATIVA DE VENDAS</a:t>
            </a:r>
            <a:endParaRPr b="1" sz="1600">
              <a:solidFill>
                <a:srgbClr val="BFBFB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1600">
                <a:solidFill>
                  <a:srgbClr val="BFBFBF"/>
                </a:solidFill>
                <a:latin typeface="Tahoma"/>
                <a:ea typeface="Tahoma"/>
                <a:cs typeface="Tahoma"/>
                <a:sym typeface="Tahoma"/>
              </a:rPr>
              <a:t> 1ºANO</a:t>
            </a:r>
            <a:r>
              <a:rPr b="1" lang="pt-BR" sz="1600">
                <a:solidFill>
                  <a:srgbClr val="BFBFBF"/>
                </a:solidFill>
                <a:latin typeface="Tahoma"/>
                <a:ea typeface="Tahoma"/>
                <a:cs typeface="Tahoma"/>
                <a:sym typeface="Tahoma"/>
              </a:rPr>
              <a:t> (2022)</a:t>
            </a:r>
            <a:endParaRPr b="1" sz="1600">
              <a:solidFill>
                <a:srgbClr val="BFBFB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186</a:t>
            </a:r>
            <a:endParaRPr b="1" sz="6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6" name="Google Shape;1466;p189"/>
          <p:cNvSpPr/>
          <p:nvPr/>
        </p:nvSpPr>
        <p:spPr>
          <a:xfrm>
            <a:off x="5128309" y="3216915"/>
            <a:ext cx="373200" cy="69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189"/>
          <p:cNvSpPr/>
          <p:nvPr/>
        </p:nvSpPr>
        <p:spPr>
          <a:xfrm>
            <a:off x="732197" y="1682751"/>
            <a:ext cx="729900" cy="729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8" name="Google Shape;1468;p189"/>
          <p:cNvSpPr txBox="1"/>
          <p:nvPr/>
        </p:nvSpPr>
        <p:spPr>
          <a:xfrm>
            <a:off x="1400700" y="1646250"/>
            <a:ext cx="2263500" cy="14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1600">
                <a:solidFill>
                  <a:srgbClr val="BFBFBF"/>
                </a:solidFill>
                <a:latin typeface="Tahoma"/>
                <a:ea typeface="Tahoma"/>
                <a:cs typeface="Tahoma"/>
                <a:sym typeface="Tahoma"/>
              </a:rPr>
              <a:t>ATUAIS CLIENTES*</a:t>
            </a:r>
            <a:endParaRPr b="1" sz="1600">
              <a:solidFill>
                <a:srgbClr val="BFBFB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1600">
                <a:solidFill>
                  <a:srgbClr val="BFBFBF"/>
                </a:solidFill>
                <a:latin typeface="Tahoma"/>
                <a:ea typeface="Tahoma"/>
                <a:cs typeface="Tahoma"/>
                <a:sym typeface="Tahoma"/>
              </a:rPr>
              <a:t>(Q2 2022)</a:t>
            </a:r>
            <a:endParaRPr b="1" sz="1600">
              <a:solidFill>
                <a:srgbClr val="BFBFB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29</a:t>
            </a:r>
            <a:endParaRPr b="1" sz="6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9" name="Google Shape;1469;p189"/>
          <p:cNvSpPr/>
          <p:nvPr/>
        </p:nvSpPr>
        <p:spPr>
          <a:xfrm>
            <a:off x="1616384" y="3253415"/>
            <a:ext cx="373200" cy="69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0" name="Google Shape;1470;p189"/>
          <p:cNvSpPr txBox="1"/>
          <p:nvPr/>
        </p:nvSpPr>
        <p:spPr>
          <a:xfrm>
            <a:off x="6915525" y="4869825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*Levantamento realizado em 12/07/2022</a:t>
            </a:r>
            <a:endParaRPr sz="9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71" name="Google Shape;1471;p1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9350" y="1841525"/>
            <a:ext cx="375599" cy="37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19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77" name="Google Shape;1477;p190"/>
          <p:cNvSpPr txBox="1"/>
          <p:nvPr>
            <p:ph idx="1" type="body"/>
          </p:nvPr>
        </p:nvSpPr>
        <p:spPr>
          <a:xfrm>
            <a:off x="600" y="9098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TOTVS CLOUD IaaS</a:t>
            </a:r>
            <a:endParaRPr/>
          </a:p>
          <a:p>
            <a:pPr indent="0" lvl="0" marL="0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 sz="1500"/>
              <a:t>SOLUÇÕES DE TECNOLOGIA DE NUVEM PARA TODAS </a:t>
            </a:r>
            <a:endParaRPr sz="1500"/>
          </a:p>
          <a:p>
            <a:pPr indent="0" lvl="0" marL="0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 sz="1500"/>
              <a:t>AS NECESSIDADES DE NEGÓCIOS DOS NOSSOS CLIENTES </a:t>
            </a:r>
            <a:endParaRPr sz="1500"/>
          </a:p>
          <a:p>
            <a:pPr indent="0" lvl="0" marL="0" rtl="0" algn="ctr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500"/>
          </a:p>
        </p:txBody>
      </p:sp>
      <p:grpSp>
        <p:nvGrpSpPr>
          <p:cNvPr id="1478" name="Google Shape;1478;p190"/>
          <p:cNvGrpSpPr/>
          <p:nvPr/>
        </p:nvGrpSpPr>
        <p:grpSpPr>
          <a:xfrm>
            <a:off x="-2950" y="2790000"/>
            <a:ext cx="9146350" cy="2353450"/>
            <a:chOff x="-2950" y="2790000"/>
            <a:chExt cx="9146350" cy="2353450"/>
          </a:xfrm>
        </p:grpSpPr>
        <p:sp>
          <p:nvSpPr>
            <p:cNvPr id="1479" name="Google Shape;1479;p190"/>
            <p:cNvSpPr/>
            <p:nvPr/>
          </p:nvSpPr>
          <p:spPr>
            <a:xfrm>
              <a:off x="-1800" y="2790000"/>
              <a:ext cx="9145200" cy="13236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190"/>
            <p:cNvSpPr/>
            <p:nvPr/>
          </p:nvSpPr>
          <p:spPr>
            <a:xfrm>
              <a:off x="-2950" y="3334750"/>
              <a:ext cx="9145200" cy="18087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1" name="Google Shape;1481;p190"/>
          <p:cNvGrpSpPr/>
          <p:nvPr/>
        </p:nvGrpSpPr>
        <p:grpSpPr>
          <a:xfrm>
            <a:off x="1462514" y="524753"/>
            <a:ext cx="6215430" cy="1574676"/>
            <a:chOff x="-12640402" y="1885913"/>
            <a:chExt cx="16578900" cy="4199137"/>
          </a:xfrm>
        </p:grpSpPr>
        <p:sp>
          <p:nvSpPr>
            <p:cNvPr id="1482" name="Google Shape;1482;p190"/>
            <p:cNvSpPr/>
            <p:nvPr/>
          </p:nvSpPr>
          <p:spPr>
            <a:xfrm>
              <a:off x="-12640402" y="1885950"/>
              <a:ext cx="16578900" cy="4199100"/>
            </a:xfrm>
            <a:prstGeom prst="roundRect">
              <a:avLst>
                <a:gd fmla="val 4524" name="adj"/>
              </a:avLst>
            </a:prstGeom>
            <a:noFill/>
            <a:ln cap="rnd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7125" lIns="34275" spcFirstLastPara="1" rIns="34275" wrap="square" tIns="171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83" name="Google Shape;1483;p190"/>
            <p:cNvCxnSpPr/>
            <p:nvPr/>
          </p:nvCxnSpPr>
          <p:spPr>
            <a:xfrm rot="10800000">
              <a:off x="-12640251" y="2500313"/>
              <a:ext cx="16578600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484" name="Google Shape;1484;p190"/>
            <p:cNvCxnSpPr/>
            <p:nvPr/>
          </p:nvCxnSpPr>
          <p:spPr>
            <a:xfrm rot="10800000">
              <a:off x="-11980562" y="1885913"/>
              <a:ext cx="0" cy="61440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1485" name="Google Shape;1485;p190"/>
            <p:cNvGrpSpPr/>
            <p:nvPr/>
          </p:nvGrpSpPr>
          <p:grpSpPr>
            <a:xfrm>
              <a:off x="-12296874" y="1997051"/>
              <a:ext cx="0" cy="381457"/>
              <a:chOff x="1278889" y="3700389"/>
              <a:chExt cx="0" cy="428700"/>
            </a:xfrm>
          </p:grpSpPr>
          <p:cxnSp>
            <p:nvCxnSpPr>
              <p:cNvPr id="1486" name="Google Shape;1486;p190"/>
              <p:cNvCxnSpPr/>
              <p:nvPr/>
            </p:nvCxnSpPr>
            <p:spPr>
              <a:xfrm rot="10800000">
                <a:off x="1278889" y="3700389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1487" name="Google Shape;1487;p190"/>
              <p:cNvCxnSpPr/>
              <p:nvPr/>
            </p:nvCxnSpPr>
            <p:spPr>
              <a:xfrm rot="10800000">
                <a:off x="1278889" y="3700389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1488" name="Google Shape;1488;p190"/>
          <p:cNvSpPr/>
          <p:nvPr/>
        </p:nvSpPr>
        <p:spPr>
          <a:xfrm>
            <a:off x="-1793" y="4709740"/>
            <a:ext cx="9145200" cy="43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p190"/>
          <p:cNvSpPr/>
          <p:nvPr/>
        </p:nvSpPr>
        <p:spPr>
          <a:xfrm>
            <a:off x="23452" y="4730786"/>
            <a:ext cx="9120000" cy="3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Solução exclusiva para clientes TOTVS Cloud PaaS</a:t>
            </a:r>
            <a:endParaRPr b="1" i="0" sz="20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90" name="Google Shape;1490;p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9260" y="2657397"/>
            <a:ext cx="625953" cy="625953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p190"/>
          <p:cNvSpPr/>
          <p:nvPr/>
        </p:nvSpPr>
        <p:spPr>
          <a:xfrm>
            <a:off x="1543613" y="2453925"/>
            <a:ext cx="1032900" cy="10329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2" name="Google Shape;1492;p190"/>
          <p:cNvSpPr/>
          <p:nvPr/>
        </p:nvSpPr>
        <p:spPr>
          <a:xfrm>
            <a:off x="4046463" y="2453925"/>
            <a:ext cx="1032900" cy="10329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3" name="Google Shape;1493;p190"/>
          <p:cNvSpPr/>
          <p:nvPr/>
        </p:nvSpPr>
        <p:spPr>
          <a:xfrm>
            <a:off x="6549313" y="2453925"/>
            <a:ext cx="1032900" cy="10329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4" name="Google Shape;1494;p190"/>
          <p:cNvSpPr txBox="1"/>
          <p:nvPr>
            <p:ph idx="2" type="body"/>
          </p:nvPr>
        </p:nvSpPr>
        <p:spPr>
          <a:xfrm>
            <a:off x="1183778" y="3283359"/>
            <a:ext cx="18156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 sz="1600"/>
              <a:t>Integração com velocidade local</a:t>
            </a:r>
            <a:endParaRPr sz="1600"/>
          </a:p>
        </p:txBody>
      </p:sp>
      <p:sp>
        <p:nvSpPr>
          <p:cNvPr id="1495" name="Google Shape;1495;p190"/>
          <p:cNvSpPr txBox="1"/>
          <p:nvPr>
            <p:ph idx="4" type="body"/>
          </p:nvPr>
        </p:nvSpPr>
        <p:spPr>
          <a:xfrm>
            <a:off x="3870612" y="3287475"/>
            <a:ext cx="1384500" cy="2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 sz="1600"/>
              <a:t>Auto serviço</a:t>
            </a:r>
            <a:endParaRPr sz="1600"/>
          </a:p>
        </p:txBody>
      </p:sp>
      <p:sp>
        <p:nvSpPr>
          <p:cNvPr id="1496" name="Google Shape;1496;p190"/>
          <p:cNvSpPr txBox="1"/>
          <p:nvPr>
            <p:ph idx="6" type="body"/>
          </p:nvPr>
        </p:nvSpPr>
        <p:spPr>
          <a:xfrm>
            <a:off x="6297117" y="3287476"/>
            <a:ext cx="1941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 sz="1600"/>
              <a:t>Preço competitivo</a:t>
            </a:r>
            <a:endParaRPr sz="1600"/>
          </a:p>
        </p:txBody>
      </p:sp>
      <p:sp>
        <p:nvSpPr>
          <p:cNvPr id="1497" name="Google Shape;1497;p190"/>
          <p:cNvSpPr txBox="1"/>
          <p:nvPr/>
        </p:nvSpPr>
        <p:spPr>
          <a:xfrm>
            <a:off x="1120765" y="3878312"/>
            <a:ext cx="17097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Integração com produtos TOTVS a uma baixa latência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8" name="Google Shape;1498;p190"/>
          <p:cNvSpPr txBox="1"/>
          <p:nvPr/>
        </p:nvSpPr>
        <p:spPr>
          <a:xfrm>
            <a:off x="3708948" y="3624410"/>
            <a:ext cx="17097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Interface intuitiva para uso do cliente com total autonomia aos serviços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9" name="Google Shape;1499;p190"/>
          <p:cNvSpPr txBox="1"/>
          <p:nvPr/>
        </p:nvSpPr>
        <p:spPr>
          <a:xfrm>
            <a:off x="6322654" y="3597588"/>
            <a:ext cx="1815600" cy="4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ctr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Melhor preço do mercado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4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PaaS + IaaS</a:t>
            </a:r>
            <a:endParaRPr b="1" i="0" sz="13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00" name="Google Shape;1500;p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69510" y="2539972"/>
            <a:ext cx="625953" cy="625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1" name="Google Shape;1501;p1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37882" y="2571019"/>
            <a:ext cx="650098" cy="65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2" name="Google Shape;1502;p19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90617" y="2591254"/>
            <a:ext cx="625953" cy="625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6" name="Shape 1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7" name="Google Shape;1507;p191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MODELO 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CONTRATO</a:t>
            </a:r>
            <a:endParaRPr/>
          </a:p>
        </p:txBody>
      </p:sp>
      <p:sp>
        <p:nvSpPr>
          <p:cNvPr id="1508" name="Google Shape;1508;p191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2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p192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None/>
            </a:pPr>
            <a:r>
              <a:rPr lang="pt-BR">
                <a:solidFill>
                  <a:schemeClr val="accent3"/>
                </a:solidFill>
              </a:rPr>
              <a:t>Modelo de Contrato</a:t>
            </a:r>
            <a:endParaRPr/>
          </a:p>
        </p:txBody>
      </p:sp>
      <p:sp>
        <p:nvSpPr>
          <p:cNvPr id="1514" name="Google Shape;1514;p19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15" name="Google Shape;1515;p192"/>
          <p:cNvSpPr/>
          <p:nvPr/>
        </p:nvSpPr>
        <p:spPr>
          <a:xfrm>
            <a:off x="801400" y="602456"/>
            <a:ext cx="2622300" cy="3965100"/>
          </a:xfrm>
          <a:prstGeom prst="roundRect">
            <a:avLst>
              <a:gd fmla="val 3019" name="adj"/>
            </a:avLst>
          </a:prstGeom>
          <a:noFill/>
          <a:ln cap="rnd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516" name="Google Shape;1516;p192"/>
          <p:cNvGrpSpPr/>
          <p:nvPr/>
        </p:nvGrpSpPr>
        <p:grpSpPr>
          <a:xfrm>
            <a:off x="696468" y="720314"/>
            <a:ext cx="2646443" cy="4018063"/>
            <a:chOff x="11981293" y="1971638"/>
            <a:chExt cx="7059063" cy="10714836"/>
          </a:xfrm>
        </p:grpSpPr>
        <p:sp>
          <p:nvSpPr>
            <p:cNvPr id="1517" name="Google Shape;1517;p192"/>
            <p:cNvSpPr/>
            <p:nvPr/>
          </p:nvSpPr>
          <p:spPr>
            <a:xfrm>
              <a:off x="11981293" y="1971674"/>
              <a:ext cx="7059000" cy="10714800"/>
            </a:xfrm>
            <a:prstGeom prst="roundRect">
              <a:avLst>
                <a:gd fmla="val 1802" name="adj"/>
              </a:avLst>
            </a:prstGeom>
            <a:solidFill>
              <a:schemeClr val="accent3"/>
            </a:solidFill>
            <a:ln>
              <a:noFill/>
            </a:ln>
            <a:effectLst>
              <a:outerShdw sx="101000" rotWithShape="0" algn="bl" sy="101000">
                <a:schemeClr val="lt1"/>
              </a:outerShdw>
            </a:effectLst>
          </p:spPr>
          <p:txBody>
            <a:bodyPr anchorCtr="0" anchor="ctr" bIns="17150" lIns="34275" spcFirstLastPara="1" rIns="34275" wrap="square" tIns="1715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518" name="Google Shape;1518;p192"/>
            <p:cNvCxnSpPr/>
            <p:nvPr/>
          </p:nvCxnSpPr>
          <p:spPr>
            <a:xfrm rot="10800000">
              <a:off x="11981356" y="2586038"/>
              <a:ext cx="7059000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19" name="Google Shape;1519;p192"/>
            <p:cNvCxnSpPr/>
            <p:nvPr/>
          </p:nvCxnSpPr>
          <p:spPr>
            <a:xfrm rot="10800000">
              <a:off x="12641132" y="1971638"/>
              <a:ext cx="0" cy="61440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1520" name="Google Shape;1520;p192"/>
            <p:cNvGrpSpPr/>
            <p:nvPr/>
          </p:nvGrpSpPr>
          <p:grpSpPr>
            <a:xfrm rot="2700000">
              <a:off x="12134110" y="2082883"/>
              <a:ext cx="381467" cy="381467"/>
              <a:chOff x="1064576" y="3700389"/>
              <a:chExt cx="428700" cy="428700"/>
            </a:xfrm>
          </p:grpSpPr>
          <p:cxnSp>
            <p:nvCxnSpPr>
              <p:cNvPr id="1521" name="Google Shape;1521;p192"/>
              <p:cNvCxnSpPr/>
              <p:nvPr/>
            </p:nvCxnSpPr>
            <p:spPr>
              <a:xfrm rot="10800000">
                <a:off x="1278889" y="3700389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1522" name="Google Shape;1522;p192"/>
              <p:cNvCxnSpPr/>
              <p:nvPr/>
            </p:nvCxnSpPr>
            <p:spPr>
              <a:xfrm rot="10800000">
                <a:off x="1278926" y="3700426"/>
                <a:ext cx="0" cy="428700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l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</p:grpSp>
      <p:sp>
        <p:nvSpPr>
          <p:cNvPr id="1523" name="Google Shape;1523;p192"/>
          <p:cNvSpPr txBox="1"/>
          <p:nvPr>
            <p:ph idx="1" type="body"/>
          </p:nvPr>
        </p:nvSpPr>
        <p:spPr>
          <a:xfrm>
            <a:off x="812526" y="1682975"/>
            <a:ext cx="2454300" cy="27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275" spcFirstLastPara="1" rIns="34275" wrap="square" tIns="171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rPr b="1" lang="pt-BR" sz="18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NOVA OFERTA IaaS</a:t>
            </a:r>
            <a:endParaRPr b="1" sz="1800">
              <a:solidFill>
                <a:schemeClr val="accen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rPr b="1" lang="pt-BR" sz="17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Cliente livre para escolher o melhor modelo, inclusive os dois!</a:t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None/>
            </a:pPr>
            <a:r>
              <a:t/>
            </a:r>
            <a:endParaRPr b="1" sz="17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24" name="Google Shape;1524;p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9124" y="4614387"/>
            <a:ext cx="323849" cy="4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5" name="Google Shape;1525;p1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1399" y="1092175"/>
            <a:ext cx="514550" cy="514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6" name="Google Shape;1526;p192"/>
          <p:cNvSpPr txBox="1"/>
          <p:nvPr/>
        </p:nvSpPr>
        <p:spPr>
          <a:xfrm>
            <a:off x="3920925" y="495251"/>
            <a:ext cx="45837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rPr lang="pt-BR" sz="2800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Sob Demanda</a:t>
            </a:r>
            <a:endParaRPr>
              <a:solidFill>
                <a:srgbClr val="363636"/>
              </a:solidFill>
            </a:endParaRPr>
          </a:p>
        </p:txBody>
      </p:sp>
      <p:sp>
        <p:nvSpPr>
          <p:cNvPr id="1527" name="Google Shape;1527;p192"/>
          <p:cNvSpPr/>
          <p:nvPr/>
        </p:nvSpPr>
        <p:spPr>
          <a:xfrm>
            <a:off x="3784200" y="495925"/>
            <a:ext cx="4720429" cy="1894856"/>
          </a:xfrm>
          <a:custGeom>
            <a:rect b="b" l="l" r="r" t="t"/>
            <a:pathLst>
              <a:path extrusionOk="0" h="5351" w="3773">
                <a:moveTo>
                  <a:pt x="204" y="51"/>
                </a:moveTo>
                <a:lnTo>
                  <a:pt x="204" y="51"/>
                </a:lnTo>
                <a:cubicBezTo>
                  <a:pt x="120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20" y="5299"/>
                  <a:pt x="204" y="5299"/>
                </a:cubicBezTo>
                <a:lnTo>
                  <a:pt x="3568" y="5299"/>
                </a:lnTo>
                <a:lnTo>
                  <a:pt x="3568" y="5299"/>
                </a:lnTo>
                <a:cubicBezTo>
                  <a:pt x="3652" y="5299"/>
                  <a:pt x="3721" y="5231"/>
                  <a:pt x="3721" y="5146"/>
                </a:cubicBezTo>
                <a:lnTo>
                  <a:pt x="3721" y="203"/>
                </a:lnTo>
                <a:lnTo>
                  <a:pt x="3721" y="203"/>
                </a:lnTo>
                <a:cubicBezTo>
                  <a:pt x="3721" y="119"/>
                  <a:pt x="3652" y="51"/>
                  <a:pt x="3568" y="51"/>
                </a:cubicBezTo>
                <a:lnTo>
                  <a:pt x="204" y="51"/>
                </a:lnTo>
                <a:close/>
                <a:moveTo>
                  <a:pt x="3568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2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2" y="0"/>
                  <a:pt x="204" y="0"/>
                </a:cubicBezTo>
                <a:lnTo>
                  <a:pt x="3568" y="0"/>
                </a:lnTo>
                <a:lnTo>
                  <a:pt x="3568" y="0"/>
                </a:lnTo>
                <a:cubicBezTo>
                  <a:pt x="3680" y="0"/>
                  <a:pt x="3772" y="92"/>
                  <a:pt x="3772" y="203"/>
                </a:cubicBezTo>
                <a:lnTo>
                  <a:pt x="3772" y="5146"/>
                </a:lnTo>
                <a:lnTo>
                  <a:pt x="3772" y="5146"/>
                </a:lnTo>
                <a:cubicBezTo>
                  <a:pt x="3772" y="5258"/>
                  <a:pt x="3680" y="5350"/>
                  <a:pt x="3568" y="535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p192"/>
          <p:cNvSpPr txBox="1"/>
          <p:nvPr/>
        </p:nvSpPr>
        <p:spPr>
          <a:xfrm>
            <a:off x="3920937" y="2933652"/>
            <a:ext cx="4583700" cy="6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800"/>
              <a:buFont typeface="Arial"/>
              <a:buNone/>
            </a:pPr>
            <a:r>
              <a:rPr lang="pt-BR" sz="2800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Reserva de Recursos</a:t>
            </a:r>
            <a:endParaRPr>
              <a:solidFill>
                <a:srgbClr val="363636"/>
              </a:solidFill>
            </a:endParaRPr>
          </a:p>
        </p:txBody>
      </p:sp>
      <p:sp>
        <p:nvSpPr>
          <p:cNvPr id="1529" name="Google Shape;1529;p192"/>
          <p:cNvSpPr/>
          <p:nvPr/>
        </p:nvSpPr>
        <p:spPr>
          <a:xfrm>
            <a:off x="3784200" y="2724250"/>
            <a:ext cx="4720429" cy="2224277"/>
          </a:xfrm>
          <a:custGeom>
            <a:rect b="b" l="l" r="r" t="t"/>
            <a:pathLst>
              <a:path extrusionOk="0" h="5351" w="3773">
                <a:moveTo>
                  <a:pt x="204" y="51"/>
                </a:moveTo>
                <a:lnTo>
                  <a:pt x="204" y="51"/>
                </a:lnTo>
                <a:cubicBezTo>
                  <a:pt x="120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20" y="5299"/>
                  <a:pt x="204" y="5299"/>
                </a:cubicBezTo>
                <a:lnTo>
                  <a:pt x="3568" y="5299"/>
                </a:lnTo>
                <a:lnTo>
                  <a:pt x="3568" y="5299"/>
                </a:lnTo>
                <a:cubicBezTo>
                  <a:pt x="3652" y="5299"/>
                  <a:pt x="3721" y="5231"/>
                  <a:pt x="3721" y="5146"/>
                </a:cubicBezTo>
                <a:lnTo>
                  <a:pt x="3721" y="203"/>
                </a:lnTo>
                <a:lnTo>
                  <a:pt x="3721" y="203"/>
                </a:lnTo>
                <a:cubicBezTo>
                  <a:pt x="3721" y="119"/>
                  <a:pt x="3652" y="51"/>
                  <a:pt x="3568" y="51"/>
                </a:cubicBezTo>
                <a:lnTo>
                  <a:pt x="204" y="51"/>
                </a:lnTo>
                <a:close/>
                <a:moveTo>
                  <a:pt x="3568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2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2" y="0"/>
                  <a:pt x="204" y="0"/>
                </a:cubicBezTo>
                <a:lnTo>
                  <a:pt x="3568" y="0"/>
                </a:lnTo>
                <a:lnTo>
                  <a:pt x="3568" y="0"/>
                </a:lnTo>
                <a:cubicBezTo>
                  <a:pt x="3680" y="0"/>
                  <a:pt x="3772" y="92"/>
                  <a:pt x="3772" y="203"/>
                </a:cubicBezTo>
                <a:lnTo>
                  <a:pt x="3772" y="5146"/>
                </a:lnTo>
                <a:lnTo>
                  <a:pt x="3772" y="5146"/>
                </a:lnTo>
                <a:cubicBezTo>
                  <a:pt x="3772" y="5258"/>
                  <a:pt x="3680" y="5350"/>
                  <a:pt x="3568" y="5350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DED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p192"/>
          <p:cNvSpPr txBox="1"/>
          <p:nvPr/>
        </p:nvSpPr>
        <p:spPr>
          <a:xfrm>
            <a:off x="3920925" y="939775"/>
            <a:ext cx="45837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Tahoma"/>
              <a:buChar char="★"/>
            </a:pPr>
            <a:r>
              <a:rPr lang="pt-BR" sz="1000">
                <a:latin typeface="Tahoma"/>
                <a:ea typeface="Tahoma"/>
                <a:cs typeface="Tahoma"/>
                <a:sym typeface="Tahoma"/>
              </a:rPr>
              <a:t>Pagamento de acordo com os recursos utilizados no mês.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Tahoma"/>
              <a:buChar char="★"/>
            </a:pPr>
            <a:r>
              <a:rPr lang="pt-BR" sz="1000">
                <a:latin typeface="Tahoma"/>
                <a:ea typeface="Tahoma"/>
                <a:cs typeface="Tahoma"/>
                <a:sym typeface="Tahoma"/>
              </a:rPr>
              <a:t>Cliente tem a liberdade de aumentar ou reduzir a quantidade de recursos computacionais de acordo com sua necessidade. </a:t>
            </a:r>
            <a:endParaRPr sz="1100">
              <a:solidFill>
                <a:srgbClr val="66666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1" name="Google Shape;1531;p192"/>
          <p:cNvSpPr txBox="1"/>
          <p:nvPr/>
        </p:nvSpPr>
        <p:spPr>
          <a:xfrm>
            <a:off x="3863200" y="3343375"/>
            <a:ext cx="4410000" cy="1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Tahoma"/>
              <a:buChar char="★"/>
            </a:pPr>
            <a:r>
              <a:rPr lang="pt-BR" sz="1000">
                <a:latin typeface="Tahoma"/>
                <a:ea typeface="Tahoma"/>
                <a:cs typeface="Tahoma"/>
                <a:sym typeface="Tahoma"/>
              </a:rPr>
              <a:t>O cliente</a:t>
            </a:r>
            <a:r>
              <a:rPr lang="pt-BR" sz="1000">
                <a:latin typeface="Tahoma"/>
                <a:ea typeface="Tahoma"/>
                <a:cs typeface="Tahoma"/>
                <a:sym typeface="Tahoma"/>
              </a:rPr>
              <a:t> pode optar por fazer uma reserva de recursos, com o compromisso de uso por 1 ou 3 anos.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Tahoma"/>
              <a:buChar char="★"/>
            </a:pPr>
            <a:r>
              <a:rPr lang="pt-BR" sz="1000">
                <a:latin typeface="Tahoma"/>
                <a:ea typeface="Tahoma"/>
                <a:cs typeface="Tahoma"/>
                <a:sym typeface="Tahoma"/>
              </a:rPr>
              <a:t>Através da reserva de recursos o cliente tem previsibilidade maior do custo da Cloud ao longo do período e ainda pode aumentar a quantidade de recursos pontualmente, mesclando a Reserva de Recursos com o modelo Sob Demanda.</a:t>
            </a:r>
            <a:endParaRPr sz="28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5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p19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PREMISSAS</a:t>
            </a:r>
            <a:endParaRPr/>
          </a:p>
        </p:txBody>
      </p:sp>
      <p:sp>
        <p:nvSpPr>
          <p:cNvPr id="1537" name="Google Shape;1537;p193"/>
          <p:cNvSpPr txBox="1"/>
          <p:nvPr>
            <p:ph idx="3" type="title"/>
          </p:nvPr>
        </p:nvSpPr>
        <p:spPr>
          <a:xfrm>
            <a:off x="969300" y="1209797"/>
            <a:ext cx="934200" cy="1050000"/>
          </a:xfrm>
          <a:prstGeom prst="rect">
            <a:avLst/>
          </a:prstGeom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03</a:t>
            </a:r>
            <a:endParaRPr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paratas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nteúdo_Slide Branc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Encerrament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Agend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