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3"/>
    <p:sldMasterId id="2147483699" r:id="rId4"/>
    <p:sldMasterId id="2147483700" r:id="rId5"/>
    <p:sldMasterId id="2147483701" r:id="rId6"/>
    <p:sldMasterId id="2147483702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</p:sldIdLst>
  <p:sldSz cy="13716000" cx="24387175"/>
  <p:notesSz cx="6858000" cy="9144000"/>
  <p:embeddedFontLst>
    <p:embeddedFont>
      <p:font typeface="Tahoma"/>
      <p:regular r:id="rId31"/>
      <p:bold r:id="rId32"/>
    </p:embeddedFont>
    <p:embeddedFont>
      <p:font typeface="Oswald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5.xml"/><Relationship Id="rId8" Type="http://schemas.openxmlformats.org/officeDocument/2006/relationships/notesMaster" Target="notesMasters/notesMaster1.xml"/><Relationship Id="rId31" Type="http://schemas.openxmlformats.org/officeDocument/2006/relationships/font" Target="fonts/Tahoma-regular.fntdata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font" Target="fonts/Oswald-regular.fntdata"/><Relationship Id="rId10" Type="http://schemas.openxmlformats.org/officeDocument/2006/relationships/slide" Target="slides/slide2.xml"/><Relationship Id="rId32" Type="http://schemas.openxmlformats.org/officeDocument/2006/relationships/font" Target="fonts/Tahoma-bold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34" Type="http://schemas.openxmlformats.org/officeDocument/2006/relationships/font" Target="fonts/Oswald-bold.fnt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d885081110_0_7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gd885081110_0_7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136ba2e51bd_2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g136ba2e51bd_2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136ba2e51bd_2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g136ba2e51bd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136ba2e51bd_2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g136ba2e51bd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136ba2e51bd_2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g136ba2e51bd_2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136ba2e51bd_2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g136ba2e51bd_2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136ba2e51bd_2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g136ba2e51bd_2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13ddec14754_4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3" name="Google Shape;663;g13ddec14754_4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13e032e8284_1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5" name="Google Shape;705;g13e032e8284_1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13e032e8284_1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g13e032e8284_1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13e032e8284_1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7" name="Google Shape;787;g13e032e8284_1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gd885081110_0_15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gd885081110_0_15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136ba2e51bd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g136ba2e51bd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136ba2e51bd_2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g136ba2e51bd_2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136ba2e51bd_2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g136ba2e51bd_2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136ba2e51bd_2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g136ba2e51bd_2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25.png"/><Relationship Id="rId7" Type="http://schemas.openxmlformats.org/officeDocument/2006/relationships/image" Target="../media/image17.png"/><Relationship Id="rId8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g"/><Relationship Id="rId3" Type="http://schemas.openxmlformats.org/officeDocument/2006/relationships/image" Target="../media/image5.png"/><Relationship Id="rId4" Type="http://schemas.openxmlformats.org/officeDocument/2006/relationships/image" Target="../media/image21.png"/><Relationship Id="rId5" Type="http://schemas.openxmlformats.org/officeDocument/2006/relationships/image" Target="../media/image8.png"/><Relationship Id="rId6" Type="http://schemas.openxmlformats.org/officeDocument/2006/relationships/image" Target="../media/image1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5.png"/><Relationship Id="rId4" Type="http://schemas.openxmlformats.org/officeDocument/2006/relationships/image" Target="../media/image21.png"/><Relationship Id="rId5" Type="http://schemas.openxmlformats.org/officeDocument/2006/relationships/image" Target="../media/image8.png"/><Relationship Id="rId6" Type="http://schemas.openxmlformats.org/officeDocument/2006/relationships/image" Target="../media/image19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5.png"/><Relationship Id="rId4" Type="http://schemas.openxmlformats.org/officeDocument/2006/relationships/image" Target="../media/image21.png"/><Relationship Id="rId5" Type="http://schemas.openxmlformats.org/officeDocument/2006/relationships/image" Target="../media/image8.png"/><Relationship Id="rId6" Type="http://schemas.openxmlformats.org/officeDocument/2006/relationships/image" Target="../media/image2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g"/><Relationship Id="rId3" Type="http://schemas.openxmlformats.org/officeDocument/2006/relationships/image" Target="../media/image5.png"/><Relationship Id="rId4" Type="http://schemas.openxmlformats.org/officeDocument/2006/relationships/image" Target="../media/image38.png"/><Relationship Id="rId5" Type="http://schemas.openxmlformats.org/officeDocument/2006/relationships/image" Target="../media/image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jpg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38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jpg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jpg"/><Relationship Id="rId3" Type="http://schemas.openxmlformats.org/officeDocument/2006/relationships/image" Target="../media/image29.png"/><Relationship Id="rId4" Type="http://schemas.openxmlformats.org/officeDocument/2006/relationships/image" Target="../media/image3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6.jpg"/><Relationship Id="rId3" Type="http://schemas.openxmlformats.org/officeDocument/2006/relationships/image" Target="../media/image32.png"/><Relationship Id="rId4" Type="http://schemas.openxmlformats.org/officeDocument/2006/relationships/image" Target="../media/image5.png"/><Relationship Id="rId5" Type="http://schemas.openxmlformats.org/officeDocument/2006/relationships/image" Target="../media/image34.png"/><Relationship Id="rId6" Type="http://schemas.openxmlformats.org/officeDocument/2006/relationships/image" Target="../media/image8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0.jpg"/><Relationship Id="rId3" Type="http://schemas.openxmlformats.org/officeDocument/2006/relationships/image" Target="../media/image32.png"/><Relationship Id="rId4" Type="http://schemas.openxmlformats.org/officeDocument/2006/relationships/image" Target="../media/image34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2.jpg"/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8.png"/><Relationship Id="rId6" Type="http://schemas.openxmlformats.org/officeDocument/2006/relationships/image" Target="../media/image5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4.jpg"/><Relationship Id="rId3" Type="http://schemas.openxmlformats.org/officeDocument/2006/relationships/image" Target="../media/image43.png"/><Relationship Id="rId4" Type="http://schemas.openxmlformats.org/officeDocument/2006/relationships/image" Target="../media/image1.png"/><Relationship Id="rId5" Type="http://schemas.openxmlformats.org/officeDocument/2006/relationships/image" Target="../media/image45.png"/><Relationship Id="rId6" Type="http://schemas.openxmlformats.org/officeDocument/2006/relationships/image" Target="../media/image8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7.jpg"/><Relationship Id="rId3" Type="http://schemas.openxmlformats.org/officeDocument/2006/relationships/image" Target="../media/image46.png"/><Relationship Id="rId4" Type="http://schemas.openxmlformats.org/officeDocument/2006/relationships/image" Target="../media/image53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9.jpg"/><Relationship Id="rId3" Type="http://schemas.openxmlformats.org/officeDocument/2006/relationships/image" Target="../media/image46.png"/><Relationship Id="rId4" Type="http://schemas.openxmlformats.org/officeDocument/2006/relationships/image" Target="../media/image53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8.jpg"/><Relationship Id="rId3" Type="http://schemas.openxmlformats.org/officeDocument/2006/relationships/image" Target="../media/image46.png"/><Relationship Id="rId4" Type="http://schemas.openxmlformats.org/officeDocument/2006/relationships/image" Target="../media/image50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2.jpg"/><Relationship Id="rId3" Type="http://schemas.openxmlformats.org/officeDocument/2006/relationships/image" Target="../media/image46.png"/><Relationship Id="rId4" Type="http://schemas.openxmlformats.org/officeDocument/2006/relationships/image" Target="../media/image1.png"/><Relationship Id="rId5" Type="http://schemas.openxmlformats.org/officeDocument/2006/relationships/image" Target="../media/image50.png"/><Relationship Id="rId6" Type="http://schemas.openxmlformats.org/officeDocument/2006/relationships/image" Target="../media/image8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1.jpg"/><Relationship Id="rId3" Type="http://schemas.openxmlformats.org/officeDocument/2006/relationships/image" Target="../media/image32.png"/><Relationship Id="rId4" Type="http://schemas.openxmlformats.org/officeDocument/2006/relationships/image" Target="../media/image34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8.jpg"/><Relationship Id="rId3" Type="http://schemas.openxmlformats.org/officeDocument/2006/relationships/image" Target="../media/image46.png"/><Relationship Id="rId4" Type="http://schemas.openxmlformats.org/officeDocument/2006/relationships/image" Target="../media/image1.png"/><Relationship Id="rId5" Type="http://schemas.openxmlformats.org/officeDocument/2006/relationships/image" Target="../media/image50.png"/><Relationship Id="rId6" Type="http://schemas.openxmlformats.org/officeDocument/2006/relationships/image" Target="../media/image8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5.jpg"/><Relationship Id="rId3" Type="http://schemas.openxmlformats.org/officeDocument/2006/relationships/image" Target="../media/image32.png"/><Relationship Id="rId4" Type="http://schemas.openxmlformats.org/officeDocument/2006/relationships/image" Target="../media/image56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jpg"/><Relationship Id="rId3" Type="http://schemas.openxmlformats.org/officeDocument/2006/relationships/image" Target="../media/image43.png"/><Relationship Id="rId4" Type="http://schemas.openxmlformats.org/officeDocument/2006/relationships/image" Target="../media/image57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jpg"/><Relationship Id="rId3" Type="http://schemas.openxmlformats.org/officeDocument/2006/relationships/image" Target="../media/image46.png"/><Relationship Id="rId4" Type="http://schemas.openxmlformats.org/officeDocument/2006/relationships/image" Target="../media/image50.png"/><Relationship Id="rId5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2.jpg"/><Relationship Id="rId3" Type="http://schemas.openxmlformats.org/officeDocument/2006/relationships/image" Target="../media/image43.png"/><Relationship Id="rId4" Type="http://schemas.openxmlformats.org/officeDocument/2006/relationships/image" Target="../media/image1.png"/><Relationship Id="rId5" Type="http://schemas.openxmlformats.org/officeDocument/2006/relationships/image" Target="../media/image57.png"/><Relationship Id="rId6" Type="http://schemas.openxmlformats.org/officeDocument/2006/relationships/image" Target="../media/image8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5.png"/><Relationship Id="rId6" Type="http://schemas.openxmlformats.org/officeDocument/2006/relationships/image" Target="../media/image8.png"/><Relationship Id="rId7" Type="http://schemas.openxmlformats.org/officeDocument/2006/relationships/image" Target="../media/image65.png"/><Relationship Id="rId8" Type="http://schemas.openxmlformats.org/officeDocument/2006/relationships/image" Target="../media/image73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0.png"/><Relationship Id="rId3" Type="http://schemas.openxmlformats.org/officeDocument/2006/relationships/image" Target="../media/image8.png"/><Relationship Id="rId4" Type="http://schemas.openxmlformats.org/officeDocument/2006/relationships/image" Target="../media/image38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6.png"/><Relationship Id="rId3" Type="http://schemas.openxmlformats.org/officeDocument/2006/relationships/image" Target="../media/image68.png"/><Relationship Id="rId4" Type="http://schemas.openxmlformats.org/officeDocument/2006/relationships/image" Target="../media/image8.png"/><Relationship Id="rId5" Type="http://schemas.openxmlformats.org/officeDocument/2006/relationships/image" Target="../media/image38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1.jpg"/><Relationship Id="rId3" Type="http://schemas.openxmlformats.org/officeDocument/2006/relationships/image" Target="../media/image74.png"/><Relationship Id="rId4" Type="http://schemas.openxmlformats.org/officeDocument/2006/relationships/image" Target="../media/image38.png"/><Relationship Id="rId5" Type="http://schemas.openxmlformats.org/officeDocument/2006/relationships/image" Target="../media/image4.png"/><Relationship Id="rId6" Type="http://schemas.openxmlformats.org/officeDocument/2006/relationships/image" Target="../media/image67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6.jpg"/><Relationship Id="rId3" Type="http://schemas.openxmlformats.org/officeDocument/2006/relationships/image" Target="../media/image83.png"/><Relationship Id="rId4" Type="http://schemas.openxmlformats.org/officeDocument/2006/relationships/image" Target="../media/image78.png"/><Relationship Id="rId5" Type="http://schemas.openxmlformats.org/officeDocument/2006/relationships/image" Target="../media/image6.png"/><Relationship Id="rId6" Type="http://schemas.openxmlformats.org/officeDocument/2006/relationships/image" Target="../media/image77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0.png"/><Relationship Id="rId3" Type="http://schemas.openxmlformats.org/officeDocument/2006/relationships/image" Target="../media/image81.png"/><Relationship Id="rId4" Type="http://schemas.openxmlformats.org/officeDocument/2006/relationships/image" Target="../media/image63.png"/><Relationship Id="rId9" Type="http://schemas.openxmlformats.org/officeDocument/2006/relationships/image" Target="../media/image87.png"/><Relationship Id="rId5" Type="http://schemas.openxmlformats.org/officeDocument/2006/relationships/image" Target="../media/image84.png"/><Relationship Id="rId6" Type="http://schemas.openxmlformats.org/officeDocument/2006/relationships/image" Target="../media/image82.png"/><Relationship Id="rId7" Type="http://schemas.openxmlformats.org/officeDocument/2006/relationships/image" Target="../media/image86.png"/><Relationship Id="rId8" Type="http://schemas.openxmlformats.org/officeDocument/2006/relationships/image" Target="../media/image85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6.png"/><Relationship Id="rId3" Type="http://schemas.openxmlformats.org/officeDocument/2006/relationships/image" Target="../media/image88.png"/><Relationship Id="rId4" Type="http://schemas.openxmlformats.org/officeDocument/2006/relationships/image" Target="../media/image63.png"/><Relationship Id="rId10" Type="http://schemas.openxmlformats.org/officeDocument/2006/relationships/image" Target="../media/image87.png"/><Relationship Id="rId9" Type="http://schemas.openxmlformats.org/officeDocument/2006/relationships/image" Target="../media/image85.png"/><Relationship Id="rId5" Type="http://schemas.openxmlformats.org/officeDocument/2006/relationships/image" Target="../media/image68.png"/><Relationship Id="rId6" Type="http://schemas.openxmlformats.org/officeDocument/2006/relationships/image" Target="../media/image84.png"/><Relationship Id="rId7" Type="http://schemas.openxmlformats.org/officeDocument/2006/relationships/image" Target="../media/image82.png"/><Relationship Id="rId8" Type="http://schemas.openxmlformats.org/officeDocument/2006/relationships/image" Target="../media/image86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9.jpg"/><Relationship Id="rId3" Type="http://schemas.openxmlformats.org/officeDocument/2006/relationships/image" Target="../media/image74.png"/><Relationship Id="rId4" Type="http://schemas.openxmlformats.org/officeDocument/2006/relationships/image" Target="../media/image81.png"/><Relationship Id="rId11" Type="http://schemas.openxmlformats.org/officeDocument/2006/relationships/image" Target="../media/image87.png"/><Relationship Id="rId10" Type="http://schemas.openxmlformats.org/officeDocument/2006/relationships/image" Target="../media/image85.png"/><Relationship Id="rId9" Type="http://schemas.openxmlformats.org/officeDocument/2006/relationships/image" Target="../media/image86.png"/><Relationship Id="rId5" Type="http://schemas.openxmlformats.org/officeDocument/2006/relationships/image" Target="../media/image63.png"/><Relationship Id="rId6" Type="http://schemas.openxmlformats.org/officeDocument/2006/relationships/image" Target="../media/image70.png"/><Relationship Id="rId7" Type="http://schemas.openxmlformats.org/officeDocument/2006/relationships/image" Target="../media/image84.png"/><Relationship Id="rId8" Type="http://schemas.openxmlformats.org/officeDocument/2006/relationships/image" Target="../media/image8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3.jpg"/><Relationship Id="rId3" Type="http://schemas.openxmlformats.org/officeDocument/2006/relationships/image" Target="../media/image83.png"/><Relationship Id="rId4" Type="http://schemas.openxmlformats.org/officeDocument/2006/relationships/image" Target="../media/image90.png"/><Relationship Id="rId11" Type="http://schemas.openxmlformats.org/officeDocument/2006/relationships/image" Target="../media/image87.png"/><Relationship Id="rId10" Type="http://schemas.openxmlformats.org/officeDocument/2006/relationships/image" Target="../media/image85.png"/><Relationship Id="rId9" Type="http://schemas.openxmlformats.org/officeDocument/2006/relationships/image" Target="../media/image86.png"/><Relationship Id="rId5" Type="http://schemas.openxmlformats.org/officeDocument/2006/relationships/image" Target="../media/image63.png"/><Relationship Id="rId6" Type="http://schemas.openxmlformats.org/officeDocument/2006/relationships/image" Target="../media/image95.png"/><Relationship Id="rId7" Type="http://schemas.openxmlformats.org/officeDocument/2006/relationships/image" Target="../media/image84.png"/><Relationship Id="rId8" Type="http://schemas.openxmlformats.org/officeDocument/2006/relationships/image" Target="../media/image8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75" name="Google Shape;7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/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b="1" sz="9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2" type="title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1" name="Google Shape;8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/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b="1" sz="9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2" type="title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14688994" y="8002097"/>
            <a:ext cx="9057600" cy="34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7" name="Google Shape;87;p13"/>
          <p:cNvSpPr/>
          <p:nvPr>
            <p:ph idx="2" type="body"/>
          </p:nvPr>
        </p:nvSpPr>
        <p:spPr>
          <a:xfrm>
            <a:off x="11858626" y="2504091"/>
            <a:ext cx="11888100" cy="42984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65750" lIns="640075" spcFirstLastPara="1" rIns="91425" wrap="square" tIns="3657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0" y="3035987"/>
            <a:ext cx="24384001" cy="20624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b="1" i="0" sz="6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2" name="Google Shape;92;p14"/>
          <p:cNvSpPr/>
          <p:nvPr/>
        </p:nvSpPr>
        <p:spPr>
          <a:xfrm>
            <a:off x="0" y="7398327"/>
            <a:ext cx="24384001" cy="6317673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17472927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10767326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4079204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8" name="Google Shape;98;p14"/>
          <p:cNvSpPr txBox="1"/>
          <p:nvPr>
            <p:ph type="title"/>
          </p:nvPr>
        </p:nvSpPr>
        <p:spPr>
          <a:xfrm>
            <a:off x="3904200" y="9736900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99" name="Google Shape;99;p14"/>
          <p:cNvSpPr txBox="1"/>
          <p:nvPr>
            <p:ph idx="2" type="title"/>
          </p:nvPr>
        </p:nvSpPr>
        <p:spPr>
          <a:xfrm>
            <a:off x="4216075" y="10476625"/>
            <a:ext cx="41754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3" type="title"/>
          </p:nvPr>
        </p:nvSpPr>
        <p:spPr>
          <a:xfrm>
            <a:off x="10637521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01" name="Google Shape;101;p14"/>
          <p:cNvSpPr txBox="1"/>
          <p:nvPr>
            <p:ph idx="4" type="title"/>
          </p:nvPr>
        </p:nvSpPr>
        <p:spPr>
          <a:xfrm>
            <a:off x="10949399" y="10476625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4"/>
          <p:cNvSpPr txBox="1"/>
          <p:nvPr>
            <p:ph idx="5" type="title"/>
          </p:nvPr>
        </p:nvSpPr>
        <p:spPr>
          <a:xfrm>
            <a:off x="17370830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03" name="Google Shape;103;p14"/>
          <p:cNvSpPr txBox="1"/>
          <p:nvPr>
            <p:ph idx="6" type="title"/>
          </p:nvPr>
        </p:nvSpPr>
        <p:spPr>
          <a:xfrm>
            <a:off x="17682706" y="10476633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6" name="Google Shape;10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 txBox="1"/>
          <p:nvPr>
            <p:ph type="title"/>
          </p:nvPr>
        </p:nvSpPr>
        <p:spPr>
          <a:xfrm>
            <a:off x="2061501" y="553325"/>
            <a:ext cx="193368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2" type="title"/>
          </p:nvPr>
        </p:nvSpPr>
        <p:spPr>
          <a:xfrm>
            <a:off x="1644700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9" name="Google Shape;109;p15"/>
          <p:cNvSpPr txBox="1"/>
          <p:nvPr>
            <p:ph idx="3" type="title"/>
          </p:nvPr>
        </p:nvSpPr>
        <p:spPr>
          <a:xfrm>
            <a:off x="2095124" y="6522675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5"/>
          <p:cNvSpPr txBox="1"/>
          <p:nvPr>
            <p:ph idx="4" type="title"/>
          </p:nvPr>
        </p:nvSpPr>
        <p:spPr>
          <a:xfrm>
            <a:off x="71310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" name="Google Shape;111;p15"/>
          <p:cNvSpPr txBox="1"/>
          <p:nvPr>
            <p:ph idx="5" type="title"/>
          </p:nvPr>
        </p:nvSpPr>
        <p:spPr>
          <a:xfrm>
            <a:off x="75815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5"/>
          <p:cNvSpPr txBox="1"/>
          <p:nvPr>
            <p:ph idx="6" type="title"/>
          </p:nvPr>
        </p:nvSpPr>
        <p:spPr>
          <a:xfrm>
            <a:off x="126174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3" name="Google Shape;113;p15"/>
          <p:cNvSpPr txBox="1"/>
          <p:nvPr>
            <p:ph idx="7" type="title"/>
          </p:nvPr>
        </p:nvSpPr>
        <p:spPr>
          <a:xfrm>
            <a:off x="130679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8" type="title"/>
          </p:nvPr>
        </p:nvSpPr>
        <p:spPr>
          <a:xfrm>
            <a:off x="181038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9" type="title"/>
          </p:nvPr>
        </p:nvSpPr>
        <p:spPr>
          <a:xfrm>
            <a:off x="185543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40544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9" name="Google Shape;11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2840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23" name="Google Shape;123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 txBox="1"/>
          <p:nvPr>
            <p:ph type="title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16"/>
          <p:cNvSpPr txBox="1"/>
          <p:nvPr>
            <p:ph idx="2" type="title"/>
          </p:nvPr>
        </p:nvSpPr>
        <p:spPr>
          <a:xfrm>
            <a:off x="1668775" y="3190950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27" name="Google Shape;127;p16"/>
          <p:cNvSpPr txBox="1"/>
          <p:nvPr>
            <p:ph idx="3" type="title"/>
          </p:nvPr>
        </p:nvSpPr>
        <p:spPr>
          <a:xfrm>
            <a:off x="1557650" y="3924246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4" type="title"/>
          </p:nvPr>
        </p:nvSpPr>
        <p:spPr>
          <a:xfrm>
            <a:off x="1668646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29" name="Google Shape;129;p16"/>
          <p:cNvSpPr txBox="1"/>
          <p:nvPr>
            <p:ph idx="5" type="title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6" type="title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1" name="Google Shape;131;p16"/>
          <p:cNvSpPr txBox="1"/>
          <p:nvPr>
            <p:ph idx="7" type="title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8" type="title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3" name="Google Shape;133;p16"/>
          <p:cNvSpPr txBox="1"/>
          <p:nvPr>
            <p:ph idx="9" type="title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>
            <p:ph type="title"/>
          </p:nvPr>
        </p:nvSpPr>
        <p:spPr>
          <a:xfrm>
            <a:off x="1668758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9" name="Google Shape;139;p17"/>
          <p:cNvSpPr txBox="1"/>
          <p:nvPr>
            <p:ph idx="2" type="title"/>
          </p:nvPr>
        </p:nvSpPr>
        <p:spPr>
          <a:xfrm>
            <a:off x="1557646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3" type="title"/>
          </p:nvPr>
        </p:nvSpPr>
        <p:spPr>
          <a:xfrm>
            <a:off x="1668758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1" name="Google Shape;141;p17"/>
          <p:cNvSpPr txBox="1"/>
          <p:nvPr>
            <p:ph idx="4" type="title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7"/>
          <p:cNvSpPr txBox="1"/>
          <p:nvPr>
            <p:ph idx="5" type="title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3" name="Google Shape;143;p17"/>
          <p:cNvSpPr txBox="1"/>
          <p:nvPr>
            <p:ph idx="6" type="title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7"/>
          <p:cNvSpPr txBox="1"/>
          <p:nvPr>
            <p:ph idx="7" type="title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5" name="Google Shape;145;p17"/>
          <p:cNvSpPr txBox="1"/>
          <p:nvPr>
            <p:ph idx="8" type="title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7"/>
          <p:cNvSpPr txBox="1"/>
          <p:nvPr>
            <p:ph idx="9" type="title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50" name="Google Shape;15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54" name="Google Shape;154;p18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b="1" sz="4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8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59" name="Google Shape;15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63" name="Google Shape;163;p19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b="1" sz="4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9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68" name="Google Shape;16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72" name="Google Shape;172;p20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b="1" sz="4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0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1" name="Google Shape;18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/>
          <p:nvPr>
            <p:ph idx="1" type="body"/>
          </p:nvPr>
        </p:nvSpPr>
        <p:spPr>
          <a:xfrm>
            <a:off x="10848397" y="4128654"/>
            <a:ext cx="10986367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4" name="Google Shape;194;p24"/>
          <p:cNvSpPr txBox="1"/>
          <p:nvPr>
            <p:ph idx="2" type="body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95" name="Google Shape;195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/>
          <p:nvPr>
            <p:ph idx="1" type="body"/>
          </p:nvPr>
        </p:nvSpPr>
        <p:spPr>
          <a:xfrm>
            <a:off x="2369415" y="5296664"/>
            <a:ext cx="13424767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2" name="Google Shape;202;p25"/>
          <p:cNvSpPr txBox="1"/>
          <p:nvPr>
            <p:ph idx="2" type="body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5" name="Google Shape;205;p26"/>
          <p:cNvSpPr/>
          <p:nvPr>
            <p:ph idx="1" type="body"/>
          </p:nvPr>
        </p:nvSpPr>
        <p:spPr>
          <a:xfrm>
            <a:off x="2816114" y="5074992"/>
            <a:ext cx="20011291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">
  <p:cSld name="TITLE_AND_BODY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44825">
            <a:off x="10973577" y="4546155"/>
            <a:ext cx="803557" cy="870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27"/>
          <p:cNvCxnSpPr/>
          <p:nvPr/>
        </p:nvCxnSpPr>
        <p:spPr>
          <a:xfrm flipH="1">
            <a:off x="7722655" y="4521200"/>
            <a:ext cx="3454800" cy="9245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1" name="Google Shape;211;p27"/>
          <p:cNvCxnSpPr/>
          <p:nvPr/>
        </p:nvCxnSpPr>
        <p:spPr>
          <a:xfrm flipH="1">
            <a:off x="1615102" y="-720400"/>
            <a:ext cx="3780600" cy="9968700"/>
          </a:xfrm>
          <a:prstGeom prst="straightConnector1">
            <a:avLst/>
          </a:prstGeom>
          <a:noFill/>
          <a:ln cap="flat" cmpd="sng" w="19050">
            <a:solidFill>
              <a:srgbClr val="EA9B3E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2" name="Google Shape;212;p27"/>
          <p:cNvGrpSpPr/>
          <p:nvPr/>
        </p:nvGrpSpPr>
        <p:grpSpPr>
          <a:xfrm rot="6625637">
            <a:off x="660926" y="8081958"/>
            <a:ext cx="2737332" cy="208060"/>
            <a:chOff x="2427725" y="370200"/>
            <a:chExt cx="596627" cy="58445"/>
          </a:xfrm>
        </p:grpSpPr>
        <p:sp>
          <p:nvSpPr>
            <p:cNvPr id="213" name="Google Shape;213;p27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7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7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27"/>
          <p:cNvSpPr txBox="1"/>
          <p:nvPr>
            <p:ph idx="12" type="sldNum"/>
          </p:nvPr>
        </p:nvSpPr>
        <p:spPr>
          <a:xfrm>
            <a:off x="21425395" y="636133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43825" lIns="243825" spcFirstLastPara="1" rIns="243825" wrap="square" tIns="2438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64710" y="661440"/>
            <a:ext cx="902800" cy="826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_1">
  <p:cSld name="Introdução_1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6" name="Google Shape;226;p29"/>
          <p:cNvSpPr/>
          <p:nvPr/>
        </p:nvSpPr>
        <p:spPr>
          <a:xfrm>
            <a:off x="2514600" y="3265714"/>
            <a:ext cx="6531429" cy="6531429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7" name="Google Shape;227;p29"/>
          <p:cNvSpPr txBox="1"/>
          <p:nvPr>
            <p:ph idx="1" type="body"/>
          </p:nvPr>
        </p:nvSpPr>
        <p:spPr>
          <a:xfrm>
            <a:off x="10183367" y="4193999"/>
            <a:ext cx="10488604" cy="2370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0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28" name="Google Shape;228;p29"/>
          <p:cNvSpPr txBox="1"/>
          <p:nvPr>
            <p:ph idx="2" type="body"/>
          </p:nvPr>
        </p:nvSpPr>
        <p:spPr>
          <a:xfrm>
            <a:off x="10183366" y="7053945"/>
            <a:ext cx="10488603" cy="30044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233" name="Google Shape;233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5" name="Google Shape;235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1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7" name="Google Shape;237;p31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8" name="Google Shape;238;p31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241" name="Google Shape;24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3" name="Google Shape;243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2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6" name="Google Shape;246;p32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7" name="Google Shape;247;p32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3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5" name="Google Shape;255;p33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6" name="Google Shape;256;p33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2" name="Google Shape;262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4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4" name="Google Shape;264;p34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5" name="Google Shape;265;p34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0" name="Google Shape;270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5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3" name="Google Shape;273;p35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4" name="Google Shape;274;p35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9" name="Google Shape;279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6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2" name="Google Shape;282;p36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3" name="Google Shape;283;p36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8" name="Google Shape;288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7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1" name="Google Shape;291;p37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2" name="Google Shape;292;p37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8" name="Google Shape;298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8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0" name="Google Shape;300;p38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1" name="Google Shape;301;p38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9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9" name="Google Shape;309;p39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0" name="Google Shape;310;p39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6" name="Google Shape;316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0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8" name="Google Shape;318;p40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9" name="Google Shape;319;p40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4" name="Google Shape;324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1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7" name="Google Shape;327;p41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8" name="Google Shape;328;p41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3" name="Google Shape;333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2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6" name="Google Shape;336;p42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7" name="Google Shape;337;p42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" name="Google Shape;2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2" name="Google Shape;342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5" name="Google Shape;345;p43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6" name="Google Shape;346;p43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2" name="Google Shape;352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4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4" name="Google Shape;354;p44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5" name="Google Shape;355;p44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5">
  <p:cSld name="Separata_15">
    <p:bg>
      <p:bgPr>
        <a:solidFill>
          <a:schemeClr val="accent1"/>
        </a:solid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81870" y="4371583"/>
            <a:ext cx="20223434" cy="29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5688" y="1522714"/>
            <a:ext cx="15421879" cy="121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81869" y="4349245"/>
            <a:ext cx="20223438" cy="297864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1" name="Google Shape;361;p45"/>
          <p:cNvSpPr txBox="1"/>
          <p:nvPr>
            <p:ph idx="1" type="body"/>
          </p:nvPr>
        </p:nvSpPr>
        <p:spPr>
          <a:xfrm>
            <a:off x="5876660" y="4748986"/>
            <a:ext cx="12933900" cy="22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b="1" i="0" sz="6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62" name="Google Shape;362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light&#10;&#10;Description automatically generated" id="364" name="Google Shape;364;p4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399375" y="0"/>
            <a:ext cx="3987800" cy="386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4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" y="6802858"/>
            <a:ext cx="3592286" cy="689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371" name="Google Shape;371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522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7"/>
          <p:cNvSpPr txBox="1"/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5" name="Google Shape;375;p47"/>
          <p:cNvSpPr txBox="1"/>
          <p:nvPr>
            <p:ph idx="2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47"/>
          <p:cNvSpPr txBox="1"/>
          <p:nvPr>
            <p:ph idx="3"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2" y="5552"/>
            <a:ext cx="24374134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8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48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48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3" y="0"/>
            <a:ext cx="24374127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9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49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1" name="Google Shape;391;p49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3" y="0"/>
            <a:ext cx="24374129" cy="1371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0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50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9" name="Google Shape;399;p50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 1">
  <p:cSld name="Encerramento_5">
    <p:bg>
      <p:bgPr>
        <a:solidFill>
          <a:schemeClr val="lt2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403" name="Google Shape;403;p52"/>
          <p:cNvPicPr preferRelativeResize="0"/>
          <p:nvPr/>
        </p:nvPicPr>
        <p:blipFill rotWithShape="1">
          <a:blip r:embed="rId2">
            <a:alphaModFix/>
          </a:blip>
          <a:srcRect b="76421" l="81597" r="0" t="0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404" name="Google Shape;404;p52"/>
          <p:cNvPicPr preferRelativeResize="0"/>
          <p:nvPr/>
        </p:nvPicPr>
        <p:blipFill rotWithShape="1">
          <a:blip r:embed="rId2">
            <a:alphaModFix/>
          </a:blip>
          <a:srcRect b="0" l="0" r="86734" t="0"/>
          <a:stretch/>
        </p:blipFill>
        <p:spPr>
          <a:xfrm rot="10800000">
            <a:off x="21153853" y="-1"/>
            <a:ext cx="3233322" cy="137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52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06" name="Google Shape;40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2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408" name="Google Shape;408;p52"/>
          <p:cNvPicPr preferRelativeResize="0"/>
          <p:nvPr/>
        </p:nvPicPr>
        <p:blipFill rotWithShape="1">
          <a:blip r:embed="rId2">
            <a:alphaModFix/>
          </a:blip>
          <a:srcRect b="74200" l="87691" r="989" t="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2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411" name="Google Shape;411;p52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12" name="Google Shape;412;p52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13" name="Google Shape;413;p52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14" name="Google Shape;414;p5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5" name="Google Shape;415;p5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6" name="Google Shape;416;p5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7" name="Google Shape;417;p5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8" name="Google Shape;418;p5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19" name="Google Shape;419;p52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0" name="Google Shape;420;p52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1" name="Google Shape;421;p5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22" name="Google Shape;422;p5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23" name="Google Shape;423;p52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4" name="Google Shape;424;p52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25" name="Google Shape;425;p5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6" name="Google Shape;426;p52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b="1" sz="3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7" name="Google Shape;427;p52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8" name="Google Shape;428;p52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9" name="Google Shape;429;p52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2 1">
  <p:cSld name="Encerramento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3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32" name="Google Shape;43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3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4" name="Google Shape;434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53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6" name="Google Shape;436;p53"/>
          <p:cNvPicPr preferRelativeResize="0"/>
          <p:nvPr/>
        </p:nvPicPr>
        <p:blipFill rotWithShape="1">
          <a:blip r:embed="rId5">
            <a:alphaModFix/>
          </a:blip>
          <a:srcRect b="0" l="0" r="87406" t="9"/>
          <a:stretch/>
        </p:blipFill>
        <p:spPr>
          <a:xfrm rot="10800000">
            <a:off x="21315993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3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>
            <a:off x="20541103" y="0"/>
            <a:ext cx="2855518" cy="292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53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 rot="10800000">
            <a:off x="-237570" y="10802745"/>
            <a:ext cx="2855518" cy="29267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9" name="Google Shape;439;p53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40" name="Google Shape;440;p53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41" name="Google Shape;441;p53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42" name="Google Shape;442;p53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3" name="Google Shape;443;p53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4" name="Google Shape;444;p53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5" name="Google Shape;445;p53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6" name="Google Shape;446;p53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47" name="Google Shape;447;p53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8" name="Google Shape;448;p53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9" name="Google Shape;449;p53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50" name="Google Shape;450;p53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51" name="Google Shape;451;p53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2" name="Google Shape;452;p53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53" name="Google Shape;453;p5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4" name="Google Shape;454;p53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5" name="Google Shape;455;p53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6" name="Google Shape;456;p53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7" name="Google Shape;457;p53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54"/>
          <p:cNvPicPr preferRelativeResize="0"/>
          <p:nvPr/>
        </p:nvPicPr>
        <p:blipFill rotWithShape="1">
          <a:blip r:embed="rId3">
            <a:alphaModFix/>
          </a:blip>
          <a:srcRect b="0" l="0" r="87703" t="9"/>
          <a:stretch/>
        </p:blipFill>
        <p:spPr>
          <a:xfrm rot="10800000">
            <a:off x="21388385" y="0"/>
            <a:ext cx="29987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4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61" name="Google Shape;461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4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3" name="Google Shape;463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54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465" name="Google Shape;465;p54"/>
          <p:cNvPicPr preferRelativeResize="0"/>
          <p:nvPr/>
        </p:nvPicPr>
        <p:blipFill rotWithShape="1">
          <a:blip r:embed="rId6">
            <a:alphaModFix/>
          </a:blip>
          <a:srcRect b="76421" l="81597" r="0" t="0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466" name="Google Shape;466;p54"/>
          <p:cNvPicPr preferRelativeResize="0"/>
          <p:nvPr/>
        </p:nvPicPr>
        <p:blipFill rotWithShape="1">
          <a:blip r:embed="rId6">
            <a:alphaModFix/>
          </a:blip>
          <a:srcRect b="74200" l="87691" r="989" t="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7" name="Google Shape;467;p54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68" name="Google Shape;468;p54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69" name="Google Shape;469;p54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70" name="Google Shape;470;p54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1" name="Google Shape;471;p54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2" name="Google Shape;472;p54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3" name="Google Shape;473;p54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4" name="Google Shape;474;p54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75" name="Google Shape;475;p54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6" name="Google Shape;476;p54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7" name="Google Shape;477;p54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78" name="Google Shape;478;p54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79" name="Google Shape;479;p5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0" name="Google Shape;480;p5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81" name="Google Shape;481;p5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2" name="Google Shape;482;p54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b="1" sz="3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54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4" name="Google Shape;484;p54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5" name="Google Shape;485;p54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 1">
  <p:cSld name="Encerramento_4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55"/>
          <p:cNvPicPr preferRelativeResize="0"/>
          <p:nvPr/>
        </p:nvPicPr>
        <p:blipFill rotWithShape="1">
          <a:blip r:embed="rId3">
            <a:alphaModFix/>
          </a:blip>
          <a:srcRect b="59" l="0" r="87116" t="59"/>
          <a:stretch/>
        </p:blipFill>
        <p:spPr>
          <a:xfrm rot="10800000">
            <a:off x="21241836" y="0"/>
            <a:ext cx="3145349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5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89" name="Google Shape;489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5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1" name="Google Shape;491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5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3" name="Google Shape;493;p55"/>
          <p:cNvPicPr preferRelativeResize="0"/>
          <p:nvPr/>
        </p:nvPicPr>
        <p:blipFill rotWithShape="1">
          <a:blip r:embed="rId6">
            <a:alphaModFix/>
          </a:blip>
          <a:srcRect b="78825" l="87960" r="1022" t="6"/>
          <a:stretch/>
        </p:blipFill>
        <p:spPr>
          <a:xfrm rot="10800000">
            <a:off x="-5" y="10812211"/>
            <a:ext cx="2686657" cy="2903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55"/>
          <p:cNvPicPr preferRelativeResize="0"/>
          <p:nvPr/>
        </p:nvPicPr>
        <p:blipFill rotWithShape="1">
          <a:blip r:embed="rId6">
            <a:alphaModFix/>
          </a:blip>
          <a:srcRect b="78825" l="87960" r="0" t="6"/>
          <a:stretch/>
        </p:blipFill>
        <p:spPr>
          <a:xfrm>
            <a:off x="20460583" y="0"/>
            <a:ext cx="2936032" cy="2903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5" name="Google Shape;495;p55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96" name="Google Shape;496;p55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97" name="Google Shape;497;p55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98" name="Google Shape;498;p5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9" name="Google Shape;499;p5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0" name="Google Shape;500;p5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1" name="Google Shape;501;p5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2" name="Google Shape;502;p5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503" name="Google Shape;503;p5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4" name="Google Shape;504;p5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5" name="Google Shape;505;p5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06" name="Google Shape;506;p5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507" name="Google Shape;507;p5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8" name="Google Shape;508;p5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09" name="Google Shape;509;p5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0" name="Google Shape;510;p55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Tahoma"/>
              <a:buNone/>
              <a:defRPr b="1" sz="3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1" name="Google Shape;511;p55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55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3" name="Google Shape;513;p55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" name="Google Shape;33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" name="Google Shape;3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/>
          <p:nvPr>
            <p:ph type="title"/>
          </p:nvPr>
        </p:nvSpPr>
        <p:spPr>
          <a:xfrm>
            <a:off x="2061500" y="470975"/>
            <a:ext cx="11864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2" type="title"/>
          </p:nvPr>
        </p:nvSpPr>
        <p:spPr>
          <a:xfrm>
            <a:off x="3899200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3" type="title"/>
          </p:nvPr>
        </p:nvSpPr>
        <p:spPr>
          <a:xfrm>
            <a:off x="4197617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4" type="title"/>
          </p:nvPr>
        </p:nvSpPr>
        <p:spPr>
          <a:xfrm>
            <a:off x="11347863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Google Shape;42;p8"/>
          <p:cNvSpPr txBox="1"/>
          <p:nvPr>
            <p:ph idx="5" type="title"/>
          </p:nvPr>
        </p:nvSpPr>
        <p:spPr>
          <a:xfrm>
            <a:off x="11646280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6" type="title"/>
          </p:nvPr>
        </p:nvSpPr>
        <p:spPr>
          <a:xfrm>
            <a:off x="18796538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7" type="title"/>
          </p:nvPr>
        </p:nvSpPr>
        <p:spPr>
          <a:xfrm>
            <a:off x="19094955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5" name="Google Shape;45;p8"/>
          <p:cNvSpPr txBox="1"/>
          <p:nvPr>
            <p:ph idx="8" type="title"/>
          </p:nvPr>
        </p:nvSpPr>
        <p:spPr>
          <a:xfrm>
            <a:off x="3899200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9" type="title"/>
          </p:nvPr>
        </p:nvSpPr>
        <p:spPr>
          <a:xfrm>
            <a:off x="4197617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3" type="title"/>
          </p:nvPr>
        </p:nvSpPr>
        <p:spPr>
          <a:xfrm>
            <a:off x="11347863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4" type="title"/>
          </p:nvPr>
        </p:nvSpPr>
        <p:spPr>
          <a:xfrm>
            <a:off x="11646280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Google Shape;49;p8"/>
          <p:cNvSpPr txBox="1"/>
          <p:nvPr>
            <p:ph idx="15" type="title"/>
          </p:nvPr>
        </p:nvSpPr>
        <p:spPr>
          <a:xfrm>
            <a:off x="18796538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Google Shape;50;p8"/>
          <p:cNvSpPr txBox="1"/>
          <p:nvPr>
            <p:ph idx="16" type="title"/>
          </p:nvPr>
        </p:nvSpPr>
        <p:spPr>
          <a:xfrm>
            <a:off x="19094955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"/>
          <p:cNvSpPr txBox="1"/>
          <p:nvPr>
            <p:ph type="title"/>
          </p:nvPr>
        </p:nvSpPr>
        <p:spPr>
          <a:xfrm>
            <a:off x="2402579" y="478040"/>
            <a:ext cx="199380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ahoma"/>
              <a:buNone/>
              <a:defRPr b="1" sz="6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2" type="title"/>
          </p:nvPr>
        </p:nvSpPr>
        <p:spPr>
          <a:xfrm>
            <a:off x="2390725" y="3299725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b="1"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3" type="title"/>
          </p:nvPr>
        </p:nvSpPr>
        <p:spPr>
          <a:xfrm>
            <a:off x="2390725" y="4221300"/>
            <a:ext cx="12631500" cy="76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4" type="title"/>
          </p:nvPr>
        </p:nvSpPr>
        <p:spPr>
          <a:xfrm>
            <a:off x="17252175" y="5136203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b="1"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5" type="title"/>
          </p:nvPr>
        </p:nvSpPr>
        <p:spPr>
          <a:xfrm>
            <a:off x="17252175" y="6046400"/>
            <a:ext cx="5673000" cy="3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 txBox="1"/>
          <p:nvPr>
            <p:ph type="title"/>
          </p:nvPr>
        </p:nvSpPr>
        <p:spPr>
          <a:xfrm>
            <a:off x="2369025" y="2207400"/>
            <a:ext cx="11621400" cy="42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0"/>
              <a:buFont typeface="Tahoma"/>
              <a:buNone/>
              <a:defRPr b="1" sz="9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2" type="title"/>
          </p:nvPr>
        </p:nvSpPr>
        <p:spPr>
          <a:xfrm>
            <a:off x="2369025" y="6542125"/>
            <a:ext cx="11621400" cy="1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b="1" sz="4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3" type="title"/>
          </p:nvPr>
        </p:nvSpPr>
        <p:spPr>
          <a:xfrm>
            <a:off x="2369025" y="8244675"/>
            <a:ext cx="11621400" cy="40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Tahoma"/>
              <a:buNone/>
              <a:defRPr sz="26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4" type="title"/>
          </p:nvPr>
        </p:nvSpPr>
        <p:spPr>
          <a:xfrm>
            <a:off x="15942925" y="2338481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5" type="title"/>
          </p:nvPr>
        </p:nvSpPr>
        <p:spPr>
          <a:xfrm>
            <a:off x="15942925" y="3159250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6" type="title"/>
          </p:nvPr>
        </p:nvSpPr>
        <p:spPr>
          <a:xfrm>
            <a:off x="15942925" y="5792564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7" type="title"/>
          </p:nvPr>
        </p:nvSpPr>
        <p:spPr>
          <a:xfrm>
            <a:off x="15942925" y="6613333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8" type="title"/>
          </p:nvPr>
        </p:nvSpPr>
        <p:spPr>
          <a:xfrm>
            <a:off x="15942925" y="9308249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9" type="title"/>
          </p:nvPr>
        </p:nvSpPr>
        <p:spPr>
          <a:xfrm>
            <a:off x="15942925" y="10129017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theme" Target="../theme/theme5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5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7.xml"/><Relationship Id="rId5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1.xml"/><Relationship Id="rId16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3.png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theme" Target="../theme/theme3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descr="A picture containing light&#10;&#10;Description automatically generated" id="220" name="Google Shape;220;p2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0399375" y="0"/>
            <a:ext cx="39878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sz="2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4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4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46"/>
          <p:cNvSpPr txBox="1"/>
          <p:nvPr/>
        </p:nvSpPr>
        <p:spPr>
          <a:xfrm>
            <a:off x="11326087" y="11713276"/>
            <a:ext cx="1624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b="1" i="0" lang="pt-BR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/</a:t>
            </a:r>
            <a:endParaRPr/>
          </a:p>
        </p:txBody>
      </p:sp>
      <p:pic>
        <p:nvPicPr>
          <p:cNvPr id="369" name="Google Shape;36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98562" y="2627093"/>
            <a:ext cx="6855135" cy="200926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0" r:id="rId3"/>
    <p:sldLayoutId id="2147483691" r:id="rId4"/>
    <p:sldLayoutId id="2147483692" r:id="rId5"/>
    <p:sldLayoutId id="2147483693" r:id="rId6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5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4" r:id="rId2"/>
    <p:sldLayoutId id="2147483695" r:id="rId3"/>
    <p:sldLayoutId id="2147483696" r:id="rId4"/>
    <p:sldLayoutId id="2147483697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56"/>
          <p:cNvSpPr txBox="1"/>
          <p:nvPr>
            <p:ph idx="3" type="title"/>
          </p:nvPr>
        </p:nvSpPr>
        <p:spPr>
          <a:xfrm>
            <a:off x="10872700" y="4046750"/>
            <a:ext cx="7106100" cy="24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700"/>
              <a:t>oAuth2</a:t>
            </a:r>
            <a:endParaRPr sz="13100"/>
          </a:p>
        </p:txBody>
      </p:sp>
      <p:sp>
        <p:nvSpPr>
          <p:cNvPr id="519" name="Google Shape;519;p56"/>
          <p:cNvSpPr txBox="1"/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TLPPCore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65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87" name="Google Shape;587;p65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88" name="Google Shape;588;p65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9" name="Google Shape;589;p65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“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3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3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chave, não possui a obrigatoriedade de se declarar o valor, o mesmo pode ser deixado em branco “” e então todas as requisições vindas de qualquer URI serão validadas.</a:t>
            </a:r>
            <a:endParaRPr sz="3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Caso o valor seja declarado, por ser um Enty Point, o mesmo deve ser uma função que será a responsável por informar as URI´s  que </a:t>
            </a:r>
            <a:r>
              <a:rPr b="1"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não</a:t>
            </a: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deverão ser validados pelo protocolo </a:t>
            </a:r>
            <a:r>
              <a:rPr b="1"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padrão da mesma deve ser esse:</a:t>
            </a:r>
            <a:b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u_noCheckUri()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aRet := {} as Array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aAdd(aRet,'/test/oauth2/nocheckeduri')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aRet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retorno da função deve ser uma array contendo o(s) endpoint(s) que não deverão ser validados.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Ahh!! Não esqueça de indicar a função no valor da chave lá na </a:t>
            </a:r>
            <a:r>
              <a:rPr b="1"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do seu arquivo appserver.ini: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tlppdata={"Authorization":{"scheme":"oAuth2","onAuth":"u_validaToken", 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"onAuthNoCheckUri":"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"onAuthparams":"u_paramsProvider"}}</a:t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6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95" name="Google Shape;595;p66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96" name="Google Shape;596;p66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7" name="Google Shape;597;p66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por último mas não menos importante, muito pelo contrário…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propriedade tem a responsabilidade de alimentar o ecossistema do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 todos os parâmetros necessários para a geração e validação dos tokens de acesso.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valor da mesma não pode em hipótese nenhuma ser deixado em branco “”, caso isso aconteça nenhum token será gerado ou mesmo validado.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Além dessa enorme responsabilidade, esta função é de total responsabilidade do utilizador, afinal é através dela que serão enviados os dados pertinentes a cada cliente.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seguir poderá ser visto um exemplo de desenvolvimento utilizado pelo time do TlppCORE para validação do desenvolvimento. O mesmo pode ser utilizado como base para desenvolvimento da customização.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Não esquecer de indicar a função no valor da chave lá na tlppData que está no appserver.ini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tlppdata={"Authorization":{"scheme":"oAuth2","onAuth":"u_validaToken", "onAuthNoCheckUri":"u_noCheckUri", "onAuthparams":"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"}}</a:t>
            </a:r>
            <a:endParaRPr sz="2850">
              <a:solidFill>
                <a:srgbClr val="333333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8" name="Google Shape;598;p66"/>
          <p:cNvSpPr/>
          <p:nvPr/>
        </p:nvSpPr>
        <p:spPr>
          <a:xfrm>
            <a:off x="6038850" y="8896350"/>
            <a:ext cx="8839200" cy="1543200"/>
          </a:xfrm>
          <a:prstGeom prst="wedgeRectCallout">
            <a:avLst>
              <a:gd fmla="val -20833" name="adj1"/>
              <a:gd fmla="val 625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>
                <a:solidFill>
                  <a:schemeClr val="accent5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>
                <a:solidFill>
                  <a:schemeClr val="accent5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Adiantando antes que eu me esqueça!!</a:t>
            </a:r>
            <a:endParaRPr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67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04" name="Google Shape;604;p67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05" name="Google Shape;605;p67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6" name="Google Shape;606;p67"/>
          <p:cNvSpPr txBox="1"/>
          <p:nvPr/>
        </p:nvSpPr>
        <p:spPr>
          <a:xfrm>
            <a:off x="2061500" y="1412375"/>
            <a:ext cx="193710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cliente_secret_ 'secret'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cliente_access_expires 3600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cliente_refresh_expires Date()+1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cliente_id 'clienteId'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cliente_oAuth2_user 'nomedoUsuario'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cliente_oAuth2_password 'passworddoUsuario'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u_paramsProvider(jParams)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jCliente := {;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"client_id" : client_id , 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"client_secret" : cliente_secret,;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"username" : cliente_oAuth2_user 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"password" : cliente_oAuth2_password  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"grant_type" : "password",; //string este conteúdo deve ser fixo por enquanto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"access_expires" : 3600,; //integer tempo em milissegundos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"refresh_expires" : Date() + 1,;// ou para o caso de data fixa, o formato de data: "mm/dd/yyyy" -&gt; "12/31/2021"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"JWTRoutes" : {}; //parametro opcional momentâneamente.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}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//obtendo as propriedades da variável JSon criadas acima para poder popular o objeto nativo jParams que é passado por referencia.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aProps := jCliente:GetNames()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//Adicionando as propriedades não existentes no objeto nativo jParams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//Aqui deve-se ficar atento para que todas as propriedades tenham os seus valores carregados, mesmo quando não estejam presentes no objeto recebido(jParams).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aEval(aProps,{|x,y| iIf(!(jParams:hasProperty(x)), jParams[x] := jCliente[x],'')})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Return .T.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68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12" name="Google Shape;612;p68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13" name="Google Shape;613;p68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4" name="Google Shape;614;p68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494440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Detalhamento dos parâmetros:</a:t>
            </a:r>
            <a:endParaRPr sz="3300">
              <a:solidFill>
                <a:srgbClr val="494440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5" name="Google Shape;61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7800" y="3207325"/>
            <a:ext cx="20451350" cy="1050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9"/>
          <p:cNvSpPr txBox="1"/>
          <p:nvPr>
            <p:ph type="title"/>
          </p:nvPr>
        </p:nvSpPr>
        <p:spPr>
          <a:xfrm>
            <a:off x="2877925" y="6972476"/>
            <a:ext cx="14586300" cy="18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Fluxo da implementação</a:t>
            </a:r>
            <a:endParaRPr/>
          </a:p>
        </p:txBody>
      </p:sp>
      <p:sp>
        <p:nvSpPr>
          <p:cNvPr id="621" name="Google Shape;621;p69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70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</a:t>
            </a:r>
            <a:endParaRPr/>
          </a:p>
        </p:txBody>
      </p:sp>
      <p:sp>
        <p:nvSpPr>
          <p:cNvPr id="627" name="Google Shape;627;p70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28" name="Google Shape;628;p7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9" name="Google Shape;629;p70"/>
          <p:cNvSpPr txBox="1"/>
          <p:nvPr/>
        </p:nvSpPr>
        <p:spPr>
          <a:xfrm>
            <a:off x="-50" y="4099175"/>
            <a:ext cx="24387300" cy="3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Ao olharmos o fluxo da implementação, ficará mais fácil entendermos seu funcionamento e a importância de cada ponto de entrada </a:t>
            </a: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descrito</a:t>
            </a: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anteriormente.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Por consequência, também facilitará o desenvolvimento das possíveis customizações que foram flexibilizadas com a utilização de Entry Points.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71"/>
          <p:cNvSpPr txBox="1"/>
          <p:nvPr>
            <p:ph idx="1" type="body"/>
          </p:nvPr>
        </p:nvSpPr>
        <p:spPr>
          <a:xfrm>
            <a:off x="2061500" y="477125"/>
            <a:ext cx="13575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Access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35" name="Google Shape;635;p71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36" name="Google Shape;636;p71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37" name="Google Shape;637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38" name="Google Shape;638;p71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39" name="Google Shape;639;p71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</a:t>
            </a: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0" name="Google Shape;640;p71"/>
          <p:cNvSpPr/>
          <p:nvPr/>
        </p:nvSpPr>
        <p:spPr>
          <a:xfrm>
            <a:off x="17923075" y="4569350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1" name="Google Shape;641;p71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2" name="Google Shape;642;p71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3" name="Google Shape;643;p71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4" name="Google Shape;644;p71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5" name="Google Shape;645;p71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46" name="Google Shape;646;p71"/>
          <p:cNvCxnSpPr>
            <a:endCxn id="639" idx="1"/>
          </p:cNvCxnSpPr>
          <p:nvPr/>
        </p:nvCxnSpPr>
        <p:spPr>
          <a:xfrm flipH="1" rot="10800000">
            <a:off x="3725925" y="2990875"/>
            <a:ext cx="12315900" cy="1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7" name="Google Shape;647;p71"/>
          <p:cNvSpPr txBox="1"/>
          <p:nvPr/>
        </p:nvSpPr>
        <p:spPr>
          <a:xfrm>
            <a:off x="8129050" y="2484800"/>
            <a:ext cx="2972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Access Token</a:t>
            </a:r>
            <a:r>
              <a:rPr lang="pt-BR"/>
              <a:t> </a:t>
            </a:r>
            <a:endParaRPr/>
          </a:p>
        </p:txBody>
      </p:sp>
      <p:cxnSp>
        <p:nvCxnSpPr>
          <p:cNvPr id="648" name="Google Shape;648;p71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9" name="Google Shape;649;p71"/>
          <p:cNvCxnSpPr>
            <a:stCxn id="640" idx="3"/>
          </p:cNvCxnSpPr>
          <p:nvPr/>
        </p:nvCxnSpPr>
        <p:spPr>
          <a:xfrm>
            <a:off x="20895275" y="5667738"/>
            <a:ext cx="1547100" cy="1174500"/>
          </a:xfrm>
          <a:prstGeom prst="bentConnector3">
            <a:avLst>
              <a:gd fmla="val 9921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50" name="Google Shape;650;p71"/>
          <p:cNvCxnSpPr>
            <a:stCxn id="640" idx="1"/>
            <a:endCxn id="643" idx="3"/>
          </p:cNvCxnSpPr>
          <p:nvPr/>
        </p:nvCxnSpPr>
        <p:spPr>
          <a:xfrm rot="10800000">
            <a:off x="12808375" y="5620338"/>
            <a:ext cx="5114700" cy="474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1" name="Google Shape;651;p71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52" name="Google Shape;652;p71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53" name="Google Shape;653;p71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54" name="Google Shape;654;p71"/>
          <p:cNvCxnSpPr>
            <a:stCxn id="641" idx="1"/>
            <a:endCxn id="642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55" name="Google Shape;655;p71"/>
          <p:cNvCxnSpPr>
            <a:stCxn id="642" idx="3"/>
            <a:endCxn id="644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56" name="Google Shape;656;p71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57" name="Google Shape;657;p71"/>
          <p:cNvCxnSpPr>
            <a:stCxn id="642" idx="1"/>
            <a:endCxn id="643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58" name="Google Shape;658;p71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59" name="Google Shape;659;p71"/>
          <p:cNvCxnSpPr>
            <a:stCxn id="644" idx="1"/>
            <a:endCxn id="645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60" name="Google Shape;660;p71"/>
          <p:cNvCxnSpPr>
            <a:endCxn id="638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72"/>
          <p:cNvSpPr txBox="1"/>
          <p:nvPr>
            <p:ph idx="1" type="body"/>
          </p:nvPr>
        </p:nvSpPr>
        <p:spPr>
          <a:xfrm>
            <a:off x="2061500" y="477125"/>
            <a:ext cx="11129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66" name="Google Shape;666;p72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67" name="Google Shape;667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p72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9" name="Google Shape;669;p72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0" name="Google Shape;670;p72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1" name="Google Shape;671;p72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2" name="Google Shape;672;p72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3" name="Google Shape;673;p72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4" name="Google Shape;674;p72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675" name="Google Shape;675;p72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6" name="Google Shape;676;p72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77" name="Google Shape;677;p72"/>
          <p:cNvCxnSpPr>
            <a:stCxn id="671" idx="2"/>
            <a:endCxn id="672" idx="0"/>
          </p:cNvCxnSpPr>
          <p:nvPr/>
        </p:nvCxnSpPr>
        <p:spPr>
          <a:xfrm flipH="1" rot="-5400000">
            <a:off x="17761125" y="8539063"/>
            <a:ext cx="448500" cy="457200"/>
          </a:xfrm>
          <a:prstGeom prst="bentConnector3">
            <a:avLst>
              <a:gd fmla="val 5000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78" name="Google Shape;678;p72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9" name="Google Shape;679;p72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80" name="Google Shape;680;p72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81" name="Google Shape;681;p72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2" name="Google Shape;682;p72"/>
          <p:cNvCxnSpPr>
            <a:stCxn id="672" idx="3"/>
            <a:endCxn id="680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83" name="Google Shape;683;p72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4" name="Google Shape;684;p72"/>
          <p:cNvCxnSpPr>
            <a:stCxn id="680" idx="3"/>
            <a:endCxn id="679" idx="4"/>
          </p:cNvCxnSpPr>
          <p:nvPr/>
        </p:nvCxnSpPr>
        <p:spPr>
          <a:xfrm flipH="1" rot="10800000">
            <a:off x="22555475" y="7585519"/>
            <a:ext cx="1221900" cy="3986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85" name="Google Shape;685;p72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6" name="Google Shape;686;p72"/>
          <p:cNvCxnSpPr>
            <a:stCxn id="670" idx="3"/>
            <a:endCxn id="681" idx="0"/>
          </p:cNvCxnSpPr>
          <p:nvPr/>
        </p:nvCxnSpPr>
        <p:spPr>
          <a:xfrm flipH="1" rot="10800000">
            <a:off x="18280800" y="5007650"/>
            <a:ext cx="3252900" cy="105000"/>
          </a:xfrm>
          <a:prstGeom prst="bentConnector4">
            <a:avLst>
              <a:gd fmla="val 20931" name="adj1"/>
              <a:gd fmla="val 326835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87" name="Google Shape;687;p72"/>
          <p:cNvCxnSpPr>
            <a:stCxn id="681" idx="3"/>
            <a:endCxn id="679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88" name="Google Shape;688;p72"/>
          <p:cNvCxnSpPr>
            <a:stCxn id="681" idx="1"/>
            <a:endCxn id="671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89" name="Google Shape;689;p72"/>
          <p:cNvCxnSpPr>
            <a:stCxn id="672" idx="1"/>
            <a:endCxn id="673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fmla="val 50003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90" name="Google Shape;690;p72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1" name="Google Shape;691;p72"/>
          <p:cNvSpPr txBox="1"/>
          <p:nvPr/>
        </p:nvSpPr>
        <p:spPr>
          <a:xfrm>
            <a:off x="16424475" y="1108645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2" name="Google Shape;692;p72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93" name="Google Shape;693;p72"/>
          <p:cNvCxnSpPr>
            <a:stCxn id="680" idx="1"/>
            <a:endCxn id="673" idx="2"/>
          </p:cNvCxnSpPr>
          <p:nvPr/>
        </p:nvCxnSpPr>
        <p:spPr>
          <a:xfrm rot="10800000">
            <a:off x="13177925" y="10753219"/>
            <a:ext cx="6069300" cy="818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94" name="Google Shape;694;p72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95" name="Google Shape;695;p72"/>
          <p:cNvCxnSpPr>
            <a:stCxn id="673" idx="1"/>
            <a:endCxn id="668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96" name="Google Shape;696;p72"/>
          <p:cNvCxnSpPr>
            <a:stCxn id="670" idx="1"/>
            <a:endCxn id="685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97" name="Google Shape;697;p72"/>
          <p:cNvCxnSpPr>
            <a:stCxn id="694" idx="0"/>
            <a:endCxn id="685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98" name="Google Shape;698;p72"/>
          <p:cNvCxnSpPr>
            <a:stCxn id="685" idx="2"/>
            <a:endCxn id="668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99" name="Google Shape;699;p72"/>
          <p:cNvCxnSpPr>
            <a:endCxn id="669" idx="1"/>
          </p:cNvCxnSpPr>
          <p:nvPr/>
        </p:nvCxnSpPr>
        <p:spPr>
          <a:xfrm flipH="1" rot="10800000">
            <a:off x="3631675" y="2990875"/>
            <a:ext cx="10518900" cy="201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00" name="Google Shape;700;p72"/>
          <p:cNvCxnSpPr>
            <a:stCxn id="669" idx="2"/>
            <a:endCxn id="670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fmla="val 50015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01" name="Google Shape;701;p72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02" name="Google Shape;702;p72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73"/>
          <p:cNvSpPr txBox="1"/>
          <p:nvPr>
            <p:ph idx="1" type="body"/>
          </p:nvPr>
        </p:nvSpPr>
        <p:spPr>
          <a:xfrm>
            <a:off x="2061500" y="477125"/>
            <a:ext cx="15088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Requisition(Refresh Token)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08" name="Google Shape;708;p7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09" name="Google Shape;709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3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1" name="Google Shape;711;p73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2" name="Google Shape;712;p73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3" name="Google Shape;713;p73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4" name="Google Shape;714;p73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5" name="Google Shape;715;p73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6" name="Google Shape;716;p73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717" name="Google Shape;717;p73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8" name="Google Shape;718;p73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19" name="Google Shape;719;p73"/>
          <p:cNvCxnSpPr>
            <a:stCxn id="713" idx="2"/>
            <a:endCxn id="714" idx="0"/>
          </p:cNvCxnSpPr>
          <p:nvPr/>
        </p:nvCxnSpPr>
        <p:spPr>
          <a:xfrm flipH="1" rot="-5400000">
            <a:off x="17761125" y="8539063"/>
            <a:ext cx="448500" cy="457200"/>
          </a:xfrm>
          <a:prstGeom prst="bentConnector3">
            <a:avLst>
              <a:gd fmla="val 5000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0" name="Google Shape;720;p73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21" name="Google Shape;721;p73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22" name="Google Shape;722;p73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23" name="Google Shape;723;p73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4" name="Google Shape;724;p73"/>
          <p:cNvCxnSpPr>
            <a:stCxn id="714" idx="3"/>
            <a:endCxn id="722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5" name="Google Shape;725;p73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6" name="Google Shape;726;p73"/>
          <p:cNvCxnSpPr>
            <a:stCxn id="722" idx="3"/>
            <a:endCxn id="721" idx="4"/>
          </p:cNvCxnSpPr>
          <p:nvPr/>
        </p:nvCxnSpPr>
        <p:spPr>
          <a:xfrm flipH="1" rot="10800000">
            <a:off x="22555475" y="7585519"/>
            <a:ext cx="1221900" cy="3986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7" name="Google Shape;727;p73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8" name="Google Shape;728;p73"/>
          <p:cNvCxnSpPr>
            <a:stCxn id="712" idx="3"/>
            <a:endCxn id="723" idx="0"/>
          </p:cNvCxnSpPr>
          <p:nvPr/>
        </p:nvCxnSpPr>
        <p:spPr>
          <a:xfrm flipH="1" rot="10800000">
            <a:off x="18280800" y="5007650"/>
            <a:ext cx="3252900" cy="105000"/>
          </a:xfrm>
          <a:prstGeom prst="bentConnector4">
            <a:avLst>
              <a:gd fmla="val 20931" name="adj1"/>
              <a:gd fmla="val 326835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9" name="Google Shape;729;p73"/>
          <p:cNvCxnSpPr>
            <a:stCxn id="723" idx="3"/>
            <a:endCxn id="721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30" name="Google Shape;730;p73"/>
          <p:cNvCxnSpPr>
            <a:stCxn id="723" idx="1"/>
            <a:endCxn id="713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31" name="Google Shape;731;p73"/>
          <p:cNvCxnSpPr>
            <a:stCxn id="714" idx="1"/>
            <a:endCxn id="715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fmla="val 50003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32" name="Google Shape;732;p73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3" name="Google Shape;733;p73"/>
          <p:cNvSpPr txBox="1"/>
          <p:nvPr/>
        </p:nvSpPr>
        <p:spPr>
          <a:xfrm>
            <a:off x="17137875" y="10727313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4" name="Google Shape;734;p73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5" name="Google Shape;735;p73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36" name="Google Shape;736;p73"/>
          <p:cNvCxnSpPr>
            <a:stCxn id="715" idx="1"/>
            <a:endCxn id="710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37" name="Google Shape;737;p73"/>
          <p:cNvCxnSpPr>
            <a:stCxn id="712" idx="1"/>
            <a:endCxn id="727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38" name="Google Shape;738;p73"/>
          <p:cNvCxnSpPr>
            <a:stCxn id="735" idx="0"/>
            <a:endCxn id="727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39" name="Google Shape;739;p73"/>
          <p:cNvCxnSpPr>
            <a:stCxn id="727" idx="2"/>
            <a:endCxn id="710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40" name="Google Shape;740;p73"/>
          <p:cNvCxnSpPr>
            <a:endCxn id="711" idx="1"/>
          </p:cNvCxnSpPr>
          <p:nvPr/>
        </p:nvCxnSpPr>
        <p:spPr>
          <a:xfrm flipH="1" rot="10800000">
            <a:off x="3631675" y="2990875"/>
            <a:ext cx="10518900" cy="201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41" name="Google Shape;741;p73"/>
          <p:cNvCxnSpPr>
            <a:stCxn id="711" idx="2"/>
            <a:endCxn id="712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fmla="val 50015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42" name="Google Shape;742;p73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43" name="Google Shape;743;p73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44" name="Google Shape;744;p73"/>
          <p:cNvSpPr/>
          <p:nvPr/>
        </p:nvSpPr>
        <p:spPr>
          <a:xfrm>
            <a:off x="18775900" y="120894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5" name="Google Shape;745;p73"/>
          <p:cNvSpPr/>
          <p:nvPr/>
        </p:nvSpPr>
        <p:spPr>
          <a:xfrm flipH="1">
            <a:off x="18991550" y="12899425"/>
            <a:ext cx="352500" cy="5694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73"/>
          <p:cNvSpPr/>
          <p:nvPr/>
        </p:nvSpPr>
        <p:spPr>
          <a:xfrm>
            <a:off x="14644163" y="115065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Expired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47" name="Google Shape;747;p73"/>
          <p:cNvCxnSpPr>
            <a:stCxn id="722" idx="1"/>
            <a:endCxn id="746" idx="0"/>
          </p:cNvCxnSpPr>
          <p:nvPr/>
        </p:nvCxnSpPr>
        <p:spPr>
          <a:xfrm rot="10800000">
            <a:off x="15928025" y="11506519"/>
            <a:ext cx="3319200" cy="65400"/>
          </a:xfrm>
          <a:prstGeom prst="bentConnector4">
            <a:avLst>
              <a:gd fmla="val 30662" name="adj1"/>
              <a:gd fmla="val 464096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48" name="Google Shape;748;p73"/>
          <p:cNvCxnSpPr>
            <a:stCxn id="746" idx="3"/>
            <a:endCxn id="744" idx="0"/>
          </p:cNvCxnSpPr>
          <p:nvPr/>
        </p:nvCxnSpPr>
        <p:spPr>
          <a:xfrm flipH="1" rot="10800000">
            <a:off x="17211788" y="12089425"/>
            <a:ext cx="1916700" cy="229200"/>
          </a:xfrm>
          <a:prstGeom prst="bentConnector4">
            <a:avLst>
              <a:gd fmla="val 55821" name="adj1"/>
              <a:gd fmla="val 203876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49" name="Google Shape;749;p73"/>
          <p:cNvSpPr txBox="1"/>
          <p:nvPr/>
        </p:nvSpPr>
        <p:spPr>
          <a:xfrm>
            <a:off x="17226225" y="117486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0" name="Google Shape;750;p73"/>
          <p:cNvCxnSpPr>
            <a:stCxn id="746" idx="1"/>
            <a:endCxn id="715" idx="2"/>
          </p:cNvCxnSpPr>
          <p:nvPr/>
        </p:nvCxnSpPr>
        <p:spPr>
          <a:xfrm rot="10800000">
            <a:off x="13177763" y="10753225"/>
            <a:ext cx="1466400" cy="1565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51" name="Google Shape;751;p73"/>
          <p:cNvSpPr txBox="1"/>
          <p:nvPr/>
        </p:nvSpPr>
        <p:spPr>
          <a:xfrm>
            <a:off x="13573163" y="11742113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52" name="Google Shape;752;p73"/>
          <p:cNvSpPr txBox="1"/>
          <p:nvPr/>
        </p:nvSpPr>
        <p:spPr>
          <a:xfrm>
            <a:off x="23241275" y="55247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74"/>
          <p:cNvSpPr txBox="1"/>
          <p:nvPr>
            <p:ph idx="1" type="body"/>
          </p:nvPr>
        </p:nvSpPr>
        <p:spPr>
          <a:xfrm>
            <a:off x="2061500" y="477125"/>
            <a:ext cx="138243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Refresh</a:t>
            </a:r>
            <a:r>
              <a:rPr lang="pt-BR">
                <a:solidFill>
                  <a:schemeClr val="dk2"/>
                </a:solidFill>
              </a:rPr>
              <a:t>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58" name="Google Shape;758;p74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59" name="Google Shape;759;p74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60" name="Google Shape;760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61" name="Google Shape;761;p74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2" name="Google Shape;762;p74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3" name="Google Shape;763;p74"/>
          <p:cNvSpPr/>
          <p:nvPr/>
        </p:nvSpPr>
        <p:spPr>
          <a:xfrm>
            <a:off x="17923075" y="455048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4" name="Google Shape;764;p74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5" name="Google Shape;765;p74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6" name="Google Shape;766;p74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7" name="Google Shape;767;p74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8" name="Google Shape;768;p74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69" name="Google Shape;769;p74"/>
          <p:cNvCxnSpPr>
            <a:endCxn id="762" idx="1"/>
          </p:cNvCxnSpPr>
          <p:nvPr/>
        </p:nvCxnSpPr>
        <p:spPr>
          <a:xfrm flipH="1" rot="10800000">
            <a:off x="3603525" y="2990875"/>
            <a:ext cx="12438300" cy="279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0" name="Google Shape;770;p74"/>
          <p:cNvSpPr txBox="1"/>
          <p:nvPr/>
        </p:nvSpPr>
        <p:spPr>
          <a:xfrm>
            <a:off x="8129050" y="2484800"/>
            <a:ext cx="3180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Refresh Token</a:t>
            </a:r>
            <a:r>
              <a:rPr lang="pt-BR"/>
              <a:t> </a:t>
            </a:r>
            <a:endParaRPr/>
          </a:p>
        </p:txBody>
      </p:sp>
      <p:cxnSp>
        <p:nvCxnSpPr>
          <p:cNvPr id="771" name="Google Shape;771;p74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2" name="Google Shape;772;p74"/>
          <p:cNvCxnSpPr>
            <a:stCxn id="763" idx="3"/>
          </p:cNvCxnSpPr>
          <p:nvPr/>
        </p:nvCxnSpPr>
        <p:spPr>
          <a:xfrm>
            <a:off x="20895275" y="5648871"/>
            <a:ext cx="1547100" cy="1174500"/>
          </a:xfrm>
          <a:prstGeom prst="bentConnector3">
            <a:avLst>
              <a:gd fmla="val 9921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73" name="Google Shape;773;p74"/>
          <p:cNvCxnSpPr>
            <a:stCxn id="763" idx="1"/>
          </p:cNvCxnSpPr>
          <p:nvPr/>
        </p:nvCxnSpPr>
        <p:spPr>
          <a:xfrm rot="10800000">
            <a:off x="12808375" y="5601471"/>
            <a:ext cx="5114700" cy="474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4" name="Google Shape;774;p74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75" name="Google Shape;775;p74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76" name="Google Shape;776;p74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7" name="Google Shape;777;p74"/>
          <p:cNvCxnSpPr>
            <a:stCxn id="764" idx="1"/>
            <a:endCxn id="765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78" name="Google Shape;778;p74"/>
          <p:cNvCxnSpPr>
            <a:stCxn id="765" idx="3"/>
            <a:endCxn id="767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79" name="Google Shape;779;p74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80" name="Google Shape;780;p74"/>
          <p:cNvCxnSpPr>
            <a:stCxn id="765" idx="1"/>
            <a:endCxn id="766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81" name="Google Shape;781;p74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82" name="Google Shape;782;p74"/>
          <p:cNvCxnSpPr>
            <a:stCxn id="767" idx="1"/>
            <a:endCxn id="768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83" name="Google Shape;783;p74"/>
          <p:cNvCxnSpPr>
            <a:endCxn id="761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84" name="Google Shape;784;p74"/>
          <p:cNvSpPr/>
          <p:nvPr/>
        </p:nvSpPr>
        <p:spPr>
          <a:xfrm>
            <a:off x="10889675" y="1316651"/>
            <a:ext cx="1001700" cy="9393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25" name="Google Shape;525;p57"/>
          <p:cNvSpPr txBox="1"/>
          <p:nvPr>
            <p:ph idx="1" type="body"/>
          </p:nvPr>
        </p:nvSpPr>
        <p:spPr>
          <a:xfrm>
            <a:off x="2809300" y="4957600"/>
            <a:ext cx="6015300" cy="32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7100">
                <a:solidFill>
                  <a:schemeClr val="dk2"/>
                </a:solidFill>
              </a:rPr>
              <a:t>Protocolo </a:t>
            </a:r>
            <a:r>
              <a:rPr lang="pt-BR" sz="7100">
                <a:solidFill>
                  <a:schemeClr val="accent1"/>
                </a:solidFill>
              </a:rPr>
              <a:t>oAuth2 </a:t>
            </a:r>
            <a:r>
              <a:rPr b="1" lang="pt-BR" sz="7100">
                <a:solidFill>
                  <a:schemeClr val="dk2"/>
                </a:solidFill>
              </a:rPr>
              <a:t>TlppCORE</a:t>
            </a:r>
            <a:endParaRPr b="1" sz="7100">
              <a:solidFill>
                <a:schemeClr val="dk2"/>
              </a:solidFill>
            </a:endParaRPr>
          </a:p>
        </p:txBody>
      </p:sp>
      <p:sp>
        <p:nvSpPr>
          <p:cNvPr id="526" name="Google Shape;526;p57"/>
          <p:cNvSpPr txBox="1"/>
          <p:nvPr>
            <p:ph idx="2" type="body"/>
          </p:nvPr>
        </p:nvSpPr>
        <p:spPr>
          <a:xfrm>
            <a:off x="10150316" y="4615595"/>
            <a:ext cx="10488600" cy="3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pt-BR" sz="4000">
                <a:solidFill>
                  <a:schemeClr val="lt1"/>
                </a:solidFill>
              </a:rPr>
              <a:t>A intenção desta apresentação é demonstrar a utilização do protocolo </a:t>
            </a:r>
            <a:r>
              <a:rPr b="1" lang="pt-BR" sz="4000">
                <a:solidFill>
                  <a:schemeClr val="accent1"/>
                </a:solidFill>
              </a:rPr>
              <a:t>oAuth2 </a:t>
            </a:r>
            <a:r>
              <a:rPr lang="pt-BR" sz="4000">
                <a:solidFill>
                  <a:schemeClr val="lt1"/>
                </a:solidFill>
              </a:rPr>
              <a:t>do </a:t>
            </a:r>
            <a:r>
              <a:rPr lang="pt-BR" sz="4000">
                <a:solidFill>
                  <a:schemeClr val="dk2"/>
                </a:solidFill>
              </a:rPr>
              <a:t>TlppCORE</a:t>
            </a:r>
            <a:r>
              <a:rPr lang="pt-BR" sz="4000">
                <a:solidFill>
                  <a:schemeClr val="lt1"/>
                </a:solidFill>
              </a:rPr>
              <a:t>, passando pelos tópicos principais que vão desde a configuração até a utilização, simulando a requisição de uma API via</a:t>
            </a:r>
            <a:r>
              <a:rPr lang="pt-BR" sz="4000">
                <a:solidFill>
                  <a:schemeClr val="accent5"/>
                </a:solidFill>
              </a:rPr>
              <a:t> </a:t>
            </a:r>
            <a:r>
              <a:rPr lang="pt-BR" sz="4000">
                <a:solidFill>
                  <a:schemeClr val="dk2"/>
                </a:solidFill>
              </a:rPr>
              <a:t>POSTMAN</a:t>
            </a:r>
            <a:r>
              <a:rPr lang="pt-BR" sz="4000">
                <a:solidFill>
                  <a:schemeClr val="lt1"/>
                </a:solidFill>
              </a:rPr>
              <a:t>.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527" name="Google Shape;527;p57"/>
          <p:cNvSpPr txBox="1"/>
          <p:nvPr/>
        </p:nvSpPr>
        <p:spPr>
          <a:xfrm>
            <a:off x="188675" y="12640625"/>
            <a:ext cx="55656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TOTVS: TlppCORE - 2022</a:t>
            </a:r>
            <a:endParaRPr sz="35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75"/>
          <p:cNvSpPr txBox="1"/>
          <p:nvPr>
            <p:ph type="title"/>
          </p:nvPr>
        </p:nvSpPr>
        <p:spPr>
          <a:xfrm>
            <a:off x="2877925" y="6972475"/>
            <a:ext cx="8555100" cy="14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Demonstração</a:t>
            </a:r>
            <a:endParaRPr/>
          </a:p>
        </p:txBody>
      </p:sp>
      <p:sp>
        <p:nvSpPr>
          <p:cNvPr id="790" name="Google Shape;790;p75"/>
          <p:cNvSpPr txBox="1"/>
          <p:nvPr/>
        </p:nvSpPr>
        <p:spPr>
          <a:xfrm>
            <a:off x="11508600" y="12093475"/>
            <a:ext cx="577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75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76"/>
          <p:cNvSpPr txBox="1"/>
          <p:nvPr>
            <p:ph type="title"/>
          </p:nvPr>
        </p:nvSpPr>
        <p:spPr>
          <a:xfrm>
            <a:off x="2877925" y="7048677"/>
            <a:ext cx="14586300" cy="27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Agradecimentos Finais</a:t>
            </a:r>
            <a:endParaRPr/>
          </a:p>
        </p:txBody>
      </p:sp>
      <p:sp>
        <p:nvSpPr>
          <p:cNvPr id="797" name="Google Shape;797;p76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77"/>
          <p:cNvSpPr txBox="1"/>
          <p:nvPr>
            <p:ph type="title"/>
          </p:nvPr>
        </p:nvSpPr>
        <p:spPr>
          <a:xfrm>
            <a:off x="6484976" y="3654950"/>
            <a:ext cx="24765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TlppCORE</a:t>
            </a:r>
            <a:endParaRPr sz="3600"/>
          </a:p>
        </p:txBody>
      </p:sp>
      <p:sp>
        <p:nvSpPr>
          <p:cNvPr id="803" name="Google Shape;803;p77"/>
          <p:cNvSpPr txBox="1"/>
          <p:nvPr>
            <p:ph idx="2" type="title"/>
          </p:nvPr>
        </p:nvSpPr>
        <p:spPr>
          <a:xfrm>
            <a:off x="6561176" y="4344050"/>
            <a:ext cx="40797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Área: </a:t>
            </a:r>
            <a:r>
              <a:rPr b="1" lang="pt-BR">
                <a:solidFill>
                  <a:schemeClr val="dk2"/>
                </a:solidFill>
              </a:rPr>
              <a:t>Tecnologia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804" name="Google Shape;804;p77"/>
          <p:cNvSpPr txBox="1"/>
          <p:nvPr>
            <p:ph idx="4" type="title"/>
          </p:nvPr>
        </p:nvSpPr>
        <p:spPr>
          <a:xfrm>
            <a:off x="6561177" y="4967175"/>
            <a:ext cx="104178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E-mail TOTVS: tlppcore@totvs.com.br</a:t>
            </a:r>
            <a:endParaRPr/>
          </a:p>
        </p:txBody>
      </p:sp>
      <p:pic>
        <p:nvPicPr>
          <p:cNvPr id="805" name="Google Shape;805;p77"/>
          <p:cNvPicPr preferRelativeResize="0"/>
          <p:nvPr/>
        </p:nvPicPr>
        <p:blipFill rotWithShape="1">
          <a:blip r:embed="rId3">
            <a:alphaModFix/>
          </a:blip>
          <a:srcRect b="4434" l="18881" r="18887" t="33283"/>
          <a:stretch/>
        </p:blipFill>
        <p:spPr>
          <a:xfrm>
            <a:off x="3492225" y="3905800"/>
            <a:ext cx="1975200" cy="19752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58"/>
          <p:cNvSpPr txBox="1"/>
          <p:nvPr>
            <p:ph type="title"/>
          </p:nvPr>
        </p:nvSpPr>
        <p:spPr>
          <a:xfrm>
            <a:off x="2877925" y="6972475"/>
            <a:ext cx="13085400" cy="17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0"/>
              <a:t>Configuração Inicial</a:t>
            </a:r>
            <a:endParaRPr sz="10000"/>
          </a:p>
        </p:txBody>
      </p:sp>
      <p:sp>
        <p:nvSpPr>
          <p:cNvPr id="533" name="Google Shape;533;p58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59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39" name="Google Shape;539;p5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40" name="Google Shape;540;p59"/>
          <p:cNvSpPr txBox="1"/>
          <p:nvPr/>
        </p:nvSpPr>
        <p:spPr>
          <a:xfrm>
            <a:off x="-62" y="1527425"/>
            <a:ext cx="243873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utilização do protocolo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se inicia na configuração do ambiente, e isto é feito criando / alterando um httpserver no arquivo </a:t>
            </a:r>
            <a:r>
              <a:rPr b="1" lang="pt-BR" sz="3700">
                <a:solidFill>
                  <a:schemeClr val="accent1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do seu servidor de aplicação.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Abaixo segue um exemplo de configuração para utilização do protocolo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TlppCORE: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1" name="Google Shape;541;p59"/>
          <p:cNvSpPr txBox="1"/>
          <p:nvPr/>
        </p:nvSpPr>
        <p:spPr>
          <a:xfrm>
            <a:off x="99150" y="3587825"/>
            <a:ext cx="24027900" cy="107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[HTTPSERVER]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Enable=1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</a:t>
            </a: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=0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Servers=HTTPS_OAUTH2_47500_TLPPCORE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[HTTPS_OAUTH2_47500_TLPPCORE]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hostname=localhost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port=47500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locations=HTTPS_ROOT_OAUTH2_47500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ContentTypes=CT_HTPP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SslCertificate=_certs\cloud_cert_with_no_chain.pem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SslCertificateKey=_certs\cloud_key.pem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Charset=UTF-8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tlppdata={"Authorization":{"scheme":"oAuth2","onAuth":"", "onAuthNoCheckUri":"u_noCheckUri", "onAuthparams":"u_paramsProvider"}}</a:t>
            </a:r>
            <a:endParaRPr b="1" sz="2450">
              <a:solidFill>
                <a:srgbClr val="333333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[HTTPS_ROOT_OAUTH2_47500]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Path=/rest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RootPath=root/web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DefaultPage=index.html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AllowMethods=GET, HEAD, POST, PUT, DELETE, PATCH, OPTIONS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ThreadPool=THREAD_POOL_OAUTH2_47500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2" name="Google Shape;542;p59"/>
          <p:cNvSpPr/>
          <p:nvPr/>
        </p:nvSpPr>
        <p:spPr>
          <a:xfrm>
            <a:off x="8591550" y="3638550"/>
            <a:ext cx="7924800" cy="2464800"/>
          </a:xfrm>
          <a:prstGeom prst="cloudCallout">
            <a:avLst>
              <a:gd fmla="val -20833" name="adj1"/>
              <a:gd fmla="val 625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É imprescindível a utilização do protocolo </a:t>
            </a:r>
            <a:r>
              <a:rPr b="1" lang="pt-BR" sz="18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SSL(HTTPS)</a:t>
            </a:r>
            <a:r>
              <a:rPr lang="pt-BR" sz="18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Afinal, estamos falando de informações de segurança aqui!</a:t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4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60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48" name="Google Shape;548;p60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49" name="Google Shape;549;p60"/>
          <p:cNvSpPr txBox="1"/>
          <p:nvPr/>
        </p:nvSpPr>
        <p:spPr>
          <a:xfrm>
            <a:off x="-62" y="1527425"/>
            <a:ext cx="243873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Como vimos, a configuração de um httpserver para o oAuth2 TlppCORE no appserver.ini é bem simples. Ela apenas se difere da configuração comum por conta da chave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: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0" name="Google Shape;550;p60"/>
          <p:cNvSpPr txBox="1"/>
          <p:nvPr/>
        </p:nvSpPr>
        <p:spPr>
          <a:xfrm>
            <a:off x="99150" y="3048000"/>
            <a:ext cx="24027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tlppdata={"Authorization":{"scheme":"oAuth2","onAuth":"", "onAuthNoCheckUri":"u_noCheckUri", "onAuthparams":"u_paramsProvider"}}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1" name="Google Shape;551;p6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É a </a:t>
            </a:r>
            <a:r>
              <a:rPr lang="pt-BR" sz="37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respeito dela e de suas propriedades que iremos falar agora</a:t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61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57" name="Google Shape;557;p61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58" name="Google Shape;558;p61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9" name="Google Shape;559;p61"/>
          <p:cNvSpPr txBox="1"/>
          <p:nvPr/>
        </p:nvSpPr>
        <p:spPr>
          <a:xfrm>
            <a:off x="0" y="1451225"/>
            <a:ext cx="24387300" cy="121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Esta chave segue o formato J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SON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portanto sua sintaxe de “key”:”value” deve ser respeitada.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Abaixo veremos o detalhamento de cada uma das suas chaves: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Indica que nesta porta há um protocolo de autorização. 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Este parâmetro é obrigatório, não pode ser deixado em branco/null.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scheme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o protocolo de autorização no caso : "oAuth2"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inserido o nome da função que irá realizar a checagem do token assim que chegar uma requisição a uma API. Caso seja declarada : "" (em branco) será utilizada a função padrão 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lppCORE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devolver a array com os endpoints que não devem ser validados no oAuth2.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Caso seja declarada : "" (em branco) todos os endpoints serão validados.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enviar os parâmetros privados do cliente para compor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 validar os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tokens</a:t>
            </a:r>
            <a:endParaRPr b="0" i="0" sz="14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62"/>
          <p:cNvSpPr txBox="1"/>
          <p:nvPr>
            <p:ph type="title"/>
          </p:nvPr>
        </p:nvSpPr>
        <p:spPr>
          <a:xfrm>
            <a:off x="2877925" y="6972475"/>
            <a:ext cx="175626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Detalhamento e customização</a:t>
            </a:r>
            <a:endParaRPr/>
          </a:p>
        </p:txBody>
      </p:sp>
      <p:sp>
        <p:nvSpPr>
          <p:cNvPr id="565" name="Google Shape;565;p62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63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71" name="Google Shape;571;p6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72" name="Google Shape;572;p63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3" name="Google Shape;573;p63"/>
          <p:cNvSpPr txBox="1"/>
          <p:nvPr/>
        </p:nvSpPr>
        <p:spPr>
          <a:xfrm>
            <a:off x="0" y="3737225"/>
            <a:ext cx="24387300" cy="58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Como foi descrito no </a:t>
            </a:r>
            <a:r>
              <a:rPr i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foi criado um httpServer e nele temos a seção 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tlppData.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valor da mesma é um objeto JSON, as suas chaves e valores são a base para o funcionamento do protocolo 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Todas as chaves são obrigatórias, algumas delas como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Authorization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scheme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tem os seus valores fixos, mas as demais possuem valores flexíveis, são Entry Points, que podem inclusive serem customizados para utilização.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seguir vamos detalhar, explicar e exemplificar cada um deles!!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64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79" name="Google Shape;579;p64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80" name="Google Shape;580;p64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1" name="Google Shape;581;p64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5000">
              <a:solidFill>
                <a:schemeClr val="dk2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 carrega a responsabilidade de indicar no seu valor o programa principal do ecossistema </a:t>
            </a:r>
            <a:r>
              <a:rPr b="1"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3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seu valor pode ser declarado em branco “” como está no nosso exemplo de configuração de ambiente, quando isso acontece, quer dizer que a validação e geração dos tokens serão feitas pela função desenvolvida pelo time do TlppCORE e você não precisará se preocupar com esses quesitos, mas nada impede que seja criada uma User Function com rotinas customizadas, basta para isso, declarar o nome da função no valor desta propriedade. A unica observação neste caso é que a função proprietária respeite esse padrão: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u_validaToken(cToken, cPath)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Local lRet := .F. as Logical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... sua lógica aqui !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lRet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Seu retorno deve ser sempre do tipo boolean. Verdadeiro para validação e geração dos tokens, ou falso, caso contrário.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Ahh!! Não esqueça de indicar a função no valor da chave lá na </a:t>
            </a:r>
            <a:r>
              <a:rPr b="1"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que está no seu arquivo appserver.ini: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"onAuth":"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u_validaToken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"onAuthNoCheckUri":"u_noCheckUri", "onAuthparams":"u_paramsProvider"}}</a:t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Encerrament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Introduçã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