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3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81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  <p:sldMasterId id="2147483652" r:id="rId6"/>
    <p:sldMasterId id="2147483658" r:id="rId7"/>
    <p:sldMasterId id="2147483692" r:id="rId8"/>
  </p:sldMasterIdLst>
  <p:notesMasterIdLst>
    <p:notesMasterId r:id="rId9"/>
  </p:notes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290" r:id="rId44"/>
    <p:sldId id="291" r:id="rId45"/>
    <p:sldId id="292" r:id="rId46"/>
    <p:sldId id="293" r:id="rId47"/>
  </p:sldIdLst>
  <p:sldSz cy="13716000" cx="24387175"/>
  <p:notesSz cx="6858000" cy="9144000"/>
  <p:embeddedFontLst>
    <p:embeddedFont>
      <p:font typeface="Tahoma"/>
      <p:regular r:id="rId48"/>
      <p:bold r:id="rId4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176">
          <p15:clr>
            <a:srgbClr val="A4A3A4"/>
          </p15:clr>
        </p15:guide>
        <p15:guide id="2" pos="6547">
          <p15:clr>
            <a:srgbClr val="A4A3A4"/>
          </p15:clr>
        </p15:guide>
      </p15:sldGuideLst>
    </p:ext>
    <p:ext uri="GoogleSlidesCustomDataVersion2">
      <go:slidesCustomData xmlns:go="http://customooxmlschemas.google.com/" r:id="rId50" roundtripDataSignature="AMtx7miu+U37f/WJDaG/sNh4kijm4MYwz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Eliege Figueredo Martins"/>
  <p:cmAuthor clrIdx="1" id="1" initials="" lastIdx="3" name="Louhana Rosa Dias De Oliveira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176" orient="horz"/>
        <p:guide pos="6547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1.xml"/><Relationship Id="rId42" Type="http://schemas.openxmlformats.org/officeDocument/2006/relationships/slide" Target="slides/slide33.xml"/><Relationship Id="rId41" Type="http://schemas.openxmlformats.org/officeDocument/2006/relationships/slide" Target="slides/slide32.xml"/><Relationship Id="rId44" Type="http://schemas.openxmlformats.org/officeDocument/2006/relationships/slide" Target="slides/slide35.xml"/><Relationship Id="rId43" Type="http://schemas.openxmlformats.org/officeDocument/2006/relationships/slide" Target="slides/slide34.xml"/><Relationship Id="rId46" Type="http://schemas.openxmlformats.org/officeDocument/2006/relationships/slide" Target="slides/slide37.xml"/><Relationship Id="rId45" Type="http://schemas.openxmlformats.org/officeDocument/2006/relationships/slide" Target="slides/slide3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notesMaster" Target="notesMasters/notesMaster1.xml"/><Relationship Id="rId48" Type="http://schemas.openxmlformats.org/officeDocument/2006/relationships/font" Target="fonts/Tahoma-regular.fntdata"/><Relationship Id="rId47" Type="http://schemas.openxmlformats.org/officeDocument/2006/relationships/slide" Target="slides/slide38.xml"/><Relationship Id="rId49" Type="http://schemas.openxmlformats.org/officeDocument/2006/relationships/font" Target="fonts/Tahoma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slideMaster" Target="slideMasters/slideMaster4.xml"/><Relationship Id="rId31" Type="http://schemas.openxmlformats.org/officeDocument/2006/relationships/slide" Target="slides/slide22.xml"/><Relationship Id="rId30" Type="http://schemas.openxmlformats.org/officeDocument/2006/relationships/slide" Target="slides/slide21.xml"/><Relationship Id="rId33" Type="http://schemas.openxmlformats.org/officeDocument/2006/relationships/slide" Target="slides/slide24.xml"/><Relationship Id="rId32" Type="http://schemas.openxmlformats.org/officeDocument/2006/relationships/slide" Target="slides/slide23.xml"/><Relationship Id="rId35" Type="http://schemas.openxmlformats.org/officeDocument/2006/relationships/slide" Target="slides/slide26.xml"/><Relationship Id="rId34" Type="http://schemas.openxmlformats.org/officeDocument/2006/relationships/slide" Target="slides/slide25.xml"/><Relationship Id="rId37" Type="http://schemas.openxmlformats.org/officeDocument/2006/relationships/slide" Target="slides/slide28.xml"/><Relationship Id="rId36" Type="http://schemas.openxmlformats.org/officeDocument/2006/relationships/slide" Target="slides/slide27.xml"/><Relationship Id="rId39" Type="http://schemas.openxmlformats.org/officeDocument/2006/relationships/slide" Target="slides/slide30.xml"/><Relationship Id="rId38" Type="http://schemas.openxmlformats.org/officeDocument/2006/relationships/slide" Target="slides/slide29.xml"/><Relationship Id="rId20" Type="http://schemas.openxmlformats.org/officeDocument/2006/relationships/slide" Target="slides/slide11.xml"/><Relationship Id="rId22" Type="http://schemas.openxmlformats.org/officeDocument/2006/relationships/slide" Target="slides/slide13.xml"/><Relationship Id="rId21" Type="http://schemas.openxmlformats.org/officeDocument/2006/relationships/slide" Target="slides/slide12.xml"/><Relationship Id="rId24" Type="http://schemas.openxmlformats.org/officeDocument/2006/relationships/slide" Target="slides/slide15.xml"/><Relationship Id="rId23" Type="http://schemas.openxmlformats.org/officeDocument/2006/relationships/slide" Target="slides/slide14.xml"/><Relationship Id="rId26" Type="http://schemas.openxmlformats.org/officeDocument/2006/relationships/slide" Target="slides/slide17.xml"/><Relationship Id="rId25" Type="http://schemas.openxmlformats.org/officeDocument/2006/relationships/slide" Target="slides/slide16.xml"/><Relationship Id="rId28" Type="http://schemas.openxmlformats.org/officeDocument/2006/relationships/slide" Target="slides/slide19.xml"/><Relationship Id="rId27" Type="http://schemas.openxmlformats.org/officeDocument/2006/relationships/slide" Target="slides/slide18.xml"/><Relationship Id="rId29" Type="http://schemas.openxmlformats.org/officeDocument/2006/relationships/slide" Target="slides/slide20.xml"/><Relationship Id="rId50" Type="http://customschemas.google.com/relationships/presentationmetadata" Target="metadata"/><Relationship Id="rId11" Type="http://schemas.openxmlformats.org/officeDocument/2006/relationships/slide" Target="slides/slide2.xml"/><Relationship Id="rId10" Type="http://schemas.openxmlformats.org/officeDocument/2006/relationships/slide" Target="slides/slide1.xml"/><Relationship Id="rId13" Type="http://schemas.openxmlformats.org/officeDocument/2006/relationships/slide" Target="slides/slide4.xml"/><Relationship Id="rId12" Type="http://schemas.openxmlformats.org/officeDocument/2006/relationships/slide" Target="slides/slide3.xml"/><Relationship Id="rId15" Type="http://schemas.openxmlformats.org/officeDocument/2006/relationships/slide" Target="slides/slide6.xml"/><Relationship Id="rId14" Type="http://schemas.openxmlformats.org/officeDocument/2006/relationships/slide" Target="slides/slide5.xml"/><Relationship Id="rId17" Type="http://schemas.openxmlformats.org/officeDocument/2006/relationships/slide" Target="slides/slide8.xml"/><Relationship Id="rId16" Type="http://schemas.openxmlformats.org/officeDocument/2006/relationships/slide" Target="slides/slide7.xml"/><Relationship Id="rId19" Type="http://schemas.openxmlformats.org/officeDocument/2006/relationships/slide" Target="slides/slide10.xml"/><Relationship Id="rId18" Type="http://schemas.openxmlformats.org/officeDocument/2006/relationships/slide" Target="slides/slide9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5-05-05T19:57:15.303">
    <p:pos x="6000" y="0"/>
    <p:text>O Smart View é uma importante ferramenta para auxiliar a análise dos dados dos softwares de gestão. 
Antes, a ferramenta usada era denominada de TReports, que evoluiu de apenas uma solução de design e geração de relatórios para uma ferramenta de visualização e análise de dados transacionais. 
Hoje nossa agenda será apresentada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BkLDXbAU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1" idx="1" dt="2025-04-29T14:39:27.414">
    <p:pos x="6000" y="0"/>
    <p:text>Incluir Líquido de férias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BkLDXbAI"/>
      </p:ext>
    </p:extLst>
  </p:cm>
  <p:cm authorId="1" idx="2" dt="2025-04-29T14:37:16.962">
    <p:pos x="931" y="993"/>
    <p:text>novo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BkLDXbAM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1" idx="3" dt="2025-04-29T14:37:16.962">
    <p:pos x="931" y="993"/>
    <p:text>novo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BkK7qqyY"/>
      </p:ext>
    </p:extLs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15" name="Google Shape;71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0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p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2" name="Google Shape;91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0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Google Shape;931;p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32" name="Google Shape;932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0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52" name="Google Shape;952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0" name="Shape 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Google Shape;971;p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72" name="Google Shape;972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0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Google Shape;991;p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92" name="Google Shape;992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0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2" name="Google Shape;1022;p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23" name="Google Shape;1023;p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0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Google Shape;1041;g35cca20d563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42" name="Google Shape;1042;g35cca20d563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1" name="Shape 10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Google Shape;1062;p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3" name="Google Shape;1063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5" name="Shape 10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Google Shape;1086;g35cca20d563_0_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87" name="Google Shape;1087;g35cca20d563_0_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9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g35cca20d563_0_9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11" name="Google Shape;1111;g35cca20d563_0_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37" name="Google Shape;73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1" name="Shape 1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" name="Google Shape;1132;g35cca20d563_0_6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33" name="Google Shape;1133;g35cca20d563_0_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3" name="Shape 1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Google Shape;1154;p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55" name="Google Shape;1155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5" name="Shape 1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" name="Google Shape;1176;p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77" name="Google Shape;1177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7" name="Shape 1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" name="Google Shape;1198;g35cd8a3ccd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99" name="Google Shape;1199;g35cd8a3ccd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7" name="Shape 1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" name="Google Shape;1218;g35cd8a3ccda_0_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19" name="Google Shape;1219;g35cd8a3ccda_0_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7" name="Shape 1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8" name="Google Shape;1238;p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39" name="Google Shape;1239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8" name="Shape 1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" name="Google Shape;1259;p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60" name="Google Shape;1260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8" name="Shape 1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9" name="Google Shape;1279;g35cd8a3ccda_0_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80" name="Google Shape;1280;g35cd8a3ccda_0_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8" name="Shape 1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9" name="Google Shape;1299;p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00" name="Google Shape;1300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0" name="Shape 1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Google Shape;1321;p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22" name="Google Shape;1322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7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59" name="Google Shape;759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1" name="Shape 1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2" name="Google Shape;1342;g35cd8a3ccda_0_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43" name="Google Shape;1343;g35cd8a3ccda_0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3" name="Shape 1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" name="Google Shape;1364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5" name="Google Shape;1365;p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6" name="Google Shape;1366;p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3" name="Shape 1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4" name="Google Shape;1384;p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85" name="Google Shape;1385;p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6" name="Shape 1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7" name="Google Shape;1407;p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08" name="Google Shape;1408;p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5" name="Shape 1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" name="Google Shape;1426;p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27" name="Google Shape;1427;p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5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6" name="Google Shape;1446;p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7" name="Google Shape;1447;p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48" name="Google Shape;1448;p3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0" name="Shape 1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" name="Google Shape;1461;p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62" name="Google Shape;1462;p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6" name="Shape 1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7" name="Google Shape;1477;p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78" name="Google Shape;1478;p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2" name="Shape 1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3" name="Google Shape;1493;p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4" name="Google Shape;1494;p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95" name="Google Shape;1495;p3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pt-BR" sz="1200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6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p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88" name="Google Shape;78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4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06" name="Google Shape;806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3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p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25" name="Google Shape;825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9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p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51" name="Google Shape;85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p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72" name="Google Shape;872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0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p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2" name="Google Shape;892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png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pn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png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png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png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/Relationships>
</file>

<file path=ppt/slideLayouts/_rels/slideLayout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/Relationships>
</file>

<file path=ppt/slideLayouts/_rels/slideLayout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0.png"/></Relationships>
</file>

<file path=ppt/slideLayouts/_rels/slideLayout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/Relationships>
</file>

<file path=ppt/slideLayouts/_rels/slideLayout8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_Fundo Escuro_2023">
  <p:cSld name="Capa_Fundo Escuro_2023">
    <p:bg>
      <p:bgPr>
        <a:solidFill>
          <a:schemeClr val="lt2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sória_Vídeo">
  <p:cSld name="Divisória_Vídeo">
    <p:bg>
      <p:bgPr>
        <a:solidFill>
          <a:schemeClr val="accent1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9"/>
          <p:cNvSpPr txBox="1"/>
          <p:nvPr>
            <p:ph type="title"/>
          </p:nvPr>
        </p:nvSpPr>
        <p:spPr>
          <a:xfrm>
            <a:off x="5489574" y="7881247"/>
            <a:ext cx="13345200" cy="171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denso_2023">
  <p:cSld name="Conteúdo denso_2023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9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90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3" name="Google Shape;133;p90"/>
          <p:cNvSpPr txBox="1"/>
          <p:nvPr>
            <p:ph type="title"/>
          </p:nvPr>
        </p:nvSpPr>
        <p:spPr>
          <a:xfrm>
            <a:off x="1478700" y="664025"/>
            <a:ext cx="198573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90"/>
          <p:cNvSpPr txBox="1"/>
          <p:nvPr>
            <p:ph idx="2" type="title"/>
          </p:nvPr>
        </p:nvSpPr>
        <p:spPr>
          <a:xfrm>
            <a:off x="1478698" y="1576550"/>
            <a:ext cx="198573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90"/>
          <p:cNvSpPr txBox="1"/>
          <p:nvPr>
            <p:ph idx="1" type="body"/>
          </p:nvPr>
        </p:nvSpPr>
        <p:spPr>
          <a:xfrm>
            <a:off x="1478700" y="2897726"/>
            <a:ext cx="19782600" cy="43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b="0" sz="42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36" name="Google Shape;136;p90"/>
          <p:cNvSpPr txBox="1"/>
          <p:nvPr>
            <p:ph idx="3" type="subTitle"/>
          </p:nvPr>
        </p:nvSpPr>
        <p:spPr>
          <a:xfrm>
            <a:off x="1478699" y="12732225"/>
            <a:ext cx="19857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urto_2023">
  <p:cSld name="Conteúdo Curto_2023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9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91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0" name="Google Shape;140;p91"/>
          <p:cNvSpPr txBox="1"/>
          <p:nvPr>
            <p:ph type="title"/>
          </p:nvPr>
        </p:nvSpPr>
        <p:spPr>
          <a:xfrm>
            <a:off x="1478700" y="664025"/>
            <a:ext cx="198573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91"/>
          <p:cNvSpPr txBox="1"/>
          <p:nvPr>
            <p:ph idx="2" type="title"/>
          </p:nvPr>
        </p:nvSpPr>
        <p:spPr>
          <a:xfrm>
            <a:off x="1478698" y="1576550"/>
            <a:ext cx="198573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91"/>
          <p:cNvSpPr txBox="1"/>
          <p:nvPr>
            <p:ph idx="1" type="body"/>
          </p:nvPr>
        </p:nvSpPr>
        <p:spPr>
          <a:xfrm>
            <a:off x="1478700" y="2897726"/>
            <a:ext cx="19782600" cy="43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b="0" sz="42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43" name="Google Shape;143;p91"/>
          <p:cNvSpPr txBox="1"/>
          <p:nvPr>
            <p:ph idx="3" type="subTitle"/>
          </p:nvPr>
        </p:nvSpPr>
        <p:spPr>
          <a:xfrm>
            <a:off x="1478699" y="12732225"/>
            <a:ext cx="19857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XT + Laptop_animação_2023">
  <p:cSld name="Conteúdo_TXT + Laptop_animação_2023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9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92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7" name="Google Shape;147;p92"/>
          <p:cNvSpPr txBox="1"/>
          <p:nvPr>
            <p:ph type="title"/>
          </p:nvPr>
        </p:nvSpPr>
        <p:spPr>
          <a:xfrm>
            <a:off x="1478708" y="664021"/>
            <a:ext cx="154401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000"/>
              <a:buNone/>
              <a:defRPr>
                <a:solidFill>
                  <a:schemeClr val="accent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92"/>
          <p:cNvSpPr txBox="1"/>
          <p:nvPr>
            <p:ph idx="2" type="title"/>
          </p:nvPr>
        </p:nvSpPr>
        <p:spPr>
          <a:xfrm>
            <a:off x="1478711" y="1576539"/>
            <a:ext cx="108933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92"/>
          <p:cNvSpPr txBox="1"/>
          <p:nvPr>
            <p:ph idx="1" type="body"/>
          </p:nvPr>
        </p:nvSpPr>
        <p:spPr>
          <a:xfrm>
            <a:off x="1478707" y="2897725"/>
            <a:ext cx="8500200" cy="64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0" name="Google Shape;150;p92"/>
          <p:cNvSpPr txBox="1"/>
          <p:nvPr>
            <p:ph idx="3" type="subTitle"/>
          </p:nvPr>
        </p:nvSpPr>
        <p:spPr>
          <a:xfrm>
            <a:off x="1478708" y="12732228"/>
            <a:ext cx="7123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XT + Phone_animação_2023">
  <p:cSld name="Conteúdo_TXT + Phone_animação_2023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9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93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4" name="Google Shape;154;p93"/>
          <p:cNvSpPr txBox="1"/>
          <p:nvPr>
            <p:ph type="title"/>
          </p:nvPr>
        </p:nvSpPr>
        <p:spPr>
          <a:xfrm>
            <a:off x="1478708" y="664021"/>
            <a:ext cx="141897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93"/>
          <p:cNvSpPr txBox="1"/>
          <p:nvPr>
            <p:ph idx="1" type="body"/>
          </p:nvPr>
        </p:nvSpPr>
        <p:spPr>
          <a:xfrm>
            <a:off x="1478707" y="2897721"/>
            <a:ext cx="8500200" cy="64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6" name="Google Shape;156;p93"/>
          <p:cNvSpPr txBox="1"/>
          <p:nvPr>
            <p:ph idx="2" type="subTitle"/>
          </p:nvPr>
        </p:nvSpPr>
        <p:spPr>
          <a:xfrm>
            <a:off x="1478708" y="12732228"/>
            <a:ext cx="1212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157" name="Google Shape;157;p93"/>
          <p:cNvSpPr txBox="1"/>
          <p:nvPr>
            <p:ph idx="3" type="title"/>
          </p:nvPr>
        </p:nvSpPr>
        <p:spPr>
          <a:xfrm>
            <a:off x="1478711" y="1576539"/>
            <a:ext cx="90366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XT + IMG 2_2023">
  <p:cSld name="Conteúdos_TXT + IMG 2_2023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9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94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1" name="Google Shape;161;p94"/>
          <p:cNvSpPr/>
          <p:nvPr>
            <p:ph idx="2" type="pic"/>
          </p:nvPr>
        </p:nvSpPr>
        <p:spPr>
          <a:xfrm>
            <a:off x="4572004" y="4770782"/>
            <a:ext cx="3737100" cy="5585700"/>
          </a:xfrm>
          <a:prstGeom prst="roundRect">
            <a:avLst>
              <a:gd fmla="val 8743" name="adj"/>
            </a:avLst>
          </a:prstGeom>
          <a:solidFill>
            <a:schemeClr val="dk1"/>
          </a:solidFill>
          <a:ln>
            <a:noFill/>
          </a:ln>
        </p:spPr>
      </p:sp>
      <p:sp>
        <p:nvSpPr>
          <p:cNvPr id="162" name="Google Shape;162;p94"/>
          <p:cNvSpPr/>
          <p:nvPr>
            <p:ph idx="3" type="pic"/>
          </p:nvPr>
        </p:nvSpPr>
        <p:spPr>
          <a:xfrm>
            <a:off x="12046230" y="4770782"/>
            <a:ext cx="3737100" cy="5585700"/>
          </a:xfrm>
          <a:prstGeom prst="roundRect">
            <a:avLst>
              <a:gd fmla="val 8743" name="adj"/>
            </a:avLst>
          </a:prstGeom>
          <a:solidFill>
            <a:schemeClr val="dk1"/>
          </a:solidFill>
          <a:ln>
            <a:noFill/>
          </a:ln>
        </p:spPr>
      </p:sp>
      <p:sp>
        <p:nvSpPr>
          <p:cNvPr id="163" name="Google Shape;163;p94"/>
          <p:cNvSpPr/>
          <p:nvPr>
            <p:ph idx="4" type="pic"/>
          </p:nvPr>
        </p:nvSpPr>
        <p:spPr>
          <a:xfrm>
            <a:off x="19599969" y="4770782"/>
            <a:ext cx="3737100" cy="5585700"/>
          </a:xfrm>
          <a:prstGeom prst="roundRect">
            <a:avLst>
              <a:gd fmla="val 8743" name="adj"/>
            </a:avLst>
          </a:prstGeom>
          <a:solidFill>
            <a:schemeClr val="dk1"/>
          </a:solidFill>
          <a:ln>
            <a:noFill/>
          </a:ln>
        </p:spPr>
      </p:sp>
      <p:sp>
        <p:nvSpPr>
          <p:cNvPr id="164" name="Google Shape;164;p94"/>
          <p:cNvSpPr txBox="1"/>
          <p:nvPr>
            <p:ph type="title"/>
          </p:nvPr>
        </p:nvSpPr>
        <p:spPr>
          <a:xfrm>
            <a:off x="1478700" y="664021"/>
            <a:ext cx="170880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94"/>
          <p:cNvSpPr txBox="1"/>
          <p:nvPr>
            <p:ph idx="5" type="title"/>
          </p:nvPr>
        </p:nvSpPr>
        <p:spPr>
          <a:xfrm>
            <a:off x="1478711" y="1576539"/>
            <a:ext cx="99651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94"/>
          <p:cNvSpPr txBox="1"/>
          <p:nvPr>
            <p:ph idx="1" type="subTitle"/>
          </p:nvPr>
        </p:nvSpPr>
        <p:spPr>
          <a:xfrm>
            <a:off x="1930948" y="5440771"/>
            <a:ext cx="2481900" cy="14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0"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167" name="Google Shape;167;p94"/>
          <p:cNvSpPr txBox="1"/>
          <p:nvPr>
            <p:ph idx="6" type="subTitle"/>
          </p:nvPr>
        </p:nvSpPr>
        <p:spPr>
          <a:xfrm>
            <a:off x="1478708" y="12732228"/>
            <a:ext cx="6156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XT + Destaque 1_2023">
  <p:cSld name="Conteúdos_TXT + Destaque 1_2023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9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95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1" name="Google Shape;171;p95"/>
          <p:cNvSpPr txBox="1"/>
          <p:nvPr>
            <p:ph idx="1" type="body"/>
          </p:nvPr>
        </p:nvSpPr>
        <p:spPr>
          <a:xfrm>
            <a:off x="13250589" y="5693626"/>
            <a:ext cx="10079700" cy="38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  <a:defRPr b="0" i="0" sz="40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  <a:defRPr b="0" sz="40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  <a:defRPr sz="40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  <a:defRPr sz="40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  <a:defRPr sz="4000"/>
            </a:lvl6pPr>
            <a:lvl7pPr indent="-482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4000"/>
              <a:buChar char="•"/>
              <a:defRPr sz="4000"/>
            </a:lvl7pPr>
            <a:lvl8pPr indent="-482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4000"/>
              <a:buChar char="•"/>
              <a:defRPr sz="4000"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  <a:defRPr sz="4000"/>
            </a:lvl9pPr>
          </a:lstStyle>
          <a:p/>
        </p:txBody>
      </p:sp>
      <p:sp>
        <p:nvSpPr>
          <p:cNvPr id="172" name="Google Shape;172;p95"/>
          <p:cNvSpPr txBox="1"/>
          <p:nvPr>
            <p:ph type="title"/>
          </p:nvPr>
        </p:nvSpPr>
        <p:spPr>
          <a:xfrm>
            <a:off x="1478707" y="664021"/>
            <a:ext cx="146442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95"/>
          <p:cNvSpPr txBox="1"/>
          <p:nvPr>
            <p:ph idx="2" type="body"/>
          </p:nvPr>
        </p:nvSpPr>
        <p:spPr>
          <a:xfrm>
            <a:off x="1478707" y="2897722"/>
            <a:ext cx="8720400" cy="4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74" name="Google Shape;174;p95"/>
          <p:cNvSpPr txBox="1"/>
          <p:nvPr>
            <p:ph idx="3" type="subTitle"/>
          </p:nvPr>
        </p:nvSpPr>
        <p:spPr>
          <a:xfrm>
            <a:off x="1478708" y="12732228"/>
            <a:ext cx="6024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175" name="Google Shape;175;p95"/>
          <p:cNvSpPr txBox="1"/>
          <p:nvPr>
            <p:ph idx="4" type="title"/>
          </p:nvPr>
        </p:nvSpPr>
        <p:spPr>
          <a:xfrm>
            <a:off x="1478711" y="1576539"/>
            <a:ext cx="90366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>
        <p15:guide id="1" orient="horz" pos="6021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XT + Destaque 2_2023">
  <p:cSld name="Conteúdos_TXT + Destaque 2_2023">
    <p:bg>
      <p:bgPr>
        <a:solidFill>
          <a:schemeClr val="accent1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6"/>
          <p:cNvSpPr txBox="1"/>
          <p:nvPr>
            <p:ph idx="1" type="body"/>
          </p:nvPr>
        </p:nvSpPr>
        <p:spPr>
          <a:xfrm>
            <a:off x="13250589" y="5693626"/>
            <a:ext cx="10079700" cy="38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0" i="0" sz="4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0" sz="4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6pPr>
            <a:lvl7pPr indent="-482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4000"/>
              <a:buChar char="•"/>
              <a:defRPr sz="4000">
                <a:solidFill>
                  <a:schemeClr val="lt1"/>
                </a:solidFill>
              </a:defRPr>
            </a:lvl7pPr>
            <a:lvl8pPr indent="-482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4000"/>
              <a:buChar char="•"/>
              <a:defRPr sz="40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8" name="Google Shape;178;p96"/>
          <p:cNvSpPr txBox="1"/>
          <p:nvPr>
            <p:ph type="title"/>
          </p:nvPr>
        </p:nvSpPr>
        <p:spPr>
          <a:xfrm>
            <a:off x="1478707" y="664021"/>
            <a:ext cx="146634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96"/>
          <p:cNvSpPr txBox="1"/>
          <p:nvPr>
            <p:ph idx="2" type="title"/>
          </p:nvPr>
        </p:nvSpPr>
        <p:spPr>
          <a:xfrm>
            <a:off x="1478697" y="1576539"/>
            <a:ext cx="125784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0"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0" name="Google Shape;180;p96"/>
          <p:cNvSpPr txBox="1"/>
          <p:nvPr>
            <p:ph idx="3" type="body"/>
          </p:nvPr>
        </p:nvSpPr>
        <p:spPr>
          <a:xfrm>
            <a:off x="1478700" y="2897725"/>
            <a:ext cx="8743800" cy="48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0" sz="2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0" sz="2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indent="-4064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>
                <a:solidFill>
                  <a:schemeClr val="lt1"/>
                </a:solidFill>
              </a:defRPr>
            </a:lvl7pPr>
            <a:lvl8pPr indent="-4064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1" name="Google Shape;181;p96"/>
          <p:cNvSpPr txBox="1"/>
          <p:nvPr>
            <p:ph idx="4" type="subTitle"/>
          </p:nvPr>
        </p:nvSpPr>
        <p:spPr>
          <a:xfrm>
            <a:off x="1478708" y="12732228"/>
            <a:ext cx="13450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7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>
        <p15:guide id="1" orient="horz" pos="6021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XT + Big Numbers_2023">
  <p:cSld name="Conteúdos_TXT + Big Numbers_2023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9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97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5" name="Google Shape;185;p97"/>
          <p:cNvSpPr txBox="1"/>
          <p:nvPr>
            <p:ph type="title"/>
          </p:nvPr>
        </p:nvSpPr>
        <p:spPr>
          <a:xfrm>
            <a:off x="1478707" y="664021"/>
            <a:ext cx="146442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000"/>
              <a:buNone/>
              <a:defRPr>
                <a:solidFill>
                  <a:schemeClr val="accent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6" name="Google Shape;186;p97"/>
          <p:cNvSpPr txBox="1"/>
          <p:nvPr>
            <p:ph idx="1" type="body"/>
          </p:nvPr>
        </p:nvSpPr>
        <p:spPr>
          <a:xfrm>
            <a:off x="1478707" y="2897722"/>
            <a:ext cx="8720400" cy="4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87" name="Google Shape;187;p97"/>
          <p:cNvSpPr txBox="1"/>
          <p:nvPr>
            <p:ph idx="2" type="subTitle"/>
          </p:nvPr>
        </p:nvSpPr>
        <p:spPr>
          <a:xfrm>
            <a:off x="1478708" y="12732228"/>
            <a:ext cx="6024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188" name="Google Shape;188;p97"/>
          <p:cNvSpPr txBox="1"/>
          <p:nvPr>
            <p:ph idx="3" type="title"/>
          </p:nvPr>
        </p:nvSpPr>
        <p:spPr>
          <a:xfrm>
            <a:off x="1478711" y="1576539"/>
            <a:ext cx="90366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6021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XT + Bullets 1_2023">
  <p:cSld name="Conteúdos_TXT + Bullets 1_2023"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98"/>
          <p:cNvSpPr/>
          <p:nvPr>
            <p:ph idx="2" type="pic"/>
          </p:nvPr>
        </p:nvSpPr>
        <p:spPr>
          <a:xfrm>
            <a:off x="0" y="0"/>
            <a:ext cx="13517100" cy="13716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191" name="Google Shape;191;p9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98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3" name="Google Shape;193;p98"/>
          <p:cNvSpPr txBox="1"/>
          <p:nvPr>
            <p:ph type="title"/>
          </p:nvPr>
        </p:nvSpPr>
        <p:spPr>
          <a:xfrm>
            <a:off x="1478702" y="2766425"/>
            <a:ext cx="10139100" cy="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0"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98"/>
          <p:cNvSpPr txBox="1"/>
          <p:nvPr>
            <p:ph idx="3" type="title"/>
          </p:nvPr>
        </p:nvSpPr>
        <p:spPr>
          <a:xfrm>
            <a:off x="1478700" y="435425"/>
            <a:ext cx="11709600" cy="22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None/>
              <a:defRPr sz="75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98"/>
          <p:cNvSpPr txBox="1"/>
          <p:nvPr>
            <p:ph idx="1" type="body"/>
          </p:nvPr>
        </p:nvSpPr>
        <p:spPr>
          <a:xfrm>
            <a:off x="13867183" y="3915387"/>
            <a:ext cx="10078500" cy="45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b="0" sz="32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b="0" sz="32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indent="-4318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Char char="•"/>
              <a:defRPr sz="3200"/>
            </a:lvl7pPr>
            <a:lvl8pPr indent="-4318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Char char="•"/>
              <a:defRPr sz="3200"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196" name="Google Shape;196;p98"/>
          <p:cNvSpPr txBox="1"/>
          <p:nvPr>
            <p:ph idx="4" type="subTitle"/>
          </p:nvPr>
        </p:nvSpPr>
        <p:spPr>
          <a:xfrm>
            <a:off x="13331425" y="12732228"/>
            <a:ext cx="10078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6021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_Fundo Claro_2023">
  <p:cSld name="Capa_Fundo Claro_202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XT + Bullets 2_2023">
  <p:cSld name="Conteúdos_TXT + Bullets 2_2023">
    <p:bg>
      <p:bgPr>
        <a:solidFill>
          <a:schemeClr val="accent2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Google Shape;198;p9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99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0" name="Google Shape;200;p99"/>
          <p:cNvSpPr txBox="1"/>
          <p:nvPr>
            <p:ph type="title"/>
          </p:nvPr>
        </p:nvSpPr>
        <p:spPr>
          <a:xfrm>
            <a:off x="1478707" y="435425"/>
            <a:ext cx="127446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99"/>
          <p:cNvSpPr txBox="1"/>
          <p:nvPr>
            <p:ph idx="1" type="body"/>
          </p:nvPr>
        </p:nvSpPr>
        <p:spPr>
          <a:xfrm>
            <a:off x="9230634" y="2835256"/>
            <a:ext cx="8363100" cy="6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202" name="Google Shape;202;p99"/>
          <p:cNvSpPr txBox="1"/>
          <p:nvPr>
            <p:ph idx="2" type="title"/>
          </p:nvPr>
        </p:nvSpPr>
        <p:spPr>
          <a:xfrm>
            <a:off x="17156425" y="12732228"/>
            <a:ext cx="5124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Lista 2_2023">
  <p:cSld name="Conteúdos_Lista 2_2023">
    <p:bg>
      <p:bgPr>
        <a:solidFill>
          <a:schemeClr val="accent3"/>
        </a:solidFill>
      </p:bgPr>
    </p:bg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10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100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6" name="Google Shape;206;p100"/>
          <p:cNvSpPr txBox="1"/>
          <p:nvPr>
            <p:ph type="title"/>
          </p:nvPr>
        </p:nvSpPr>
        <p:spPr>
          <a:xfrm>
            <a:off x="1478707" y="435421"/>
            <a:ext cx="15291600" cy="21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500"/>
              <a:buNone/>
              <a:defRPr sz="75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100"/>
          <p:cNvSpPr txBox="1"/>
          <p:nvPr>
            <p:ph idx="1" type="body"/>
          </p:nvPr>
        </p:nvSpPr>
        <p:spPr>
          <a:xfrm>
            <a:off x="3477424" y="3632771"/>
            <a:ext cx="4823100" cy="346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0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0" sz="2400">
                <a:solidFill>
                  <a:schemeClr val="accent2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indent="-3810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Char char="•"/>
              <a:defRPr sz="2400">
                <a:solidFill>
                  <a:schemeClr val="accent2"/>
                </a:solidFill>
              </a:defRPr>
            </a:lvl7pPr>
            <a:lvl8pPr indent="-3810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Char char="•"/>
              <a:defRPr sz="2400">
                <a:solidFill>
                  <a:schemeClr val="accent2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208" name="Google Shape;208;p100"/>
          <p:cNvSpPr txBox="1"/>
          <p:nvPr>
            <p:ph idx="2" type="subTitle"/>
          </p:nvPr>
        </p:nvSpPr>
        <p:spPr>
          <a:xfrm>
            <a:off x="1478708" y="12732228"/>
            <a:ext cx="12752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0" sz="18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IMG Grande_2023">
  <p:cSld name="Conteúdos_IMG Grande_2023">
    <p:bg>
      <p:bgPr>
        <a:solidFill>
          <a:schemeClr val="lt1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Google Shape;210;p10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101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2" name="Google Shape;212;p101"/>
          <p:cNvSpPr/>
          <p:nvPr>
            <p:ph idx="2" type="pic"/>
          </p:nvPr>
        </p:nvSpPr>
        <p:spPr>
          <a:xfrm>
            <a:off x="11482479" y="1727828"/>
            <a:ext cx="12463200" cy="10753200"/>
          </a:xfrm>
          <a:prstGeom prst="roundRect">
            <a:avLst>
              <a:gd fmla="val 4457" name="adj"/>
            </a:avLst>
          </a:prstGeom>
          <a:solidFill>
            <a:schemeClr val="dk1"/>
          </a:solidFill>
          <a:ln>
            <a:noFill/>
          </a:ln>
        </p:spPr>
      </p:sp>
      <p:sp>
        <p:nvSpPr>
          <p:cNvPr id="213" name="Google Shape;213;p101"/>
          <p:cNvSpPr txBox="1"/>
          <p:nvPr>
            <p:ph type="title"/>
          </p:nvPr>
        </p:nvSpPr>
        <p:spPr>
          <a:xfrm>
            <a:off x="1478707" y="664021"/>
            <a:ext cx="181275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000"/>
              <a:buNone/>
              <a:defRPr>
                <a:solidFill>
                  <a:schemeClr val="accent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4" name="Google Shape;214;p101"/>
          <p:cNvSpPr txBox="1"/>
          <p:nvPr>
            <p:ph idx="3" type="title"/>
          </p:nvPr>
        </p:nvSpPr>
        <p:spPr>
          <a:xfrm>
            <a:off x="1478706" y="1576550"/>
            <a:ext cx="90369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5" name="Google Shape;215;p101"/>
          <p:cNvSpPr txBox="1"/>
          <p:nvPr>
            <p:ph idx="1" type="body"/>
          </p:nvPr>
        </p:nvSpPr>
        <p:spPr>
          <a:xfrm>
            <a:off x="1478700" y="2897725"/>
            <a:ext cx="9036900" cy="4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16" name="Google Shape;216;p101"/>
          <p:cNvSpPr txBox="1"/>
          <p:nvPr>
            <p:ph idx="4" type="subTitle"/>
          </p:nvPr>
        </p:nvSpPr>
        <p:spPr>
          <a:xfrm>
            <a:off x="1478708" y="12732228"/>
            <a:ext cx="5306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217" name="Google Shape;217;p101"/>
          <p:cNvSpPr txBox="1"/>
          <p:nvPr>
            <p:ph idx="5" type="subTitle"/>
          </p:nvPr>
        </p:nvSpPr>
        <p:spPr>
          <a:xfrm>
            <a:off x="17527300" y="11014251"/>
            <a:ext cx="57831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0"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IMG Horizontal_2023">
  <p:cSld name="Conteúdos_IMG Horizontal_2023">
    <p:bg>
      <p:bgPr>
        <a:solidFill>
          <a:schemeClr val="lt1"/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02"/>
          <p:cNvSpPr/>
          <p:nvPr>
            <p:ph idx="2" type="pic"/>
          </p:nvPr>
        </p:nvSpPr>
        <p:spPr>
          <a:xfrm>
            <a:off x="-1" y="0"/>
            <a:ext cx="243873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220" name="Google Shape;220;p10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02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2" name="Google Shape;222;p102"/>
          <p:cNvSpPr txBox="1"/>
          <p:nvPr/>
        </p:nvSpPr>
        <p:spPr>
          <a:xfrm>
            <a:off x="26318817" y="-1113183"/>
            <a:ext cx="184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3" name="Google Shape;223;p102"/>
          <p:cNvSpPr txBox="1"/>
          <p:nvPr>
            <p:ph type="title"/>
          </p:nvPr>
        </p:nvSpPr>
        <p:spPr>
          <a:xfrm>
            <a:off x="5289236" y="3034782"/>
            <a:ext cx="13808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24" name="Google Shape;224;p102"/>
          <p:cNvSpPr txBox="1"/>
          <p:nvPr>
            <p:ph idx="3" type="title"/>
          </p:nvPr>
        </p:nvSpPr>
        <p:spPr>
          <a:xfrm>
            <a:off x="5289225" y="3745161"/>
            <a:ext cx="13808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0" sz="2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25" name="Google Shape;225;p102"/>
          <p:cNvSpPr txBox="1"/>
          <p:nvPr>
            <p:ph idx="1" type="body"/>
          </p:nvPr>
        </p:nvSpPr>
        <p:spPr>
          <a:xfrm>
            <a:off x="2616125" y="9022812"/>
            <a:ext cx="5280000" cy="14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0" sz="24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indent="-228600" lvl="5" marL="2743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indent="-381000" lvl="6" marL="3200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400"/>
              <a:buChar char="•"/>
              <a:defRPr sz="2400"/>
            </a:lvl7pPr>
            <a:lvl8pPr indent="-381000" lvl="7" marL="3657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400"/>
              <a:buChar char="•"/>
              <a:defRPr sz="2400"/>
            </a:lvl8pPr>
            <a:lvl9pPr indent="-228600" lvl="8" marL="411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26" name="Google Shape;226;p102"/>
          <p:cNvSpPr txBox="1"/>
          <p:nvPr>
            <p:ph idx="4" type="subTitle"/>
          </p:nvPr>
        </p:nvSpPr>
        <p:spPr>
          <a:xfrm>
            <a:off x="1478708" y="12732228"/>
            <a:ext cx="13289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2 IMGs_2023">
  <p:cSld name="Conteúdos_2 IMGs_2023">
    <p:bg>
      <p:bgPr>
        <a:solidFill>
          <a:schemeClr val="lt1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228;p10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103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0" name="Google Shape;230;p103"/>
          <p:cNvSpPr/>
          <p:nvPr>
            <p:ph idx="2" type="pic"/>
          </p:nvPr>
        </p:nvSpPr>
        <p:spPr>
          <a:xfrm>
            <a:off x="1478708" y="3319200"/>
            <a:ext cx="7534800" cy="8204400"/>
          </a:xfrm>
          <a:prstGeom prst="roundRect">
            <a:avLst>
              <a:gd fmla="val 6851" name="adj"/>
            </a:avLst>
          </a:prstGeom>
          <a:solidFill>
            <a:schemeClr val="dk1"/>
          </a:solidFill>
          <a:ln>
            <a:noFill/>
          </a:ln>
        </p:spPr>
      </p:sp>
      <p:sp>
        <p:nvSpPr>
          <p:cNvPr id="231" name="Google Shape;231;p103"/>
          <p:cNvSpPr/>
          <p:nvPr>
            <p:ph idx="3" type="pic"/>
          </p:nvPr>
        </p:nvSpPr>
        <p:spPr>
          <a:xfrm>
            <a:off x="15775586" y="3319200"/>
            <a:ext cx="7534800" cy="8204400"/>
          </a:xfrm>
          <a:prstGeom prst="roundRect">
            <a:avLst>
              <a:gd fmla="val 6851" name="adj"/>
            </a:avLst>
          </a:prstGeom>
          <a:solidFill>
            <a:schemeClr val="dk1"/>
          </a:solidFill>
          <a:ln>
            <a:noFill/>
          </a:ln>
        </p:spPr>
      </p:sp>
      <p:sp>
        <p:nvSpPr>
          <p:cNvPr id="232" name="Google Shape;232;p103"/>
          <p:cNvSpPr txBox="1"/>
          <p:nvPr>
            <p:ph type="title"/>
          </p:nvPr>
        </p:nvSpPr>
        <p:spPr>
          <a:xfrm>
            <a:off x="1478707" y="664021"/>
            <a:ext cx="146613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3" name="Google Shape;233;p103"/>
          <p:cNvSpPr txBox="1"/>
          <p:nvPr>
            <p:ph idx="4" type="title"/>
          </p:nvPr>
        </p:nvSpPr>
        <p:spPr>
          <a:xfrm>
            <a:off x="1478700" y="1576539"/>
            <a:ext cx="14661300" cy="5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4" name="Google Shape;234;p103"/>
          <p:cNvSpPr txBox="1"/>
          <p:nvPr>
            <p:ph idx="1" type="body"/>
          </p:nvPr>
        </p:nvSpPr>
        <p:spPr>
          <a:xfrm>
            <a:off x="9518250" y="4558190"/>
            <a:ext cx="5655300" cy="35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0" sz="24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indent="-3810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400"/>
              <a:buChar char="•"/>
              <a:defRPr sz="2400"/>
            </a:lvl7pPr>
            <a:lvl8pPr indent="-3810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400"/>
              <a:buChar char="•"/>
              <a:defRPr sz="2400"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35" name="Google Shape;235;p103"/>
          <p:cNvSpPr txBox="1"/>
          <p:nvPr>
            <p:ph idx="5" type="subTitle"/>
          </p:nvPr>
        </p:nvSpPr>
        <p:spPr>
          <a:xfrm>
            <a:off x="1478708" y="12732228"/>
            <a:ext cx="13326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Boxes Comparativos_2023">
  <p:cSld name="Conteúdos_Boxes Comparativos_2023">
    <p:bg>
      <p:bgPr>
        <a:solidFill>
          <a:schemeClr val="lt1"/>
        </a:solidFill>
      </p:bgPr>
    </p:bg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10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104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9" name="Google Shape;239;p104"/>
          <p:cNvSpPr txBox="1"/>
          <p:nvPr>
            <p:ph type="title"/>
          </p:nvPr>
        </p:nvSpPr>
        <p:spPr>
          <a:xfrm>
            <a:off x="3355672" y="604375"/>
            <a:ext cx="177753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0" name="Google Shape;240;p104"/>
          <p:cNvSpPr txBox="1"/>
          <p:nvPr>
            <p:ph idx="2" type="title"/>
          </p:nvPr>
        </p:nvSpPr>
        <p:spPr>
          <a:xfrm>
            <a:off x="3355675" y="1479551"/>
            <a:ext cx="177753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1" name="Google Shape;241;p104"/>
          <p:cNvSpPr txBox="1"/>
          <p:nvPr>
            <p:ph idx="3"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s Softwares_2023">
  <p:cSld name="Conteúdos_Telas Softwares_2023">
    <p:bg>
      <p:bgPr>
        <a:solidFill>
          <a:schemeClr val="lt1"/>
        </a:solidFill>
      </p:bgPr>
    </p:bg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10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105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5" name="Google Shape;245;p105"/>
          <p:cNvSpPr/>
          <p:nvPr>
            <p:ph idx="2" type="pic"/>
          </p:nvPr>
        </p:nvSpPr>
        <p:spPr>
          <a:xfrm>
            <a:off x="8128000" y="2870200"/>
            <a:ext cx="15163800" cy="9474300"/>
          </a:xfrm>
          <a:prstGeom prst="roundRect">
            <a:avLst>
              <a:gd fmla="val 3653" name="adj"/>
            </a:avLst>
          </a:prstGeom>
          <a:solidFill>
            <a:schemeClr val="l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6" name="Google Shape;246;p105"/>
          <p:cNvSpPr txBox="1"/>
          <p:nvPr>
            <p:ph type="title"/>
          </p:nvPr>
        </p:nvSpPr>
        <p:spPr>
          <a:xfrm>
            <a:off x="1478707" y="664021"/>
            <a:ext cx="146613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7" name="Google Shape;247;p105"/>
          <p:cNvSpPr txBox="1"/>
          <p:nvPr>
            <p:ph idx="3" type="title"/>
          </p:nvPr>
        </p:nvSpPr>
        <p:spPr>
          <a:xfrm>
            <a:off x="1478700" y="1576539"/>
            <a:ext cx="14661300" cy="5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8" name="Google Shape;248;p105"/>
          <p:cNvSpPr txBox="1"/>
          <p:nvPr>
            <p:ph idx="1" type="body"/>
          </p:nvPr>
        </p:nvSpPr>
        <p:spPr>
          <a:xfrm>
            <a:off x="1478700" y="2897722"/>
            <a:ext cx="6039600" cy="3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49" name="Google Shape;249;p105"/>
          <p:cNvSpPr txBox="1"/>
          <p:nvPr>
            <p:ph idx="4"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s Desktop_2023">
  <p:cSld name="Conteúdos_Telas Desktop_2023">
    <p:bg>
      <p:bgPr>
        <a:solidFill>
          <a:schemeClr val="lt1"/>
        </a:solid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10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106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3" name="Google Shape;253;p106"/>
          <p:cNvSpPr/>
          <p:nvPr>
            <p:ph idx="2" type="pic"/>
          </p:nvPr>
        </p:nvSpPr>
        <p:spPr>
          <a:xfrm>
            <a:off x="8819910" y="3060862"/>
            <a:ext cx="13806000" cy="86232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</p:sp>
      <p:sp>
        <p:nvSpPr>
          <p:cNvPr id="254" name="Google Shape;254;p106"/>
          <p:cNvSpPr txBox="1"/>
          <p:nvPr>
            <p:ph type="title"/>
          </p:nvPr>
        </p:nvSpPr>
        <p:spPr>
          <a:xfrm>
            <a:off x="1478707" y="664021"/>
            <a:ext cx="146613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5" name="Google Shape;255;p106"/>
          <p:cNvSpPr txBox="1"/>
          <p:nvPr>
            <p:ph idx="3" type="title"/>
          </p:nvPr>
        </p:nvSpPr>
        <p:spPr>
          <a:xfrm>
            <a:off x="1478700" y="1576539"/>
            <a:ext cx="14661300" cy="5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6" name="Google Shape;256;p106"/>
          <p:cNvSpPr txBox="1"/>
          <p:nvPr>
            <p:ph idx="1" type="body"/>
          </p:nvPr>
        </p:nvSpPr>
        <p:spPr>
          <a:xfrm>
            <a:off x="1478700" y="2897722"/>
            <a:ext cx="6039600" cy="3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57" name="Google Shape;257;p106"/>
          <p:cNvSpPr txBox="1"/>
          <p:nvPr>
            <p:ph idx="4"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s Tablet_2023">
  <p:cSld name="Conteúdos_Telas Tablet_2023">
    <p:bg>
      <p:bgPr>
        <a:solidFill>
          <a:schemeClr val="lt1"/>
        </a:solidFill>
      </p:bgPr>
    </p:bg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10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107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1" name="Google Shape;261;p107"/>
          <p:cNvSpPr/>
          <p:nvPr>
            <p:ph idx="2" type="pic"/>
          </p:nvPr>
        </p:nvSpPr>
        <p:spPr>
          <a:xfrm>
            <a:off x="12084908" y="2463114"/>
            <a:ext cx="5980800" cy="9568500"/>
          </a:xfrm>
          <a:prstGeom prst="roundRect">
            <a:avLst>
              <a:gd fmla="val 0" name="adj"/>
            </a:avLst>
          </a:prstGeom>
          <a:solidFill>
            <a:schemeClr val="accent3"/>
          </a:solidFill>
          <a:ln>
            <a:noFill/>
          </a:ln>
        </p:spPr>
      </p:sp>
      <p:sp>
        <p:nvSpPr>
          <p:cNvPr id="262" name="Google Shape;262;p107"/>
          <p:cNvSpPr/>
          <p:nvPr>
            <p:ph idx="3" type="pic"/>
          </p:nvPr>
        </p:nvSpPr>
        <p:spPr>
          <a:xfrm>
            <a:off x="19418631" y="2463114"/>
            <a:ext cx="5980800" cy="9568500"/>
          </a:xfrm>
          <a:prstGeom prst="roundRect">
            <a:avLst>
              <a:gd fmla="val 0" name="adj"/>
            </a:avLst>
          </a:prstGeom>
          <a:solidFill>
            <a:schemeClr val="accent3"/>
          </a:solidFill>
          <a:ln>
            <a:noFill/>
          </a:ln>
        </p:spPr>
      </p:sp>
      <p:sp>
        <p:nvSpPr>
          <p:cNvPr id="263" name="Google Shape;263;p107"/>
          <p:cNvSpPr txBox="1"/>
          <p:nvPr>
            <p:ph type="title"/>
          </p:nvPr>
        </p:nvSpPr>
        <p:spPr>
          <a:xfrm>
            <a:off x="1478707" y="664021"/>
            <a:ext cx="146613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4" name="Google Shape;264;p107"/>
          <p:cNvSpPr txBox="1"/>
          <p:nvPr>
            <p:ph idx="4" type="title"/>
          </p:nvPr>
        </p:nvSpPr>
        <p:spPr>
          <a:xfrm>
            <a:off x="1478700" y="1576539"/>
            <a:ext cx="14661300" cy="5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5" name="Google Shape;265;p107"/>
          <p:cNvSpPr txBox="1"/>
          <p:nvPr>
            <p:ph idx="1" type="body"/>
          </p:nvPr>
        </p:nvSpPr>
        <p:spPr>
          <a:xfrm>
            <a:off x="1478700" y="2741925"/>
            <a:ext cx="7716000" cy="3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66" name="Google Shape;266;p107"/>
          <p:cNvSpPr txBox="1"/>
          <p:nvPr>
            <p:ph idx="5"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s Celular_2023">
  <p:cSld name="Conteúdos_Telas Celular_2023">
    <p:bg>
      <p:bgPr>
        <a:solidFill>
          <a:schemeClr val="lt1"/>
        </a:solidFill>
      </p:bgPr>
    </p:bg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10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08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0" name="Google Shape;270;p108"/>
          <p:cNvSpPr/>
          <p:nvPr>
            <p:ph idx="2" type="pic"/>
          </p:nvPr>
        </p:nvSpPr>
        <p:spPr>
          <a:xfrm>
            <a:off x="12084908" y="2848132"/>
            <a:ext cx="4479300" cy="9743700"/>
          </a:xfrm>
          <a:prstGeom prst="roundRect">
            <a:avLst>
              <a:gd fmla="val 13721" name="adj"/>
            </a:avLst>
          </a:prstGeom>
          <a:solidFill>
            <a:schemeClr val="lt2"/>
          </a:solidFill>
          <a:ln>
            <a:noFill/>
          </a:ln>
        </p:spPr>
      </p:sp>
      <p:sp>
        <p:nvSpPr>
          <p:cNvPr id="271" name="Google Shape;271;p108"/>
          <p:cNvSpPr/>
          <p:nvPr>
            <p:ph idx="3" type="pic"/>
          </p:nvPr>
        </p:nvSpPr>
        <p:spPr>
          <a:xfrm>
            <a:off x="17466377" y="2848132"/>
            <a:ext cx="4479300" cy="9743700"/>
          </a:xfrm>
          <a:prstGeom prst="roundRect">
            <a:avLst>
              <a:gd fmla="val 13721" name="adj"/>
            </a:avLst>
          </a:prstGeom>
          <a:solidFill>
            <a:schemeClr val="lt2"/>
          </a:solidFill>
          <a:ln>
            <a:noFill/>
          </a:ln>
        </p:spPr>
      </p:sp>
      <p:sp>
        <p:nvSpPr>
          <p:cNvPr id="272" name="Google Shape;272;p108"/>
          <p:cNvSpPr txBox="1"/>
          <p:nvPr>
            <p:ph type="title"/>
          </p:nvPr>
        </p:nvSpPr>
        <p:spPr>
          <a:xfrm>
            <a:off x="1478707" y="664021"/>
            <a:ext cx="146613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3" name="Google Shape;273;p108"/>
          <p:cNvSpPr txBox="1"/>
          <p:nvPr>
            <p:ph idx="4" type="title"/>
          </p:nvPr>
        </p:nvSpPr>
        <p:spPr>
          <a:xfrm>
            <a:off x="1478700" y="1576539"/>
            <a:ext cx="14661300" cy="5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4" name="Google Shape;274;p108"/>
          <p:cNvSpPr txBox="1"/>
          <p:nvPr>
            <p:ph idx="1" type="body"/>
          </p:nvPr>
        </p:nvSpPr>
        <p:spPr>
          <a:xfrm>
            <a:off x="1478700" y="2741925"/>
            <a:ext cx="7716000" cy="3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75" name="Google Shape;275;p108"/>
          <p:cNvSpPr txBox="1"/>
          <p:nvPr>
            <p:ph idx="5"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_1_2023">
  <p:cSld name="Agenda_1_2023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4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48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" name="Google Shape;15;p48"/>
          <p:cNvSpPr txBox="1"/>
          <p:nvPr>
            <p:ph type="title"/>
          </p:nvPr>
        </p:nvSpPr>
        <p:spPr>
          <a:xfrm>
            <a:off x="1478700" y="429550"/>
            <a:ext cx="18025800" cy="12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500"/>
              <a:buFont typeface="Arial"/>
              <a:buNone/>
              <a:defRPr b="0" i="0" sz="7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48"/>
          <p:cNvSpPr txBox="1"/>
          <p:nvPr>
            <p:ph idx="2" type="title"/>
          </p:nvPr>
        </p:nvSpPr>
        <p:spPr>
          <a:xfrm>
            <a:off x="1478711" y="2716713"/>
            <a:ext cx="155409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  <a:defRPr b="0" i="0" sz="3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  <a:defRPr b="0" i="0" sz="3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  <a:defRPr b="0" i="0" sz="3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  <a:defRPr b="0" i="0" sz="3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  <a:defRPr b="0" i="0" sz="3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  <a:defRPr b="0" i="0" sz="3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  <a:defRPr b="0" i="0" sz="3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  <a:defRPr b="0" i="0" sz="3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  <a:defRPr b="0" i="0" sz="3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s Pack Devices_2023">
  <p:cSld name="Conteúdos_Telas Pack Devices_2023">
    <p:bg>
      <p:bgPr>
        <a:solidFill>
          <a:schemeClr val="lt1"/>
        </a:solidFill>
      </p:bgPr>
    </p:bg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10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109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9" name="Google Shape;279;p109"/>
          <p:cNvSpPr/>
          <p:nvPr>
            <p:ph idx="2" type="pic"/>
          </p:nvPr>
        </p:nvSpPr>
        <p:spPr>
          <a:xfrm>
            <a:off x="6847023" y="6334897"/>
            <a:ext cx="2824800" cy="6137100"/>
          </a:xfrm>
          <a:prstGeom prst="roundRect">
            <a:avLst>
              <a:gd fmla="val 13429" name="adj"/>
            </a:avLst>
          </a:prstGeom>
          <a:solidFill>
            <a:schemeClr val="accent4"/>
          </a:solidFill>
          <a:ln>
            <a:noFill/>
          </a:ln>
        </p:spPr>
      </p:sp>
      <p:sp>
        <p:nvSpPr>
          <p:cNvPr id="280" name="Google Shape;280;p109"/>
          <p:cNvSpPr/>
          <p:nvPr>
            <p:ph idx="3" type="pic"/>
          </p:nvPr>
        </p:nvSpPr>
        <p:spPr>
          <a:xfrm>
            <a:off x="9942168" y="5661212"/>
            <a:ext cx="10339200" cy="64578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</p:sp>
      <p:sp>
        <p:nvSpPr>
          <p:cNvPr id="281" name="Google Shape;281;p109"/>
          <p:cNvSpPr/>
          <p:nvPr>
            <p:ph idx="4" type="pic"/>
          </p:nvPr>
        </p:nvSpPr>
        <p:spPr>
          <a:xfrm>
            <a:off x="18518659" y="4720280"/>
            <a:ext cx="4629600" cy="7398900"/>
          </a:xfrm>
          <a:prstGeom prst="roundRect">
            <a:avLst>
              <a:gd fmla="val 0" name="adj"/>
            </a:avLst>
          </a:prstGeom>
          <a:solidFill>
            <a:schemeClr val="accent3"/>
          </a:solidFill>
          <a:ln>
            <a:noFill/>
          </a:ln>
        </p:spPr>
      </p:sp>
      <p:sp>
        <p:nvSpPr>
          <p:cNvPr id="282" name="Google Shape;282;p109"/>
          <p:cNvSpPr txBox="1"/>
          <p:nvPr>
            <p:ph idx="1" type="body"/>
          </p:nvPr>
        </p:nvSpPr>
        <p:spPr>
          <a:xfrm>
            <a:off x="1478700" y="2741925"/>
            <a:ext cx="10606200" cy="3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83" name="Google Shape;283;p109"/>
          <p:cNvSpPr txBox="1"/>
          <p:nvPr>
            <p:ph type="title"/>
          </p:nvPr>
        </p:nvSpPr>
        <p:spPr>
          <a:xfrm>
            <a:off x="1478707" y="664021"/>
            <a:ext cx="146613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4" name="Google Shape;284;p109"/>
          <p:cNvSpPr txBox="1"/>
          <p:nvPr>
            <p:ph idx="5" type="title"/>
          </p:nvPr>
        </p:nvSpPr>
        <p:spPr>
          <a:xfrm>
            <a:off x="1478700" y="1576539"/>
            <a:ext cx="14661300" cy="5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5" name="Google Shape;285;p109"/>
          <p:cNvSpPr txBox="1"/>
          <p:nvPr>
            <p:ph idx="6"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abela 1_2023">
  <p:cSld name="Conteúdos_Tabela 1_2023">
    <p:bg>
      <p:bgPr>
        <a:solidFill>
          <a:schemeClr val="lt1"/>
        </a:solidFill>
      </p:bgPr>
    </p:bg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Google Shape;287;p1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110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89" name="Google Shape;289;p1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110"/>
          <p:cNvSpPr txBox="1"/>
          <p:nvPr>
            <p:ph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1" name="Google Shape;291;p110"/>
          <p:cNvSpPr txBox="1"/>
          <p:nvPr>
            <p:ph idx="2" type="title"/>
          </p:nvPr>
        </p:nvSpPr>
        <p:spPr>
          <a:xfrm>
            <a:off x="1478703" y="405225"/>
            <a:ext cx="12501900" cy="9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500"/>
              <a:buNone/>
              <a:defRPr sz="75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2" name="Google Shape;292;p110"/>
          <p:cNvSpPr txBox="1"/>
          <p:nvPr>
            <p:ph idx="3" type="title"/>
          </p:nvPr>
        </p:nvSpPr>
        <p:spPr>
          <a:xfrm>
            <a:off x="1478698" y="2811525"/>
            <a:ext cx="12501900" cy="60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b="0"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abela 2_2023">
  <p:cSld name="Conteúdos_Tabela 2_2023">
    <p:bg>
      <p:bgPr>
        <a:solidFill>
          <a:schemeClr val="lt1"/>
        </a:solidFill>
      </p:bgPr>
    </p:bg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1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111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6" name="Google Shape;296;p111"/>
          <p:cNvSpPr txBox="1"/>
          <p:nvPr>
            <p:ph type="title"/>
          </p:nvPr>
        </p:nvSpPr>
        <p:spPr>
          <a:xfrm>
            <a:off x="4912704" y="604387"/>
            <a:ext cx="146613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000"/>
              <a:buNone/>
              <a:defRPr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7" name="Google Shape;297;p111"/>
          <p:cNvSpPr txBox="1"/>
          <p:nvPr>
            <p:ph idx="2" type="title"/>
          </p:nvPr>
        </p:nvSpPr>
        <p:spPr>
          <a:xfrm>
            <a:off x="4912704" y="1479551"/>
            <a:ext cx="14661300" cy="5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8" name="Google Shape;298;p111"/>
          <p:cNvSpPr txBox="1"/>
          <p:nvPr>
            <p:ph idx="3"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abela 3_2023">
  <p:cSld name="Conteúdos_Tabela 3_2023">
    <p:bg>
      <p:bgPr>
        <a:solidFill>
          <a:schemeClr val="lt2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Google Shape;300;p1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112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2" name="Google Shape;302;p112"/>
          <p:cNvSpPr txBox="1"/>
          <p:nvPr>
            <p:ph type="title"/>
          </p:nvPr>
        </p:nvSpPr>
        <p:spPr>
          <a:xfrm>
            <a:off x="1478700" y="405225"/>
            <a:ext cx="13144200" cy="21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500"/>
              <a:buNone/>
              <a:defRPr sz="75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303" name="Google Shape;303;p112"/>
          <p:cNvSpPr txBox="1"/>
          <p:nvPr>
            <p:ph idx="2" type="title"/>
          </p:nvPr>
        </p:nvSpPr>
        <p:spPr>
          <a:xfrm>
            <a:off x="1478698" y="2811525"/>
            <a:ext cx="12501900" cy="60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0"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4" name="Google Shape;304;p112"/>
          <p:cNvSpPr txBox="1"/>
          <p:nvPr>
            <p:ph idx="3"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imeline 1_2023">
  <p:cSld name="Conteúdos_Timeline 1_2023">
    <p:bg>
      <p:bgPr>
        <a:solidFill>
          <a:schemeClr val="lt1"/>
        </a:solidFill>
      </p:bgPr>
    </p:bg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1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113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8" name="Google Shape;308;p113"/>
          <p:cNvSpPr txBox="1"/>
          <p:nvPr>
            <p:ph type="title"/>
          </p:nvPr>
        </p:nvSpPr>
        <p:spPr>
          <a:xfrm>
            <a:off x="1478700" y="405225"/>
            <a:ext cx="12501900" cy="21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09" name="Google Shape;309;p113"/>
          <p:cNvSpPr txBox="1"/>
          <p:nvPr>
            <p:ph idx="2" type="title"/>
          </p:nvPr>
        </p:nvSpPr>
        <p:spPr>
          <a:xfrm>
            <a:off x="1478698" y="2811525"/>
            <a:ext cx="12501900" cy="60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b="0"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10" name="Google Shape;310;p113"/>
          <p:cNvSpPr txBox="1"/>
          <p:nvPr>
            <p:ph idx="3"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1" name="Google Shape;311;p113"/>
          <p:cNvSpPr txBox="1"/>
          <p:nvPr>
            <p:ph idx="1" type="body"/>
          </p:nvPr>
        </p:nvSpPr>
        <p:spPr>
          <a:xfrm>
            <a:off x="1037025" y="6614190"/>
            <a:ext cx="3592500" cy="41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0" sz="22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0" sz="22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indent="-3683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200"/>
              <a:buChar char="•"/>
              <a:defRPr sz="2200"/>
            </a:lvl7pPr>
            <a:lvl8pPr indent="-3683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200"/>
              <a:buChar char="•"/>
              <a:defRPr sz="2200"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imeline 2_2023">
  <p:cSld name="Conteúdos_Timeline 2_2023">
    <p:bg>
      <p:bgPr>
        <a:solidFill>
          <a:schemeClr val="lt1"/>
        </a:solidFill>
      </p:bgPr>
    </p:bg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p1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114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5" name="Google Shape;315;p114"/>
          <p:cNvSpPr txBox="1"/>
          <p:nvPr>
            <p:ph type="title"/>
          </p:nvPr>
        </p:nvSpPr>
        <p:spPr>
          <a:xfrm>
            <a:off x="1509899" y="1298475"/>
            <a:ext cx="21367500" cy="9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6" name="Google Shape;316;p114"/>
          <p:cNvSpPr txBox="1"/>
          <p:nvPr>
            <p:ph idx="2" type="title"/>
          </p:nvPr>
        </p:nvSpPr>
        <p:spPr>
          <a:xfrm>
            <a:off x="6499050" y="2515793"/>
            <a:ext cx="113892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b="0"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7" name="Google Shape;317;p114"/>
          <p:cNvSpPr txBox="1"/>
          <p:nvPr>
            <p:ph idx="3"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8" name="Google Shape;318;p114"/>
          <p:cNvSpPr txBox="1"/>
          <p:nvPr>
            <p:ph idx="4" type="title"/>
          </p:nvPr>
        </p:nvSpPr>
        <p:spPr>
          <a:xfrm>
            <a:off x="996750" y="5711108"/>
            <a:ext cx="3426000" cy="21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Destaques Iconizados_2023">
  <p:cSld name="Conteúdos_Destaques Iconizados_2023">
    <p:bg>
      <p:bgPr>
        <a:solidFill>
          <a:schemeClr val="lt1"/>
        </a:solidFill>
      </p:bgPr>
    </p:bg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Google Shape;320;p1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115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2" name="Google Shape;322;p115"/>
          <p:cNvSpPr txBox="1"/>
          <p:nvPr>
            <p:ph type="title"/>
          </p:nvPr>
        </p:nvSpPr>
        <p:spPr>
          <a:xfrm>
            <a:off x="1478700" y="405225"/>
            <a:ext cx="12501900" cy="21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500"/>
              <a:buNone/>
              <a:defRPr sz="75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23" name="Google Shape;323;p115"/>
          <p:cNvSpPr txBox="1"/>
          <p:nvPr>
            <p:ph idx="2" type="title"/>
          </p:nvPr>
        </p:nvSpPr>
        <p:spPr>
          <a:xfrm>
            <a:off x="1478698" y="2811525"/>
            <a:ext cx="12501900" cy="60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b="0"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24" name="Google Shape;324;p115"/>
          <p:cNvSpPr txBox="1"/>
          <p:nvPr>
            <p:ph idx="1" type="body"/>
          </p:nvPr>
        </p:nvSpPr>
        <p:spPr>
          <a:xfrm>
            <a:off x="1109767" y="5249950"/>
            <a:ext cx="3868200" cy="41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25" name="Google Shape;325;p115"/>
          <p:cNvSpPr txBox="1"/>
          <p:nvPr>
            <p:ph idx="3"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Destaques Especiais_2023">
  <p:cSld name="Conteúdos_Destaques Especiais_2023">
    <p:bg>
      <p:bgPr>
        <a:solidFill>
          <a:schemeClr val="lt1"/>
        </a:solidFill>
      </p:bgPr>
    </p:bg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p1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116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9" name="Google Shape;329;p116"/>
          <p:cNvSpPr txBox="1"/>
          <p:nvPr>
            <p:ph type="title"/>
          </p:nvPr>
        </p:nvSpPr>
        <p:spPr>
          <a:xfrm>
            <a:off x="1478707" y="664021"/>
            <a:ext cx="146613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0" name="Google Shape;330;p116"/>
          <p:cNvSpPr txBox="1"/>
          <p:nvPr>
            <p:ph idx="2"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1" name="Google Shape;331;p116"/>
          <p:cNvSpPr txBox="1"/>
          <p:nvPr>
            <p:ph idx="1" type="body"/>
          </p:nvPr>
        </p:nvSpPr>
        <p:spPr>
          <a:xfrm>
            <a:off x="1478688" y="2763900"/>
            <a:ext cx="10714800" cy="41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 Especial 1_2023">
  <p:cSld name="Conteúdos_Tela Especial 1_2023">
    <p:bg>
      <p:bgPr>
        <a:solidFill>
          <a:srgbClr val="000000"/>
        </a:solidFill>
      </p:bgPr>
    </p:bg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17"/>
          <p:cNvSpPr txBox="1"/>
          <p:nvPr/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34" name="Google Shape;334;p1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117"/>
          <p:cNvSpPr txBox="1"/>
          <p:nvPr>
            <p:ph type="title"/>
          </p:nvPr>
        </p:nvSpPr>
        <p:spPr>
          <a:xfrm>
            <a:off x="1586549" y="2340448"/>
            <a:ext cx="14469000" cy="54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0"/>
              <a:buNone/>
              <a:defRPr sz="130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6" name="Google Shape;336;p117"/>
          <p:cNvSpPr txBox="1"/>
          <p:nvPr>
            <p:ph idx="2" type="title"/>
          </p:nvPr>
        </p:nvSpPr>
        <p:spPr>
          <a:xfrm>
            <a:off x="1684500" y="8694025"/>
            <a:ext cx="10390200" cy="5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 Especial 3_2023">
  <p:cSld name="Conteúdos_Tela Especial 3_2023">
    <p:bg>
      <p:bgPr>
        <a:solidFill>
          <a:srgbClr val="000000"/>
        </a:solidFill>
      </p:bgPr>
    </p:bg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18"/>
          <p:cNvSpPr txBox="1"/>
          <p:nvPr/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39" name="Google Shape;339;p1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118"/>
          <p:cNvSpPr txBox="1"/>
          <p:nvPr>
            <p:ph type="title"/>
          </p:nvPr>
        </p:nvSpPr>
        <p:spPr>
          <a:xfrm>
            <a:off x="1804150" y="4088425"/>
            <a:ext cx="20779200" cy="34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0"/>
              <a:buNone/>
              <a:defRPr sz="130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1" name="Google Shape;341;p118"/>
          <p:cNvSpPr txBox="1"/>
          <p:nvPr>
            <p:ph idx="2" type="title"/>
          </p:nvPr>
        </p:nvSpPr>
        <p:spPr>
          <a:xfrm>
            <a:off x="11751071" y="8168921"/>
            <a:ext cx="9037200" cy="99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_4_2023">
  <p:cSld name="Agenda_4_2023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9"/>
          <p:cNvSpPr txBox="1"/>
          <p:nvPr>
            <p:ph idx="1" type="body"/>
          </p:nvPr>
        </p:nvSpPr>
        <p:spPr>
          <a:xfrm>
            <a:off x="1478707" y="429561"/>
            <a:ext cx="19433223" cy="1118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None/>
              <a:defRPr b="1" sz="7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22" name="Google Shape;22;p39"/>
          <p:cNvSpPr txBox="1"/>
          <p:nvPr>
            <p:ph idx="2" type="body"/>
          </p:nvPr>
        </p:nvSpPr>
        <p:spPr>
          <a:xfrm>
            <a:off x="1478711" y="1657963"/>
            <a:ext cx="19433219" cy="6785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42857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23" name="Google Shape;23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9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 Especial 2_2023">
  <p:cSld name="Conteúdos_Tela Especial 2_2023">
    <p:bg>
      <p:bgPr>
        <a:solidFill>
          <a:srgbClr val="000000"/>
        </a:solidFill>
      </p:bgPr>
    </p:bg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19"/>
          <p:cNvSpPr txBox="1"/>
          <p:nvPr/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44" name="Google Shape;344;p1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119"/>
          <p:cNvSpPr txBox="1"/>
          <p:nvPr>
            <p:ph type="title"/>
          </p:nvPr>
        </p:nvSpPr>
        <p:spPr>
          <a:xfrm>
            <a:off x="1619195" y="713950"/>
            <a:ext cx="13187700" cy="69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0"/>
              <a:buNone/>
              <a:defRPr sz="1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6" name="Google Shape;346;p119"/>
          <p:cNvSpPr txBox="1"/>
          <p:nvPr>
            <p:ph idx="2" type="title"/>
          </p:nvPr>
        </p:nvSpPr>
        <p:spPr>
          <a:xfrm>
            <a:off x="1684510" y="8694034"/>
            <a:ext cx="7018500" cy="99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 Especial 4_2023">
  <p:cSld name="Conteúdos_Tela Especial 4_2023">
    <p:bg>
      <p:bgPr>
        <a:solidFill>
          <a:srgbClr val="000000"/>
        </a:solidFill>
      </p:bgPr>
    </p:bg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20"/>
          <p:cNvSpPr txBox="1"/>
          <p:nvPr/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49" name="Google Shape;349;p1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120"/>
          <p:cNvSpPr txBox="1"/>
          <p:nvPr>
            <p:ph type="title"/>
          </p:nvPr>
        </p:nvSpPr>
        <p:spPr>
          <a:xfrm>
            <a:off x="1771595" y="694575"/>
            <a:ext cx="13187700" cy="69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0"/>
              <a:buNone/>
              <a:defRPr sz="130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1" name="Google Shape;351;p120"/>
          <p:cNvSpPr txBox="1"/>
          <p:nvPr>
            <p:ph idx="2" type="title"/>
          </p:nvPr>
        </p:nvSpPr>
        <p:spPr>
          <a:xfrm>
            <a:off x="8767322" y="8846434"/>
            <a:ext cx="7018500" cy="99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Destaques Especiais_2023">
  <p:cSld name="Conteúdos_Destaques Especiais_2023">
    <p:bg>
      <p:bgPr>
        <a:solidFill>
          <a:schemeClr val="lt1"/>
        </a:solidFill>
      </p:bgPr>
    </p:bg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43"/>
          <p:cNvSpPr txBox="1"/>
          <p:nvPr>
            <p:ph idx="1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357" name="Google Shape;357;p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43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9" name="Google Shape;359;p43"/>
          <p:cNvSpPr txBox="1"/>
          <p:nvPr>
            <p:ph idx="2" type="body"/>
          </p:nvPr>
        </p:nvSpPr>
        <p:spPr>
          <a:xfrm>
            <a:off x="1478707" y="664021"/>
            <a:ext cx="14878893" cy="797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b="1" sz="5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360" name="Google Shape;360;p43"/>
          <p:cNvSpPr txBox="1"/>
          <p:nvPr>
            <p:ph idx="3" type="body"/>
          </p:nvPr>
        </p:nvSpPr>
        <p:spPr>
          <a:xfrm>
            <a:off x="1478711" y="1576539"/>
            <a:ext cx="14243889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sórias">
  <p:cSld name="Divisórias">
    <p:bg>
      <p:bgPr>
        <a:solidFill>
          <a:schemeClr val="lt2"/>
        </a:solidFill>
      </p:bgPr>
    </p:bg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44"/>
          <p:cNvSpPr txBox="1"/>
          <p:nvPr>
            <p:ph idx="1" type="body"/>
          </p:nvPr>
        </p:nvSpPr>
        <p:spPr>
          <a:xfrm>
            <a:off x="1892240" y="6546936"/>
            <a:ext cx="1664543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400"/>
              <a:buNone/>
              <a:defRPr b="1" sz="9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None/>
              <a:defRPr sz="75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363" name="Google Shape;363;p44"/>
          <p:cNvSpPr txBox="1"/>
          <p:nvPr>
            <p:ph idx="2" type="body"/>
          </p:nvPr>
        </p:nvSpPr>
        <p:spPr>
          <a:xfrm>
            <a:off x="4573301" y="6546936"/>
            <a:ext cx="485146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400"/>
              <a:buNone/>
              <a:defRPr b="1" sz="9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None/>
              <a:defRPr sz="75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364" name="Google Shape;364;p44"/>
          <p:cNvSpPr txBox="1"/>
          <p:nvPr>
            <p:ph idx="3" type="body"/>
          </p:nvPr>
        </p:nvSpPr>
        <p:spPr>
          <a:xfrm>
            <a:off x="4830476" y="8246976"/>
            <a:ext cx="6923088" cy="570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125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b="0" sz="32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>
        <p15:guide id="1" orient="horz" pos="4320">
          <p15:clr>
            <a:srgbClr val="FBAE40"/>
          </p15:clr>
        </p15:guide>
        <p15:guide id="2" pos="6592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 Especial 3_2023">
  <p:cSld name="Conteúdos_Tela Especial 3_2023">
    <p:bg>
      <p:bgPr>
        <a:solidFill>
          <a:srgbClr val="000000"/>
        </a:solidFill>
      </p:bgPr>
    </p:bg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45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67" name="Google Shape;367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45"/>
          <p:cNvSpPr txBox="1"/>
          <p:nvPr>
            <p:ph idx="1" type="body"/>
          </p:nvPr>
        </p:nvSpPr>
        <p:spPr>
          <a:xfrm>
            <a:off x="11749558" y="8168920"/>
            <a:ext cx="9386262" cy="2292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b="0" i="0" sz="3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">
  <p:cSld name="Encerramento">
    <p:bg>
      <p:bgPr>
        <a:solidFill>
          <a:schemeClr val="lt2"/>
        </a:solidFill>
      </p:bgPr>
    </p:bg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46"/>
          <p:cNvSpPr txBox="1"/>
          <p:nvPr>
            <p:ph idx="1" type="body"/>
          </p:nvPr>
        </p:nvSpPr>
        <p:spPr>
          <a:xfrm>
            <a:off x="1488671" y="427298"/>
            <a:ext cx="18933000" cy="28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0"/>
              <a:buFont typeface="Arial"/>
              <a:buNone/>
              <a:defRPr b="1" i="0" sz="18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71" name="Google Shape;371;p46"/>
          <p:cNvSpPr txBox="1"/>
          <p:nvPr>
            <p:ph idx="2" type="body"/>
          </p:nvPr>
        </p:nvSpPr>
        <p:spPr>
          <a:xfrm>
            <a:off x="1488671" y="6243978"/>
            <a:ext cx="90684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72" name="Google Shape;372;p46"/>
          <p:cNvSpPr txBox="1"/>
          <p:nvPr>
            <p:ph idx="3" type="body"/>
          </p:nvPr>
        </p:nvSpPr>
        <p:spPr>
          <a:xfrm>
            <a:off x="2259999" y="9562073"/>
            <a:ext cx="1945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73" name="Google Shape;373;p46"/>
          <p:cNvSpPr txBox="1"/>
          <p:nvPr>
            <p:ph idx="4" type="body"/>
          </p:nvPr>
        </p:nvSpPr>
        <p:spPr>
          <a:xfrm>
            <a:off x="2259999" y="10508558"/>
            <a:ext cx="1945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74" name="Google Shape;374;p46"/>
          <p:cNvSpPr txBox="1"/>
          <p:nvPr>
            <p:ph idx="5" type="body"/>
          </p:nvPr>
        </p:nvSpPr>
        <p:spPr>
          <a:xfrm>
            <a:off x="2259999" y="11449460"/>
            <a:ext cx="1945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75" name="Google Shape;375;p46"/>
          <p:cNvSpPr txBox="1"/>
          <p:nvPr>
            <p:ph idx="6" type="body"/>
          </p:nvPr>
        </p:nvSpPr>
        <p:spPr>
          <a:xfrm>
            <a:off x="5254238" y="11449460"/>
            <a:ext cx="239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76" name="Google Shape;376;p46"/>
          <p:cNvSpPr txBox="1"/>
          <p:nvPr>
            <p:ph idx="7" type="body"/>
          </p:nvPr>
        </p:nvSpPr>
        <p:spPr>
          <a:xfrm>
            <a:off x="5254239" y="10508558"/>
            <a:ext cx="239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77" name="Google Shape;377;p46"/>
          <p:cNvSpPr txBox="1"/>
          <p:nvPr>
            <p:ph idx="8" type="body"/>
          </p:nvPr>
        </p:nvSpPr>
        <p:spPr>
          <a:xfrm>
            <a:off x="11708217" y="12292261"/>
            <a:ext cx="3937800" cy="4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78" name="Google Shape;378;p46"/>
          <p:cNvSpPr txBox="1"/>
          <p:nvPr>
            <p:ph idx="9" type="body"/>
          </p:nvPr>
        </p:nvSpPr>
        <p:spPr>
          <a:xfrm>
            <a:off x="1590271" y="7359486"/>
            <a:ext cx="8967000" cy="4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b="1" i="0" sz="26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79" name="Google Shape;379;p46"/>
          <p:cNvSpPr txBox="1"/>
          <p:nvPr>
            <p:ph idx="13" type="body"/>
          </p:nvPr>
        </p:nvSpPr>
        <p:spPr>
          <a:xfrm>
            <a:off x="1590271" y="7856792"/>
            <a:ext cx="8967000" cy="4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b="1" i="0" sz="26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80" name="Google Shape;380;p46"/>
          <p:cNvSpPr txBox="1"/>
          <p:nvPr>
            <p:ph idx="14" type="body"/>
          </p:nvPr>
        </p:nvSpPr>
        <p:spPr>
          <a:xfrm>
            <a:off x="12861236" y="6812821"/>
            <a:ext cx="8967000" cy="4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81" name="Google Shape;381;p46"/>
          <p:cNvSpPr txBox="1"/>
          <p:nvPr>
            <p:ph idx="15" type="body"/>
          </p:nvPr>
        </p:nvSpPr>
        <p:spPr>
          <a:xfrm>
            <a:off x="12861236" y="7866672"/>
            <a:ext cx="8967000" cy="4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82" name="Google Shape;382;p46"/>
          <p:cNvSpPr txBox="1"/>
          <p:nvPr>
            <p:ph idx="16" type="body"/>
          </p:nvPr>
        </p:nvSpPr>
        <p:spPr>
          <a:xfrm>
            <a:off x="12861236" y="8920523"/>
            <a:ext cx="8967000" cy="4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83" name="Google Shape;383;p46"/>
          <p:cNvSpPr txBox="1"/>
          <p:nvPr>
            <p:ph idx="17" type="body"/>
          </p:nvPr>
        </p:nvSpPr>
        <p:spPr>
          <a:xfrm>
            <a:off x="12861236" y="9974375"/>
            <a:ext cx="8967000" cy="4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84" name="Google Shape;384;p46"/>
          <p:cNvSpPr txBox="1"/>
          <p:nvPr>
            <p:ph idx="18" type="body"/>
          </p:nvPr>
        </p:nvSpPr>
        <p:spPr>
          <a:xfrm>
            <a:off x="12861236" y="11028225"/>
            <a:ext cx="8967000" cy="4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85" name="Google Shape;385;p46"/>
          <p:cNvSpPr txBox="1"/>
          <p:nvPr>
            <p:ph idx="19" type="body"/>
          </p:nvPr>
        </p:nvSpPr>
        <p:spPr>
          <a:xfrm>
            <a:off x="2259999" y="12343557"/>
            <a:ext cx="1945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86" name="Google Shape;386;p46"/>
          <p:cNvSpPr txBox="1"/>
          <p:nvPr>
            <p:ph idx="20" type="body"/>
          </p:nvPr>
        </p:nvSpPr>
        <p:spPr>
          <a:xfrm>
            <a:off x="5254239" y="9562073"/>
            <a:ext cx="1945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87" name="Google Shape;387;p46"/>
          <p:cNvSpPr txBox="1"/>
          <p:nvPr>
            <p:ph idx="21" type="body"/>
          </p:nvPr>
        </p:nvSpPr>
        <p:spPr>
          <a:xfrm>
            <a:off x="5254238" y="12343557"/>
            <a:ext cx="239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461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b="0" i="0" sz="5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88" name="Google Shape;388;p46"/>
          <p:cNvSpPr/>
          <p:nvPr>
            <p:ph idx="22" type="pic"/>
          </p:nvPr>
        </p:nvSpPr>
        <p:spPr>
          <a:xfrm>
            <a:off x="2150622" y="4045963"/>
            <a:ext cx="1632000" cy="16323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7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sória_Vídeo">
  <p:cSld name="Divisória_Vídeo">
    <p:bg>
      <p:bgPr>
        <a:solidFill>
          <a:schemeClr val="accent1"/>
        </a:solidFill>
      </p:bgPr>
    </p:bg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49"/>
          <p:cNvSpPr txBox="1"/>
          <p:nvPr>
            <p:ph idx="1" type="body"/>
          </p:nvPr>
        </p:nvSpPr>
        <p:spPr>
          <a:xfrm>
            <a:off x="5489574" y="7881247"/>
            <a:ext cx="13408026" cy="8309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sp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b="1" sz="4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9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9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9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9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9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9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39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XT + Bullets 1_2023">
  <p:cSld name="Conteúdos_TXT + Bullets 1_2023"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50"/>
          <p:cNvSpPr/>
          <p:nvPr>
            <p:ph idx="2" type="pic"/>
          </p:nvPr>
        </p:nvSpPr>
        <p:spPr>
          <a:xfrm>
            <a:off x="0" y="0"/>
            <a:ext cx="13517217" cy="13716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393" name="Google Shape;393;p50"/>
          <p:cNvSpPr txBox="1"/>
          <p:nvPr>
            <p:ph idx="1" type="body"/>
          </p:nvPr>
        </p:nvSpPr>
        <p:spPr>
          <a:xfrm>
            <a:off x="17156425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394" name="Google Shape;394;p50"/>
          <p:cNvSpPr txBox="1"/>
          <p:nvPr>
            <p:ph idx="3" type="body"/>
          </p:nvPr>
        </p:nvSpPr>
        <p:spPr>
          <a:xfrm>
            <a:off x="12486583" y="2838087"/>
            <a:ext cx="10139233" cy="11639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None/>
              <a:defRPr b="0" i="0" sz="3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395" name="Google Shape;395;p5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50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7" name="Google Shape;397;p50"/>
          <p:cNvSpPr txBox="1"/>
          <p:nvPr>
            <p:ph idx="4" type="body"/>
          </p:nvPr>
        </p:nvSpPr>
        <p:spPr>
          <a:xfrm>
            <a:off x="1478707" y="435421"/>
            <a:ext cx="10249467" cy="1118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None/>
              <a:defRPr b="1" sz="7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398" name="Google Shape;398;p50"/>
          <p:cNvSpPr txBox="1"/>
          <p:nvPr>
            <p:ph idx="5" type="body"/>
          </p:nvPr>
        </p:nvSpPr>
        <p:spPr>
          <a:xfrm>
            <a:off x="1478711" y="1652739"/>
            <a:ext cx="10249463" cy="682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0" sz="4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399" name="Google Shape;399;p50"/>
          <p:cNvSpPr txBox="1"/>
          <p:nvPr>
            <p:ph idx="6" type="body"/>
          </p:nvPr>
        </p:nvSpPr>
        <p:spPr>
          <a:xfrm>
            <a:off x="11691451" y="4704493"/>
            <a:ext cx="10914487" cy="11639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None/>
              <a:defRPr b="0" i="0" sz="3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00" name="Google Shape;400;p50"/>
          <p:cNvSpPr txBox="1"/>
          <p:nvPr>
            <p:ph idx="7" type="body"/>
          </p:nvPr>
        </p:nvSpPr>
        <p:spPr>
          <a:xfrm>
            <a:off x="10896322" y="6570899"/>
            <a:ext cx="11709617" cy="11639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None/>
              <a:defRPr b="0" i="0" sz="3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01" name="Google Shape;401;p50"/>
          <p:cNvSpPr txBox="1"/>
          <p:nvPr>
            <p:ph idx="8" type="body"/>
          </p:nvPr>
        </p:nvSpPr>
        <p:spPr>
          <a:xfrm>
            <a:off x="10101190" y="8437305"/>
            <a:ext cx="12524629" cy="11639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None/>
              <a:defRPr b="0" i="0" sz="3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02" name="Google Shape;402;p50"/>
          <p:cNvSpPr txBox="1"/>
          <p:nvPr>
            <p:ph idx="9" type="body"/>
          </p:nvPr>
        </p:nvSpPr>
        <p:spPr>
          <a:xfrm>
            <a:off x="9306057" y="10303711"/>
            <a:ext cx="13101101" cy="5997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None/>
              <a:defRPr b="0" i="0" sz="3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6021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XT + Bullets 2_2023">
  <p:cSld name="Conteúdos_TXT + Bullets 2_2023">
    <p:bg>
      <p:bgPr>
        <a:solidFill>
          <a:schemeClr val="accent2"/>
        </a:solidFill>
      </p:bgPr>
    </p:bg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51"/>
          <p:cNvSpPr txBox="1"/>
          <p:nvPr>
            <p:ph idx="1" type="body"/>
          </p:nvPr>
        </p:nvSpPr>
        <p:spPr>
          <a:xfrm>
            <a:off x="17156425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405" name="Google Shape;405;p5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p51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07" name="Google Shape;407;p51"/>
          <p:cNvSpPr txBox="1"/>
          <p:nvPr>
            <p:ph idx="2" type="body"/>
          </p:nvPr>
        </p:nvSpPr>
        <p:spPr>
          <a:xfrm>
            <a:off x="1478707" y="435421"/>
            <a:ext cx="10249467" cy="1118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None/>
              <a:defRPr b="1" sz="7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08" name="Google Shape;408;p51"/>
          <p:cNvSpPr txBox="1"/>
          <p:nvPr>
            <p:ph idx="3" type="body"/>
          </p:nvPr>
        </p:nvSpPr>
        <p:spPr>
          <a:xfrm>
            <a:off x="9230634" y="2835256"/>
            <a:ext cx="12251924" cy="9739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09" name="Google Shape;409;p51"/>
          <p:cNvSpPr txBox="1"/>
          <p:nvPr>
            <p:ph idx="4" type="body"/>
          </p:nvPr>
        </p:nvSpPr>
        <p:spPr>
          <a:xfrm>
            <a:off x="9864835" y="4701662"/>
            <a:ext cx="12251924" cy="9739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10" name="Google Shape;410;p51"/>
          <p:cNvSpPr txBox="1"/>
          <p:nvPr>
            <p:ph idx="5" type="body"/>
          </p:nvPr>
        </p:nvSpPr>
        <p:spPr>
          <a:xfrm>
            <a:off x="10076776" y="6568068"/>
            <a:ext cx="12251924" cy="9739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11" name="Google Shape;411;p51"/>
          <p:cNvSpPr txBox="1"/>
          <p:nvPr>
            <p:ph idx="6" type="body"/>
          </p:nvPr>
        </p:nvSpPr>
        <p:spPr>
          <a:xfrm>
            <a:off x="9864835" y="8434474"/>
            <a:ext cx="12251924" cy="9739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12" name="Google Shape;412;p51"/>
          <p:cNvSpPr txBox="1"/>
          <p:nvPr>
            <p:ph idx="7" type="body"/>
          </p:nvPr>
        </p:nvSpPr>
        <p:spPr>
          <a:xfrm>
            <a:off x="9230635" y="10300880"/>
            <a:ext cx="12251924" cy="512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Lista 2_2023">
  <p:cSld name="Conteúdos_Lista 2_2023">
    <p:bg>
      <p:bgPr>
        <a:solidFill>
          <a:schemeClr val="accent3"/>
        </a:solidFill>
      </p:bgPr>
    </p:bg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52"/>
          <p:cNvSpPr txBox="1"/>
          <p:nvPr>
            <p:ph idx="1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0" i="0" sz="18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415" name="Google Shape;415;p5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52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17" name="Google Shape;417;p52"/>
          <p:cNvSpPr txBox="1"/>
          <p:nvPr>
            <p:ph idx="2" type="body"/>
          </p:nvPr>
        </p:nvSpPr>
        <p:spPr>
          <a:xfrm>
            <a:off x="1478707" y="435421"/>
            <a:ext cx="10249467" cy="1118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500"/>
              <a:buNone/>
              <a:defRPr b="1" sz="75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18" name="Google Shape;418;p52"/>
          <p:cNvSpPr txBox="1"/>
          <p:nvPr>
            <p:ph idx="3" type="body"/>
          </p:nvPr>
        </p:nvSpPr>
        <p:spPr>
          <a:xfrm>
            <a:off x="3477424" y="2613346"/>
            <a:ext cx="4823119" cy="1630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19" name="Google Shape;419;p52"/>
          <p:cNvSpPr txBox="1"/>
          <p:nvPr>
            <p:ph idx="4" type="body"/>
          </p:nvPr>
        </p:nvSpPr>
        <p:spPr>
          <a:xfrm>
            <a:off x="3477424" y="5295374"/>
            <a:ext cx="5129773" cy="12134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20" name="Google Shape;420;p52"/>
          <p:cNvSpPr txBox="1"/>
          <p:nvPr>
            <p:ph idx="5" type="body"/>
          </p:nvPr>
        </p:nvSpPr>
        <p:spPr>
          <a:xfrm>
            <a:off x="3477424" y="7600699"/>
            <a:ext cx="5333620" cy="12134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21" name="Google Shape;421;p52"/>
          <p:cNvSpPr txBox="1"/>
          <p:nvPr>
            <p:ph idx="6" type="body"/>
          </p:nvPr>
        </p:nvSpPr>
        <p:spPr>
          <a:xfrm>
            <a:off x="3208419" y="9907506"/>
            <a:ext cx="5398777" cy="12134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_1_2023">
  <p:cSld name="Agenda_1_2023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5"/>
          <p:cNvSpPr txBox="1"/>
          <p:nvPr>
            <p:ph idx="1" type="body"/>
          </p:nvPr>
        </p:nvSpPr>
        <p:spPr>
          <a:xfrm>
            <a:off x="1478707" y="429561"/>
            <a:ext cx="19433223" cy="1118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None/>
              <a:defRPr b="1" sz="7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27" name="Google Shape;27;p85"/>
          <p:cNvSpPr txBox="1"/>
          <p:nvPr>
            <p:ph idx="2" type="body"/>
          </p:nvPr>
        </p:nvSpPr>
        <p:spPr>
          <a:xfrm>
            <a:off x="1478711" y="1657963"/>
            <a:ext cx="19433219" cy="6785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28" name="Google Shape;28;p8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85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" name="Google Shape;30;p85"/>
          <p:cNvSpPr/>
          <p:nvPr/>
        </p:nvSpPr>
        <p:spPr>
          <a:xfrm>
            <a:off x="1478707" y="13579200"/>
            <a:ext cx="21838493" cy="136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1" name="Google Shape;31;p85"/>
          <p:cNvSpPr txBox="1"/>
          <p:nvPr>
            <p:ph idx="3" type="body"/>
          </p:nvPr>
        </p:nvSpPr>
        <p:spPr>
          <a:xfrm>
            <a:off x="11649559" y="3347615"/>
            <a:ext cx="1562666" cy="4888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i="0" sz="36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32" name="Google Shape;32;p85"/>
          <p:cNvSpPr txBox="1"/>
          <p:nvPr>
            <p:ph idx="4" type="body"/>
          </p:nvPr>
        </p:nvSpPr>
        <p:spPr>
          <a:xfrm>
            <a:off x="13339214" y="3347614"/>
            <a:ext cx="10043867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i="0" sz="3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33" name="Google Shape;33;p85"/>
          <p:cNvSpPr txBox="1"/>
          <p:nvPr>
            <p:ph idx="5" type="body"/>
          </p:nvPr>
        </p:nvSpPr>
        <p:spPr>
          <a:xfrm>
            <a:off x="11649560" y="3866368"/>
            <a:ext cx="11733521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34" name="Google Shape;34;p85"/>
          <p:cNvSpPr txBox="1"/>
          <p:nvPr>
            <p:ph idx="6" type="body"/>
          </p:nvPr>
        </p:nvSpPr>
        <p:spPr>
          <a:xfrm>
            <a:off x="11649559" y="4778849"/>
            <a:ext cx="1562666" cy="4888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i="0" sz="36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35" name="Google Shape;35;p85"/>
          <p:cNvSpPr txBox="1"/>
          <p:nvPr>
            <p:ph idx="7" type="body"/>
          </p:nvPr>
        </p:nvSpPr>
        <p:spPr>
          <a:xfrm>
            <a:off x="13339214" y="4778848"/>
            <a:ext cx="10043867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i="0" sz="3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36" name="Google Shape;36;p85"/>
          <p:cNvSpPr txBox="1"/>
          <p:nvPr>
            <p:ph idx="8" type="body"/>
          </p:nvPr>
        </p:nvSpPr>
        <p:spPr>
          <a:xfrm>
            <a:off x="11649560" y="5297602"/>
            <a:ext cx="11733521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37" name="Google Shape;37;p85"/>
          <p:cNvSpPr txBox="1"/>
          <p:nvPr>
            <p:ph idx="9" type="body"/>
          </p:nvPr>
        </p:nvSpPr>
        <p:spPr>
          <a:xfrm>
            <a:off x="11649559" y="6210084"/>
            <a:ext cx="1562666" cy="4888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i="0" sz="36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38" name="Google Shape;38;p85"/>
          <p:cNvSpPr txBox="1"/>
          <p:nvPr>
            <p:ph idx="13" type="body"/>
          </p:nvPr>
        </p:nvSpPr>
        <p:spPr>
          <a:xfrm>
            <a:off x="13339214" y="6210083"/>
            <a:ext cx="10043867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i="0" sz="3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39" name="Google Shape;39;p85"/>
          <p:cNvSpPr txBox="1"/>
          <p:nvPr>
            <p:ph idx="14" type="body"/>
          </p:nvPr>
        </p:nvSpPr>
        <p:spPr>
          <a:xfrm>
            <a:off x="11649560" y="6728837"/>
            <a:ext cx="11733521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0" name="Google Shape;40;p85"/>
          <p:cNvSpPr txBox="1"/>
          <p:nvPr>
            <p:ph idx="15" type="body"/>
          </p:nvPr>
        </p:nvSpPr>
        <p:spPr>
          <a:xfrm>
            <a:off x="11649559" y="7641319"/>
            <a:ext cx="1562666" cy="4888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i="0" sz="36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1" name="Google Shape;41;p85"/>
          <p:cNvSpPr txBox="1"/>
          <p:nvPr>
            <p:ph idx="16" type="body"/>
          </p:nvPr>
        </p:nvSpPr>
        <p:spPr>
          <a:xfrm>
            <a:off x="13339214" y="7641318"/>
            <a:ext cx="10043867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i="0" sz="3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2" name="Google Shape;42;p85"/>
          <p:cNvSpPr txBox="1"/>
          <p:nvPr>
            <p:ph idx="17" type="body"/>
          </p:nvPr>
        </p:nvSpPr>
        <p:spPr>
          <a:xfrm>
            <a:off x="11649560" y="8160072"/>
            <a:ext cx="11733521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3" name="Google Shape;43;p85"/>
          <p:cNvSpPr txBox="1"/>
          <p:nvPr>
            <p:ph idx="18" type="body"/>
          </p:nvPr>
        </p:nvSpPr>
        <p:spPr>
          <a:xfrm>
            <a:off x="11649559" y="11219406"/>
            <a:ext cx="1562666" cy="4888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i="0" sz="36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4" name="Google Shape;44;p85"/>
          <p:cNvSpPr txBox="1"/>
          <p:nvPr>
            <p:ph idx="19" type="body"/>
          </p:nvPr>
        </p:nvSpPr>
        <p:spPr>
          <a:xfrm>
            <a:off x="13339214" y="11219405"/>
            <a:ext cx="10043867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i="0" sz="3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5" name="Google Shape;45;p85"/>
          <p:cNvSpPr txBox="1"/>
          <p:nvPr>
            <p:ph idx="20" type="body"/>
          </p:nvPr>
        </p:nvSpPr>
        <p:spPr>
          <a:xfrm>
            <a:off x="11649560" y="11738159"/>
            <a:ext cx="11733521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6" name="Google Shape;46;p85"/>
          <p:cNvSpPr txBox="1"/>
          <p:nvPr>
            <p:ph idx="21" type="body"/>
          </p:nvPr>
        </p:nvSpPr>
        <p:spPr>
          <a:xfrm>
            <a:off x="11649559" y="8858426"/>
            <a:ext cx="2914389" cy="3796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Tahoma"/>
              <a:buChar char="•"/>
              <a:defRPr b="1" i="0" sz="28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7" name="Google Shape;47;p85"/>
          <p:cNvSpPr txBox="1"/>
          <p:nvPr>
            <p:ph idx="22" type="body"/>
          </p:nvPr>
        </p:nvSpPr>
        <p:spPr>
          <a:xfrm>
            <a:off x="14690938" y="8858426"/>
            <a:ext cx="8692144" cy="375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1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8" name="Google Shape;48;p85"/>
          <p:cNvSpPr txBox="1"/>
          <p:nvPr>
            <p:ph idx="23" type="body"/>
          </p:nvPr>
        </p:nvSpPr>
        <p:spPr>
          <a:xfrm>
            <a:off x="13339214" y="9293133"/>
            <a:ext cx="10043867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9" name="Google Shape;49;p85"/>
          <p:cNvSpPr txBox="1"/>
          <p:nvPr>
            <p:ph idx="24" type="body"/>
          </p:nvPr>
        </p:nvSpPr>
        <p:spPr>
          <a:xfrm>
            <a:off x="11649559" y="9933247"/>
            <a:ext cx="2914389" cy="3796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Tahoma"/>
              <a:buChar char="•"/>
              <a:defRPr b="1" i="0" sz="28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0" name="Google Shape;50;p85"/>
          <p:cNvSpPr txBox="1"/>
          <p:nvPr>
            <p:ph idx="25" type="body"/>
          </p:nvPr>
        </p:nvSpPr>
        <p:spPr>
          <a:xfrm>
            <a:off x="14690938" y="9933247"/>
            <a:ext cx="8692144" cy="375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1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1" name="Google Shape;51;p85"/>
          <p:cNvSpPr txBox="1"/>
          <p:nvPr>
            <p:ph idx="26" type="body"/>
          </p:nvPr>
        </p:nvSpPr>
        <p:spPr>
          <a:xfrm>
            <a:off x="13339214" y="10367954"/>
            <a:ext cx="10043867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 Especial 1_2023">
  <p:cSld name="Conteúdos_Tela Especial 1_2023">
    <p:bg>
      <p:bgPr>
        <a:solidFill>
          <a:srgbClr val="000000"/>
        </a:solidFill>
      </p:bgPr>
    </p:bg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53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24" name="Google Shape;424;p5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53"/>
          <p:cNvSpPr txBox="1"/>
          <p:nvPr>
            <p:ph idx="1" type="body"/>
          </p:nvPr>
        </p:nvSpPr>
        <p:spPr>
          <a:xfrm>
            <a:off x="1684510" y="8694034"/>
            <a:ext cx="9386262" cy="2292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b="0" i="0" sz="3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2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2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2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2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2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2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2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2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2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2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 Especial 2_2023">
  <p:cSld name="Conteúdos_Tela Especial 2_2023">
    <p:bg>
      <p:bgPr>
        <a:solidFill>
          <a:srgbClr val="000000"/>
        </a:solidFill>
      </p:bgPr>
    </p:bg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54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28" name="Google Shape;428;p5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54"/>
          <p:cNvSpPr txBox="1"/>
          <p:nvPr>
            <p:ph idx="1" type="body"/>
          </p:nvPr>
        </p:nvSpPr>
        <p:spPr>
          <a:xfrm>
            <a:off x="1684510" y="8694034"/>
            <a:ext cx="9386262" cy="2292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b="0" i="0" sz="3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 Especial 4_2023">
  <p:cSld name="Conteúdos_Tela Especial 4_2023">
    <p:bg>
      <p:bgPr>
        <a:solidFill>
          <a:srgbClr val="000000"/>
        </a:solidFill>
      </p:bgPr>
    </p:bg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55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32" name="Google Shape;432;p5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55"/>
          <p:cNvSpPr txBox="1"/>
          <p:nvPr>
            <p:ph idx="1" type="body"/>
          </p:nvPr>
        </p:nvSpPr>
        <p:spPr>
          <a:xfrm>
            <a:off x="8614921" y="8694034"/>
            <a:ext cx="11959079" cy="17282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b="0" i="0" sz="3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3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3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3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3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3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3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3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3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denso_2023">
  <p:cSld name="Conteúdo denso_2023"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56"/>
          <p:cNvSpPr txBox="1"/>
          <p:nvPr>
            <p:ph idx="1" type="body"/>
          </p:nvPr>
        </p:nvSpPr>
        <p:spPr>
          <a:xfrm>
            <a:off x="1478707" y="664021"/>
            <a:ext cx="19857293" cy="8228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b="1" sz="5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36" name="Google Shape;436;p56"/>
          <p:cNvSpPr txBox="1"/>
          <p:nvPr>
            <p:ph idx="2" type="body"/>
          </p:nvPr>
        </p:nvSpPr>
        <p:spPr>
          <a:xfrm>
            <a:off x="1478711" y="1576539"/>
            <a:ext cx="19857289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437" name="Google Shape;437;p5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438" name="Google Shape;438;p56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39" name="Google Shape;439;p56"/>
          <p:cNvSpPr txBox="1"/>
          <p:nvPr>
            <p:ph idx="3" type="body"/>
          </p:nvPr>
        </p:nvSpPr>
        <p:spPr>
          <a:xfrm>
            <a:off x="1478707" y="2897722"/>
            <a:ext cx="19857293" cy="4205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40" name="Google Shape;440;p56"/>
          <p:cNvSpPr txBox="1"/>
          <p:nvPr>
            <p:ph idx="4" type="body"/>
          </p:nvPr>
        </p:nvSpPr>
        <p:spPr>
          <a:xfrm>
            <a:off x="1478707" y="7636407"/>
            <a:ext cx="19857293" cy="512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1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41" name="Google Shape;441;p56"/>
          <p:cNvSpPr txBox="1"/>
          <p:nvPr>
            <p:ph idx="5" type="body"/>
          </p:nvPr>
        </p:nvSpPr>
        <p:spPr>
          <a:xfrm>
            <a:off x="1478707" y="12732228"/>
            <a:ext cx="19857293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urto_2023">
  <p:cSld name="Conteúdo Curto_2023"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3" name="Google Shape;443;p5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57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45" name="Google Shape;445;p57"/>
          <p:cNvSpPr txBox="1"/>
          <p:nvPr>
            <p:ph idx="1" type="body"/>
          </p:nvPr>
        </p:nvSpPr>
        <p:spPr>
          <a:xfrm>
            <a:off x="1478707" y="435421"/>
            <a:ext cx="19857293" cy="1118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None/>
              <a:defRPr b="1" sz="7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46" name="Google Shape;446;p57"/>
          <p:cNvSpPr txBox="1"/>
          <p:nvPr>
            <p:ph idx="2" type="body"/>
          </p:nvPr>
        </p:nvSpPr>
        <p:spPr>
          <a:xfrm>
            <a:off x="1478711" y="1652739"/>
            <a:ext cx="19857289" cy="682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  <a:defRPr b="0" sz="4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47" name="Google Shape;447;p57"/>
          <p:cNvSpPr txBox="1"/>
          <p:nvPr>
            <p:ph idx="3" type="body"/>
          </p:nvPr>
        </p:nvSpPr>
        <p:spPr>
          <a:xfrm>
            <a:off x="1478707" y="3154442"/>
            <a:ext cx="19857289" cy="17282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None/>
              <a:defRPr b="0" i="0" sz="3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48" name="Google Shape;448;p57"/>
          <p:cNvSpPr txBox="1"/>
          <p:nvPr>
            <p:ph idx="4" type="body"/>
          </p:nvPr>
        </p:nvSpPr>
        <p:spPr>
          <a:xfrm>
            <a:off x="1478707" y="8423807"/>
            <a:ext cx="19857293" cy="5997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None/>
              <a:defRPr b="1" i="0" sz="3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49" name="Google Shape;449;p57"/>
          <p:cNvSpPr txBox="1"/>
          <p:nvPr>
            <p:ph idx="5" type="body"/>
          </p:nvPr>
        </p:nvSpPr>
        <p:spPr>
          <a:xfrm>
            <a:off x="1478707" y="12732228"/>
            <a:ext cx="19857293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XT + Laptop_animação_2023">
  <p:cSld name="Conteúdo_TXT + Laptop_animação_2023"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1" name="Google Shape;451;p5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Google Shape;452;p58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53" name="Google Shape;453;p58"/>
          <p:cNvSpPr txBox="1"/>
          <p:nvPr>
            <p:ph idx="1" type="body"/>
          </p:nvPr>
        </p:nvSpPr>
        <p:spPr>
          <a:xfrm>
            <a:off x="1478708" y="664021"/>
            <a:ext cx="13644062" cy="797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b="1" sz="5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54" name="Google Shape;454;p58"/>
          <p:cNvSpPr txBox="1"/>
          <p:nvPr>
            <p:ph idx="2" type="body"/>
          </p:nvPr>
        </p:nvSpPr>
        <p:spPr>
          <a:xfrm>
            <a:off x="1478711" y="1576539"/>
            <a:ext cx="11353871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55" name="Google Shape;455;p58"/>
          <p:cNvSpPr txBox="1"/>
          <p:nvPr>
            <p:ph idx="3" type="body"/>
          </p:nvPr>
        </p:nvSpPr>
        <p:spPr>
          <a:xfrm>
            <a:off x="1478707" y="2897722"/>
            <a:ext cx="8500180" cy="14355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56" name="Google Shape;456;p58"/>
          <p:cNvSpPr txBox="1"/>
          <p:nvPr>
            <p:ph idx="4" type="body"/>
          </p:nvPr>
        </p:nvSpPr>
        <p:spPr>
          <a:xfrm>
            <a:off x="1478708" y="12732228"/>
            <a:ext cx="10803600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XT + Phone_animação_2023">
  <p:cSld name="Conteúdo_TXT + Phone_animação_2023"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" name="Google Shape;458;p5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59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60" name="Google Shape;460;p59"/>
          <p:cNvSpPr txBox="1"/>
          <p:nvPr>
            <p:ph idx="1" type="body"/>
          </p:nvPr>
        </p:nvSpPr>
        <p:spPr>
          <a:xfrm>
            <a:off x="1478708" y="664021"/>
            <a:ext cx="13644062" cy="797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b="1" sz="5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61" name="Google Shape;461;p59"/>
          <p:cNvSpPr txBox="1"/>
          <p:nvPr>
            <p:ph idx="2" type="body"/>
          </p:nvPr>
        </p:nvSpPr>
        <p:spPr>
          <a:xfrm>
            <a:off x="1478711" y="1576539"/>
            <a:ext cx="11353871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62" name="Google Shape;462;p59"/>
          <p:cNvSpPr txBox="1"/>
          <p:nvPr>
            <p:ph idx="3" type="body"/>
          </p:nvPr>
        </p:nvSpPr>
        <p:spPr>
          <a:xfrm>
            <a:off x="1478707" y="2897722"/>
            <a:ext cx="8500180" cy="14355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63" name="Google Shape;463;p59"/>
          <p:cNvSpPr txBox="1"/>
          <p:nvPr>
            <p:ph idx="4" type="body"/>
          </p:nvPr>
        </p:nvSpPr>
        <p:spPr>
          <a:xfrm>
            <a:off x="1478708" y="12732228"/>
            <a:ext cx="10803600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XT + IMG 2_2023">
  <p:cSld name="Conteúdos_TXT + IMG 2_2023"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" name="Google Shape;465;p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60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67" name="Google Shape;467;p60"/>
          <p:cNvSpPr txBox="1"/>
          <p:nvPr>
            <p:ph idx="1" type="body"/>
          </p:nvPr>
        </p:nvSpPr>
        <p:spPr>
          <a:xfrm>
            <a:off x="1478708" y="664021"/>
            <a:ext cx="19857292" cy="797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b="1" sz="5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68" name="Google Shape;468;p60"/>
          <p:cNvSpPr txBox="1"/>
          <p:nvPr>
            <p:ph idx="2" type="body"/>
          </p:nvPr>
        </p:nvSpPr>
        <p:spPr>
          <a:xfrm>
            <a:off x="1478711" y="1576539"/>
            <a:ext cx="19857289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69" name="Google Shape;469;p60"/>
          <p:cNvSpPr txBox="1"/>
          <p:nvPr>
            <p:ph idx="3" type="body"/>
          </p:nvPr>
        </p:nvSpPr>
        <p:spPr>
          <a:xfrm>
            <a:off x="1331848" y="5440771"/>
            <a:ext cx="3081126" cy="23676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70" name="Google Shape;470;p60"/>
          <p:cNvSpPr txBox="1"/>
          <p:nvPr>
            <p:ph idx="4" type="body"/>
          </p:nvPr>
        </p:nvSpPr>
        <p:spPr>
          <a:xfrm>
            <a:off x="1478708" y="12732228"/>
            <a:ext cx="10803600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71" name="Google Shape;471;p60"/>
          <p:cNvSpPr txBox="1"/>
          <p:nvPr>
            <p:ph idx="5" type="body"/>
          </p:nvPr>
        </p:nvSpPr>
        <p:spPr>
          <a:xfrm>
            <a:off x="1120904" y="4334279"/>
            <a:ext cx="4445014" cy="512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1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72" name="Google Shape;472;p60"/>
          <p:cNvSpPr txBox="1"/>
          <p:nvPr>
            <p:ph idx="6" type="body"/>
          </p:nvPr>
        </p:nvSpPr>
        <p:spPr>
          <a:xfrm>
            <a:off x="8595130" y="4334279"/>
            <a:ext cx="4445014" cy="512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1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73" name="Google Shape;473;p60"/>
          <p:cNvSpPr txBox="1"/>
          <p:nvPr>
            <p:ph idx="7" type="body"/>
          </p:nvPr>
        </p:nvSpPr>
        <p:spPr>
          <a:xfrm>
            <a:off x="16148869" y="4334279"/>
            <a:ext cx="4445014" cy="512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1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74" name="Google Shape;474;p60"/>
          <p:cNvSpPr txBox="1"/>
          <p:nvPr>
            <p:ph idx="8" type="body"/>
          </p:nvPr>
        </p:nvSpPr>
        <p:spPr>
          <a:xfrm>
            <a:off x="4552127" y="10469971"/>
            <a:ext cx="3776870" cy="7284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b="0" i="0" sz="2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75" name="Google Shape;475;p60"/>
          <p:cNvSpPr txBox="1"/>
          <p:nvPr>
            <p:ph idx="9" type="body"/>
          </p:nvPr>
        </p:nvSpPr>
        <p:spPr>
          <a:xfrm>
            <a:off x="12026353" y="10469971"/>
            <a:ext cx="3776870" cy="7284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b="0" i="0" sz="2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76" name="Google Shape;476;p60"/>
          <p:cNvSpPr txBox="1"/>
          <p:nvPr>
            <p:ph idx="13" type="body"/>
          </p:nvPr>
        </p:nvSpPr>
        <p:spPr>
          <a:xfrm>
            <a:off x="19580092" y="10469971"/>
            <a:ext cx="3776870" cy="7284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b="0" i="0" sz="2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77" name="Google Shape;477;p60"/>
          <p:cNvSpPr/>
          <p:nvPr>
            <p:ph idx="14" type="pic"/>
          </p:nvPr>
        </p:nvSpPr>
        <p:spPr>
          <a:xfrm>
            <a:off x="4572004" y="4770782"/>
            <a:ext cx="3737113" cy="5585791"/>
          </a:xfrm>
          <a:prstGeom prst="roundRect">
            <a:avLst>
              <a:gd fmla="val 8743" name="adj"/>
            </a:avLst>
          </a:prstGeom>
          <a:solidFill>
            <a:schemeClr val="dk1"/>
          </a:solidFill>
          <a:ln>
            <a:noFill/>
          </a:ln>
        </p:spPr>
      </p:sp>
      <p:sp>
        <p:nvSpPr>
          <p:cNvPr id="478" name="Google Shape;478;p60"/>
          <p:cNvSpPr/>
          <p:nvPr>
            <p:ph idx="15" type="pic"/>
          </p:nvPr>
        </p:nvSpPr>
        <p:spPr>
          <a:xfrm>
            <a:off x="12046230" y="4770782"/>
            <a:ext cx="3737113" cy="5585791"/>
          </a:xfrm>
          <a:prstGeom prst="roundRect">
            <a:avLst>
              <a:gd fmla="val 8743" name="adj"/>
            </a:avLst>
          </a:prstGeom>
          <a:solidFill>
            <a:schemeClr val="dk1"/>
          </a:solidFill>
          <a:ln>
            <a:noFill/>
          </a:ln>
        </p:spPr>
      </p:sp>
      <p:sp>
        <p:nvSpPr>
          <p:cNvPr id="479" name="Google Shape;479;p60"/>
          <p:cNvSpPr/>
          <p:nvPr>
            <p:ph idx="16" type="pic"/>
          </p:nvPr>
        </p:nvSpPr>
        <p:spPr>
          <a:xfrm>
            <a:off x="19599969" y="4770782"/>
            <a:ext cx="3737113" cy="5585791"/>
          </a:xfrm>
          <a:prstGeom prst="roundRect">
            <a:avLst>
              <a:gd fmla="val 8743" name="adj"/>
            </a:avLst>
          </a:prstGeom>
          <a:solidFill>
            <a:schemeClr val="dk1"/>
          </a:solidFill>
          <a:ln>
            <a:noFill/>
          </a:ln>
        </p:spPr>
      </p:sp>
      <p:sp>
        <p:nvSpPr>
          <p:cNvPr id="480" name="Google Shape;480;p60"/>
          <p:cNvSpPr txBox="1"/>
          <p:nvPr>
            <p:ph idx="17" type="body"/>
          </p:nvPr>
        </p:nvSpPr>
        <p:spPr>
          <a:xfrm>
            <a:off x="8806074" y="5440771"/>
            <a:ext cx="3081126" cy="12134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81" name="Google Shape;481;p60"/>
          <p:cNvSpPr txBox="1"/>
          <p:nvPr>
            <p:ph idx="18" type="body"/>
          </p:nvPr>
        </p:nvSpPr>
        <p:spPr>
          <a:xfrm>
            <a:off x="16359814" y="5440771"/>
            <a:ext cx="3081126" cy="15981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6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6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7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7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8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8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9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9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6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6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7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7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8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8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9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9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6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XT + Destaque 1_2023">
  <p:cSld name="Conteúdos_TXT + Destaque 1_2023"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3" name="Google Shape;483;p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61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85" name="Google Shape;485;p61"/>
          <p:cNvSpPr txBox="1"/>
          <p:nvPr>
            <p:ph idx="1" type="body"/>
          </p:nvPr>
        </p:nvSpPr>
        <p:spPr>
          <a:xfrm>
            <a:off x="1478707" y="664021"/>
            <a:ext cx="10079587" cy="797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b="1" sz="5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86" name="Google Shape;486;p61"/>
          <p:cNvSpPr txBox="1"/>
          <p:nvPr>
            <p:ph idx="2" type="body"/>
          </p:nvPr>
        </p:nvSpPr>
        <p:spPr>
          <a:xfrm>
            <a:off x="1478711" y="1576539"/>
            <a:ext cx="10079583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87" name="Google Shape;487;p61"/>
          <p:cNvSpPr txBox="1"/>
          <p:nvPr>
            <p:ph idx="3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88" name="Google Shape;488;p61"/>
          <p:cNvSpPr txBox="1"/>
          <p:nvPr>
            <p:ph idx="4" type="body"/>
          </p:nvPr>
        </p:nvSpPr>
        <p:spPr>
          <a:xfrm>
            <a:off x="1478707" y="2897722"/>
            <a:ext cx="10079583" cy="28205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89" name="Google Shape;489;p61"/>
          <p:cNvSpPr txBox="1"/>
          <p:nvPr>
            <p:ph idx="5" type="body"/>
          </p:nvPr>
        </p:nvSpPr>
        <p:spPr>
          <a:xfrm>
            <a:off x="13250589" y="5693626"/>
            <a:ext cx="10079583" cy="3884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  <a:defRPr b="0" i="0" sz="4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8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8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8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8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8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8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8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8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8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>
        <p15:guide id="1" orient="horz" pos="6021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XT + Destaque 2_2023">
  <p:cSld name="Conteúdos_TXT + Destaque 2_2023">
    <p:bg>
      <p:bgPr>
        <a:solidFill>
          <a:schemeClr val="accent1"/>
        </a:solidFill>
      </p:bgPr>
    </p:bg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62"/>
          <p:cNvSpPr txBox="1"/>
          <p:nvPr>
            <p:ph idx="1" type="body"/>
          </p:nvPr>
        </p:nvSpPr>
        <p:spPr>
          <a:xfrm>
            <a:off x="1478707" y="664021"/>
            <a:ext cx="10079587" cy="797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b="1" sz="5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92" name="Google Shape;492;p62"/>
          <p:cNvSpPr txBox="1"/>
          <p:nvPr>
            <p:ph idx="2" type="body"/>
          </p:nvPr>
        </p:nvSpPr>
        <p:spPr>
          <a:xfrm>
            <a:off x="1478711" y="1576539"/>
            <a:ext cx="10079583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 b="0"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93" name="Google Shape;493;p62"/>
          <p:cNvSpPr txBox="1"/>
          <p:nvPr>
            <p:ph idx="3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i="0" sz="1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94" name="Google Shape;494;p62"/>
          <p:cNvSpPr txBox="1"/>
          <p:nvPr>
            <p:ph idx="4" type="body"/>
          </p:nvPr>
        </p:nvSpPr>
        <p:spPr>
          <a:xfrm>
            <a:off x="1478707" y="2897722"/>
            <a:ext cx="10079583" cy="28205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95" name="Google Shape;495;p62"/>
          <p:cNvSpPr txBox="1"/>
          <p:nvPr>
            <p:ph idx="5" type="body"/>
          </p:nvPr>
        </p:nvSpPr>
        <p:spPr>
          <a:xfrm>
            <a:off x="13250589" y="5693626"/>
            <a:ext cx="10079583" cy="3884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0" i="0" sz="4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9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9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9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9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9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9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9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9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49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>
        <p15:guide id="1" orient="horz" pos="6021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_2_2023">
  <p:cSld name="Agenda_2_2023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6"/>
          <p:cNvSpPr txBox="1"/>
          <p:nvPr>
            <p:ph idx="1" type="body"/>
          </p:nvPr>
        </p:nvSpPr>
        <p:spPr>
          <a:xfrm>
            <a:off x="1478707" y="2246582"/>
            <a:ext cx="6174423" cy="35548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500"/>
              <a:buNone/>
              <a:defRPr b="1" sz="8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54" name="Google Shape;54;p8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86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6" name="Google Shape;56;p86"/>
          <p:cNvSpPr txBox="1"/>
          <p:nvPr>
            <p:ph idx="2" type="body"/>
          </p:nvPr>
        </p:nvSpPr>
        <p:spPr>
          <a:xfrm>
            <a:off x="8626688" y="2127314"/>
            <a:ext cx="716095" cy="11297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500"/>
              <a:buNone/>
              <a:defRPr b="1" i="0" sz="75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7" name="Google Shape;57;p86"/>
          <p:cNvSpPr txBox="1"/>
          <p:nvPr>
            <p:ph idx="3" type="body"/>
          </p:nvPr>
        </p:nvSpPr>
        <p:spPr>
          <a:xfrm>
            <a:off x="8626688" y="3856722"/>
            <a:ext cx="716095" cy="11297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500"/>
              <a:buNone/>
              <a:defRPr b="1" i="0" sz="75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8" name="Google Shape;58;p86"/>
          <p:cNvSpPr txBox="1"/>
          <p:nvPr>
            <p:ph idx="4" type="body"/>
          </p:nvPr>
        </p:nvSpPr>
        <p:spPr>
          <a:xfrm>
            <a:off x="8626688" y="5591491"/>
            <a:ext cx="716095" cy="11297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500"/>
              <a:buNone/>
              <a:defRPr b="1" i="0" sz="75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9" name="Google Shape;59;p86"/>
          <p:cNvSpPr txBox="1"/>
          <p:nvPr>
            <p:ph idx="5" type="body"/>
          </p:nvPr>
        </p:nvSpPr>
        <p:spPr>
          <a:xfrm>
            <a:off x="8626688" y="7261265"/>
            <a:ext cx="716095" cy="11297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500"/>
              <a:buNone/>
              <a:defRPr b="1" i="0" sz="75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0" name="Google Shape;60;p86"/>
          <p:cNvSpPr txBox="1"/>
          <p:nvPr>
            <p:ph idx="6" type="body"/>
          </p:nvPr>
        </p:nvSpPr>
        <p:spPr>
          <a:xfrm>
            <a:off x="8626688" y="10998378"/>
            <a:ext cx="716095" cy="11297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500"/>
              <a:buNone/>
              <a:defRPr b="1" i="0" sz="75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1" name="Google Shape;61;p86"/>
          <p:cNvSpPr txBox="1"/>
          <p:nvPr>
            <p:ph idx="7" type="body"/>
          </p:nvPr>
        </p:nvSpPr>
        <p:spPr>
          <a:xfrm>
            <a:off x="9549778" y="2552487"/>
            <a:ext cx="12614483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None/>
              <a:defRPr b="1" i="0" sz="3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2" name="Google Shape;62;p86"/>
          <p:cNvSpPr txBox="1"/>
          <p:nvPr>
            <p:ph idx="8" type="body"/>
          </p:nvPr>
        </p:nvSpPr>
        <p:spPr>
          <a:xfrm>
            <a:off x="9549778" y="4281895"/>
            <a:ext cx="12614483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None/>
              <a:defRPr b="1" i="0" sz="3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3" name="Google Shape;63;p86"/>
          <p:cNvSpPr txBox="1"/>
          <p:nvPr>
            <p:ph idx="9" type="body"/>
          </p:nvPr>
        </p:nvSpPr>
        <p:spPr>
          <a:xfrm>
            <a:off x="9549778" y="6001365"/>
            <a:ext cx="12614483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None/>
              <a:defRPr b="1" i="0" sz="3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4" name="Google Shape;64;p86"/>
          <p:cNvSpPr txBox="1"/>
          <p:nvPr>
            <p:ph idx="13" type="body"/>
          </p:nvPr>
        </p:nvSpPr>
        <p:spPr>
          <a:xfrm>
            <a:off x="9549778" y="7720835"/>
            <a:ext cx="12614483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None/>
              <a:defRPr b="1" i="0" sz="3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5" name="Google Shape;65;p86"/>
          <p:cNvSpPr txBox="1"/>
          <p:nvPr>
            <p:ph idx="14" type="body"/>
          </p:nvPr>
        </p:nvSpPr>
        <p:spPr>
          <a:xfrm>
            <a:off x="9549778" y="11398314"/>
            <a:ext cx="12614483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None/>
              <a:defRPr b="1" i="0" sz="3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6" name="Google Shape;66;p86"/>
          <p:cNvSpPr txBox="1"/>
          <p:nvPr>
            <p:ph idx="15" type="body"/>
          </p:nvPr>
        </p:nvSpPr>
        <p:spPr>
          <a:xfrm>
            <a:off x="10373498" y="8390998"/>
            <a:ext cx="11790764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b="1" i="0" sz="3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7" name="Google Shape;67;p86"/>
          <p:cNvSpPr txBox="1"/>
          <p:nvPr>
            <p:ph idx="16" type="body"/>
          </p:nvPr>
        </p:nvSpPr>
        <p:spPr>
          <a:xfrm>
            <a:off x="10373498" y="9464424"/>
            <a:ext cx="11790764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b="1" i="0" sz="3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8" name="Google Shape;68;p86"/>
          <p:cNvSpPr txBox="1"/>
          <p:nvPr>
            <p:ph idx="17" type="body"/>
          </p:nvPr>
        </p:nvSpPr>
        <p:spPr>
          <a:xfrm>
            <a:off x="10373498" y="8929169"/>
            <a:ext cx="11790764" cy="34828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9" name="Google Shape;69;p86"/>
          <p:cNvSpPr txBox="1"/>
          <p:nvPr>
            <p:ph idx="18" type="body"/>
          </p:nvPr>
        </p:nvSpPr>
        <p:spPr>
          <a:xfrm>
            <a:off x="10373498" y="10002595"/>
            <a:ext cx="11790764" cy="34828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XT + Big Numbers_2023">
  <p:cSld name="Conteúdos_TXT + Big Numbers_2023"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63"/>
          <p:cNvSpPr txBox="1"/>
          <p:nvPr>
            <p:ph idx="1" type="body"/>
          </p:nvPr>
        </p:nvSpPr>
        <p:spPr>
          <a:xfrm>
            <a:off x="1478707" y="664021"/>
            <a:ext cx="10079587" cy="797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b="1" sz="5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98" name="Google Shape;498;p63"/>
          <p:cNvSpPr txBox="1"/>
          <p:nvPr>
            <p:ph idx="2" type="body"/>
          </p:nvPr>
        </p:nvSpPr>
        <p:spPr>
          <a:xfrm>
            <a:off x="1478711" y="1576539"/>
            <a:ext cx="10079583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499" name="Google Shape;499;p63"/>
          <p:cNvSpPr txBox="1"/>
          <p:nvPr>
            <p:ph idx="3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00" name="Google Shape;500;p63"/>
          <p:cNvSpPr txBox="1"/>
          <p:nvPr>
            <p:ph idx="4" type="body"/>
          </p:nvPr>
        </p:nvSpPr>
        <p:spPr>
          <a:xfrm>
            <a:off x="1478707" y="2897722"/>
            <a:ext cx="10079583" cy="28205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01" name="Google Shape;501;p63"/>
          <p:cNvSpPr txBox="1"/>
          <p:nvPr>
            <p:ph idx="5" type="body"/>
          </p:nvPr>
        </p:nvSpPr>
        <p:spPr>
          <a:xfrm>
            <a:off x="13250589" y="10206642"/>
            <a:ext cx="10079583" cy="19609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0" i="0" sz="4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502" name="Google Shape;502;p6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Google Shape;503;p63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04" name="Google Shape;504;p63"/>
          <p:cNvSpPr txBox="1"/>
          <p:nvPr>
            <p:ph idx="6" type="body"/>
          </p:nvPr>
        </p:nvSpPr>
        <p:spPr>
          <a:xfrm>
            <a:off x="17191142" y="5181903"/>
            <a:ext cx="2011258" cy="12134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i="0" sz="2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05" name="Google Shape;505;p63"/>
          <p:cNvSpPr txBox="1"/>
          <p:nvPr>
            <p:ph idx="7" type="body"/>
          </p:nvPr>
        </p:nvSpPr>
        <p:spPr>
          <a:xfrm>
            <a:off x="20789158" y="5181903"/>
            <a:ext cx="2011258" cy="8287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i="0" sz="2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06" name="Google Shape;506;p63"/>
          <p:cNvSpPr txBox="1"/>
          <p:nvPr>
            <p:ph idx="8" type="body"/>
          </p:nvPr>
        </p:nvSpPr>
        <p:spPr>
          <a:xfrm>
            <a:off x="20789158" y="6659011"/>
            <a:ext cx="2011258" cy="8287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i="0" sz="2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6021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IMG Grande_2023">
  <p:cSld name="Conteúdos_IMG Grande_2023">
    <p:bg>
      <p:bgPr>
        <a:solidFill>
          <a:schemeClr val="lt1"/>
        </a:solidFill>
      </p:bgPr>
    </p:bg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8" name="Google Shape;508;p6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509" name="Google Shape;509;p64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10" name="Google Shape;510;p64"/>
          <p:cNvSpPr txBox="1"/>
          <p:nvPr>
            <p:ph idx="1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11" name="Google Shape;511;p64"/>
          <p:cNvSpPr txBox="1"/>
          <p:nvPr>
            <p:ph idx="2" type="body"/>
          </p:nvPr>
        </p:nvSpPr>
        <p:spPr>
          <a:xfrm>
            <a:off x="1478707" y="664021"/>
            <a:ext cx="10079587" cy="797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b="1" sz="5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12" name="Google Shape;512;p64"/>
          <p:cNvSpPr txBox="1"/>
          <p:nvPr>
            <p:ph idx="3" type="body"/>
          </p:nvPr>
        </p:nvSpPr>
        <p:spPr>
          <a:xfrm>
            <a:off x="1478711" y="1576539"/>
            <a:ext cx="9036889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13" name="Google Shape;513;p64"/>
          <p:cNvSpPr txBox="1"/>
          <p:nvPr>
            <p:ph idx="4" type="body"/>
          </p:nvPr>
        </p:nvSpPr>
        <p:spPr>
          <a:xfrm>
            <a:off x="1478707" y="2897722"/>
            <a:ext cx="9036893" cy="28205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14" name="Google Shape;514;p64"/>
          <p:cNvSpPr/>
          <p:nvPr>
            <p:ph idx="5" type="pic"/>
          </p:nvPr>
        </p:nvSpPr>
        <p:spPr>
          <a:xfrm>
            <a:off x="11482479" y="1727828"/>
            <a:ext cx="12463200" cy="10753200"/>
          </a:xfrm>
          <a:prstGeom prst="roundRect">
            <a:avLst>
              <a:gd fmla="val 4457" name="adj"/>
            </a:avLst>
          </a:prstGeom>
          <a:solidFill>
            <a:schemeClr val="dk1"/>
          </a:solidFill>
          <a:ln>
            <a:noFill/>
          </a:ln>
        </p:spPr>
      </p:sp>
      <p:sp>
        <p:nvSpPr>
          <p:cNvPr id="515" name="Google Shape;515;p64"/>
          <p:cNvSpPr txBox="1"/>
          <p:nvPr>
            <p:ph idx="6" type="body"/>
          </p:nvPr>
        </p:nvSpPr>
        <p:spPr>
          <a:xfrm>
            <a:off x="14224000" y="11014251"/>
            <a:ext cx="9086386" cy="9739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0" i="0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IMG Horizontal_2023">
  <p:cSld name="Conteúdos_IMG Horizontal_2023">
    <p:bg>
      <p:bgPr>
        <a:solidFill>
          <a:schemeClr val="lt1"/>
        </a:solidFill>
      </p:bgPr>
    </p:bg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65"/>
          <p:cNvSpPr/>
          <p:nvPr>
            <p:ph idx="2" type="pic"/>
          </p:nvPr>
        </p:nvSpPr>
        <p:spPr>
          <a:xfrm>
            <a:off x="-1" y="0"/>
            <a:ext cx="2438717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518" name="Google Shape;518;p6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519" name="Google Shape;519;p65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20" name="Google Shape;520;p65"/>
          <p:cNvSpPr txBox="1"/>
          <p:nvPr>
            <p:ph idx="1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21" name="Google Shape;521;p65"/>
          <p:cNvSpPr txBox="1"/>
          <p:nvPr>
            <p:ph idx="3" type="body"/>
          </p:nvPr>
        </p:nvSpPr>
        <p:spPr>
          <a:xfrm>
            <a:off x="5641973" y="3034782"/>
            <a:ext cx="13103225" cy="678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1" sz="4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22" name="Google Shape;522;p65"/>
          <p:cNvSpPr txBox="1"/>
          <p:nvPr>
            <p:ph idx="4" type="body"/>
          </p:nvPr>
        </p:nvSpPr>
        <p:spPr>
          <a:xfrm>
            <a:off x="5641973" y="3745161"/>
            <a:ext cx="13103225" cy="5122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0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23" name="Google Shape;523;p65"/>
          <p:cNvSpPr txBox="1"/>
          <p:nvPr>
            <p:ph idx="5" type="body"/>
          </p:nvPr>
        </p:nvSpPr>
        <p:spPr>
          <a:xfrm>
            <a:off x="2616123" y="9022812"/>
            <a:ext cx="5279902" cy="19829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24" name="Google Shape;524;p65"/>
          <p:cNvSpPr txBox="1"/>
          <p:nvPr/>
        </p:nvSpPr>
        <p:spPr>
          <a:xfrm>
            <a:off x="26318817" y="-1113183"/>
            <a:ext cx="184731" cy="4514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25" name="Google Shape;525;p65"/>
          <p:cNvSpPr txBox="1"/>
          <p:nvPr>
            <p:ph idx="6" type="body"/>
          </p:nvPr>
        </p:nvSpPr>
        <p:spPr>
          <a:xfrm>
            <a:off x="9553636" y="9022812"/>
            <a:ext cx="5279902" cy="19829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26" name="Google Shape;526;p65"/>
          <p:cNvSpPr txBox="1"/>
          <p:nvPr>
            <p:ph idx="7" type="body"/>
          </p:nvPr>
        </p:nvSpPr>
        <p:spPr>
          <a:xfrm>
            <a:off x="16491149" y="9022812"/>
            <a:ext cx="5279902" cy="19829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2 IMGs_2023">
  <p:cSld name="Conteúdos_2 IMGs_2023">
    <p:bg>
      <p:bgPr>
        <a:solidFill>
          <a:schemeClr val="lt1"/>
        </a:solidFill>
      </p:bgPr>
    </p:bg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8" name="Google Shape;528;p6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p66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30" name="Google Shape;530;p66"/>
          <p:cNvSpPr txBox="1"/>
          <p:nvPr>
            <p:ph idx="1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31" name="Google Shape;531;p66"/>
          <p:cNvSpPr txBox="1"/>
          <p:nvPr>
            <p:ph idx="2" type="body"/>
          </p:nvPr>
        </p:nvSpPr>
        <p:spPr>
          <a:xfrm>
            <a:off x="1478707" y="664021"/>
            <a:ext cx="10079587" cy="797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b="1" sz="5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32" name="Google Shape;532;p66"/>
          <p:cNvSpPr txBox="1"/>
          <p:nvPr>
            <p:ph idx="3" type="body"/>
          </p:nvPr>
        </p:nvSpPr>
        <p:spPr>
          <a:xfrm>
            <a:off x="1478711" y="1576539"/>
            <a:ext cx="9036889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33" name="Google Shape;533;p66"/>
          <p:cNvSpPr txBox="1"/>
          <p:nvPr>
            <p:ph idx="4" type="body"/>
          </p:nvPr>
        </p:nvSpPr>
        <p:spPr>
          <a:xfrm>
            <a:off x="9442077" y="4558190"/>
            <a:ext cx="5515199" cy="27523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34" name="Google Shape;534;p66"/>
          <p:cNvSpPr/>
          <p:nvPr>
            <p:ph idx="5" type="pic"/>
          </p:nvPr>
        </p:nvSpPr>
        <p:spPr>
          <a:xfrm>
            <a:off x="1478708" y="3319200"/>
            <a:ext cx="7534800" cy="8204400"/>
          </a:xfrm>
          <a:prstGeom prst="roundRect">
            <a:avLst>
              <a:gd fmla="val 6851" name="adj"/>
            </a:avLst>
          </a:prstGeom>
          <a:solidFill>
            <a:schemeClr val="dk1"/>
          </a:solidFill>
          <a:ln>
            <a:noFill/>
          </a:ln>
        </p:spPr>
      </p:sp>
      <p:sp>
        <p:nvSpPr>
          <p:cNvPr id="535" name="Google Shape;535;p66"/>
          <p:cNvSpPr txBox="1"/>
          <p:nvPr>
            <p:ph idx="6" type="body"/>
          </p:nvPr>
        </p:nvSpPr>
        <p:spPr>
          <a:xfrm>
            <a:off x="10213246" y="8239236"/>
            <a:ext cx="5125459" cy="19829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36" name="Google Shape;536;p66"/>
          <p:cNvSpPr/>
          <p:nvPr>
            <p:ph idx="7" type="pic"/>
          </p:nvPr>
        </p:nvSpPr>
        <p:spPr>
          <a:xfrm>
            <a:off x="15775586" y="3319200"/>
            <a:ext cx="7534800" cy="8204400"/>
          </a:xfrm>
          <a:prstGeom prst="roundRect">
            <a:avLst>
              <a:gd fmla="val 6851" name="adj"/>
            </a:avLst>
          </a:prstGeom>
          <a:solidFill>
            <a:schemeClr val="dk1"/>
          </a:solidFill>
          <a:ln>
            <a:noFill/>
          </a:ln>
        </p:spPr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Boxes Comparativos_2023">
  <p:cSld name="Conteúdos_Boxes Comparativos_2023">
    <p:bg>
      <p:bgPr>
        <a:solidFill>
          <a:schemeClr val="lt1"/>
        </a:solidFill>
      </p:bgPr>
    </p:bg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67"/>
          <p:cNvSpPr txBox="1"/>
          <p:nvPr>
            <p:ph idx="1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539" name="Google Shape;539;p6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540" name="Google Shape;540;p67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41" name="Google Shape;541;p67"/>
          <p:cNvSpPr txBox="1"/>
          <p:nvPr>
            <p:ph idx="2" type="body"/>
          </p:nvPr>
        </p:nvSpPr>
        <p:spPr>
          <a:xfrm>
            <a:off x="7203490" y="604387"/>
            <a:ext cx="10079587" cy="797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b="1" sz="5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42" name="Google Shape;542;p67"/>
          <p:cNvSpPr txBox="1"/>
          <p:nvPr>
            <p:ph idx="3" type="body"/>
          </p:nvPr>
        </p:nvSpPr>
        <p:spPr>
          <a:xfrm>
            <a:off x="7203490" y="1479551"/>
            <a:ext cx="10079587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s Softwares_2023">
  <p:cSld name="Conteúdos_Telas Softwares_2023">
    <p:bg>
      <p:bgPr>
        <a:solidFill>
          <a:schemeClr val="lt1"/>
        </a:solidFill>
      </p:bgPr>
    </p:bg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68"/>
          <p:cNvSpPr txBox="1"/>
          <p:nvPr>
            <p:ph idx="1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545" name="Google Shape;545;p6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546" name="Google Shape;546;p68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47" name="Google Shape;547;p68"/>
          <p:cNvSpPr txBox="1"/>
          <p:nvPr>
            <p:ph idx="2" type="body"/>
          </p:nvPr>
        </p:nvSpPr>
        <p:spPr>
          <a:xfrm>
            <a:off x="1478707" y="664021"/>
            <a:ext cx="14878893" cy="797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b="1" sz="5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48" name="Google Shape;548;p68"/>
          <p:cNvSpPr txBox="1"/>
          <p:nvPr>
            <p:ph idx="3" type="body"/>
          </p:nvPr>
        </p:nvSpPr>
        <p:spPr>
          <a:xfrm>
            <a:off x="1478711" y="1576539"/>
            <a:ext cx="14243889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49" name="Google Shape;549;p68"/>
          <p:cNvSpPr txBox="1"/>
          <p:nvPr>
            <p:ph idx="4" type="body"/>
          </p:nvPr>
        </p:nvSpPr>
        <p:spPr>
          <a:xfrm>
            <a:off x="1478707" y="2897722"/>
            <a:ext cx="6039693" cy="18972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50" name="Google Shape;550;p68"/>
          <p:cNvSpPr/>
          <p:nvPr>
            <p:ph idx="5" type="pic"/>
          </p:nvPr>
        </p:nvSpPr>
        <p:spPr>
          <a:xfrm>
            <a:off x="8128000" y="2870200"/>
            <a:ext cx="15163799" cy="9474200"/>
          </a:xfrm>
          <a:prstGeom prst="roundRect">
            <a:avLst>
              <a:gd fmla="val 3653" name="adj"/>
            </a:avLst>
          </a:prstGeom>
          <a:solidFill>
            <a:schemeClr val="l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s Desktop_2023">
  <p:cSld name="Conteúdos_Telas Desktop_2023">
    <p:bg>
      <p:bgPr>
        <a:solidFill>
          <a:schemeClr val="lt1"/>
        </a:solidFill>
      </p:bgPr>
    </p:bg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69"/>
          <p:cNvSpPr txBox="1"/>
          <p:nvPr>
            <p:ph idx="1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553" name="Google Shape;553;p6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554" name="Google Shape;554;p69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55" name="Google Shape;555;p69"/>
          <p:cNvSpPr txBox="1"/>
          <p:nvPr>
            <p:ph idx="2" type="body"/>
          </p:nvPr>
        </p:nvSpPr>
        <p:spPr>
          <a:xfrm>
            <a:off x="1478707" y="664021"/>
            <a:ext cx="14878893" cy="797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b="1" sz="5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56" name="Google Shape;556;p69"/>
          <p:cNvSpPr txBox="1"/>
          <p:nvPr>
            <p:ph idx="3" type="body"/>
          </p:nvPr>
        </p:nvSpPr>
        <p:spPr>
          <a:xfrm>
            <a:off x="1478711" y="1576539"/>
            <a:ext cx="14243889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57" name="Google Shape;557;p69"/>
          <p:cNvSpPr txBox="1"/>
          <p:nvPr>
            <p:ph idx="4" type="body"/>
          </p:nvPr>
        </p:nvSpPr>
        <p:spPr>
          <a:xfrm>
            <a:off x="1478707" y="2897722"/>
            <a:ext cx="6039693" cy="18972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58" name="Google Shape;558;p69"/>
          <p:cNvSpPr/>
          <p:nvPr>
            <p:ph idx="5" type="pic"/>
          </p:nvPr>
        </p:nvSpPr>
        <p:spPr>
          <a:xfrm>
            <a:off x="8819910" y="3060862"/>
            <a:ext cx="13805908" cy="8623138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s Tablet_2023">
  <p:cSld name="Conteúdos_Telas Tablet_2023">
    <p:bg>
      <p:bgPr>
        <a:solidFill>
          <a:schemeClr val="lt1"/>
        </a:solidFill>
      </p:bgPr>
    </p:bg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70"/>
          <p:cNvSpPr txBox="1"/>
          <p:nvPr>
            <p:ph idx="1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561" name="Google Shape;561;p7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562" name="Google Shape;562;p70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63" name="Google Shape;563;p70"/>
          <p:cNvSpPr txBox="1"/>
          <p:nvPr>
            <p:ph idx="2" type="body"/>
          </p:nvPr>
        </p:nvSpPr>
        <p:spPr>
          <a:xfrm>
            <a:off x="1478707" y="664021"/>
            <a:ext cx="14878893" cy="797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b="1" sz="5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64" name="Google Shape;564;p70"/>
          <p:cNvSpPr txBox="1"/>
          <p:nvPr>
            <p:ph idx="3" type="body"/>
          </p:nvPr>
        </p:nvSpPr>
        <p:spPr>
          <a:xfrm>
            <a:off x="1478711" y="1576539"/>
            <a:ext cx="9513967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65" name="Google Shape;565;p70"/>
          <p:cNvSpPr txBox="1"/>
          <p:nvPr>
            <p:ph idx="4" type="body"/>
          </p:nvPr>
        </p:nvSpPr>
        <p:spPr>
          <a:xfrm>
            <a:off x="1478707" y="2741920"/>
            <a:ext cx="7716093" cy="14355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66" name="Google Shape;566;p70"/>
          <p:cNvSpPr/>
          <p:nvPr>
            <p:ph idx="5" type="pic"/>
          </p:nvPr>
        </p:nvSpPr>
        <p:spPr>
          <a:xfrm>
            <a:off x="12084908" y="2463114"/>
            <a:ext cx="5980670" cy="9568464"/>
          </a:xfrm>
          <a:prstGeom prst="roundRect">
            <a:avLst>
              <a:gd fmla="val 0" name="adj"/>
            </a:avLst>
          </a:prstGeom>
          <a:solidFill>
            <a:schemeClr val="accent3"/>
          </a:solidFill>
          <a:ln>
            <a:noFill/>
          </a:ln>
        </p:spPr>
      </p:sp>
      <p:sp>
        <p:nvSpPr>
          <p:cNvPr id="567" name="Google Shape;567;p70"/>
          <p:cNvSpPr/>
          <p:nvPr>
            <p:ph idx="6" type="pic"/>
          </p:nvPr>
        </p:nvSpPr>
        <p:spPr>
          <a:xfrm>
            <a:off x="19418631" y="2463114"/>
            <a:ext cx="5980670" cy="9568464"/>
          </a:xfrm>
          <a:prstGeom prst="roundRect">
            <a:avLst>
              <a:gd fmla="val 0" name="adj"/>
            </a:avLst>
          </a:prstGeom>
          <a:solidFill>
            <a:schemeClr val="accent3"/>
          </a:solidFill>
          <a:ln>
            <a:noFill/>
          </a:ln>
        </p:spPr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s Celular_2023">
  <p:cSld name="Conteúdos_Telas Celular_2023">
    <p:bg>
      <p:bgPr>
        <a:solidFill>
          <a:schemeClr val="lt1"/>
        </a:solidFill>
      </p:bgPr>
    </p:bg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71"/>
          <p:cNvSpPr txBox="1"/>
          <p:nvPr>
            <p:ph idx="1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570" name="Google Shape;570;p7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571" name="Google Shape;571;p71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72" name="Google Shape;572;p71"/>
          <p:cNvSpPr txBox="1"/>
          <p:nvPr>
            <p:ph idx="2" type="body"/>
          </p:nvPr>
        </p:nvSpPr>
        <p:spPr>
          <a:xfrm>
            <a:off x="1478707" y="664021"/>
            <a:ext cx="14878893" cy="797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b="1" sz="5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73" name="Google Shape;573;p71"/>
          <p:cNvSpPr txBox="1"/>
          <p:nvPr>
            <p:ph idx="3" type="body"/>
          </p:nvPr>
        </p:nvSpPr>
        <p:spPr>
          <a:xfrm>
            <a:off x="1478711" y="1576539"/>
            <a:ext cx="9513967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74" name="Google Shape;574;p71"/>
          <p:cNvSpPr txBox="1"/>
          <p:nvPr>
            <p:ph idx="4" type="body"/>
          </p:nvPr>
        </p:nvSpPr>
        <p:spPr>
          <a:xfrm>
            <a:off x="1478707" y="2741920"/>
            <a:ext cx="7716093" cy="14355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75" name="Google Shape;575;p71"/>
          <p:cNvSpPr/>
          <p:nvPr>
            <p:ph idx="5" type="pic"/>
          </p:nvPr>
        </p:nvSpPr>
        <p:spPr>
          <a:xfrm>
            <a:off x="12084908" y="2848132"/>
            <a:ext cx="4479223" cy="9743606"/>
          </a:xfrm>
          <a:prstGeom prst="roundRect">
            <a:avLst>
              <a:gd fmla="val 13721" name="adj"/>
            </a:avLst>
          </a:prstGeom>
          <a:solidFill>
            <a:schemeClr val="lt2"/>
          </a:solidFill>
          <a:ln>
            <a:noFill/>
          </a:ln>
        </p:spPr>
      </p:sp>
      <p:sp>
        <p:nvSpPr>
          <p:cNvPr id="576" name="Google Shape;576;p71"/>
          <p:cNvSpPr/>
          <p:nvPr>
            <p:ph idx="6" type="pic"/>
          </p:nvPr>
        </p:nvSpPr>
        <p:spPr>
          <a:xfrm>
            <a:off x="17466377" y="2848132"/>
            <a:ext cx="4479223" cy="9743606"/>
          </a:xfrm>
          <a:prstGeom prst="roundRect">
            <a:avLst>
              <a:gd fmla="val 13721" name="adj"/>
            </a:avLst>
          </a:prstGeom>
          <a:solidFill>
            <a:schemeClr val="lt2"/>
          </a:solidFill>
          <a:ln>
            <a:noFill/>
          </a:ln>
        </p:spPr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s Pack Devices_2023">
  <p:cSld name="Conteúdos_Telas Pack Devices_2023">
    <p:bg>
      <p:bgPr>
        <a:solidFill>
          <a:schemeClr val="lt1"/>
        </a:solidFill>
      </p:bgPr>
    </p:bg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72"/>
          <p:cNvSpPr txBox="1"/>
          <p:nvPr>
            <p:ph idx="1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579" name="Google Shape;579;p7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580" name="Google Shape;580;p72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81" name="Google Shape;581;p72"/>
          <p:cNvSpPr txBox="1"/>
          <p:nvPr>
            <p:ph idx="2" type="body"/>
          </p:nvPr>
        </p:nvSpPr>
        <p:spPr>
          <a:xfrm>
            <a:off x="1478707" y="664021"/>
            <a:ext cx="14878893" cy="797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b="1" sz="5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82" name="Google Shape;582;p72"/>
          <p:cNvSpPr txBox="1"/>
          <p:nvPr>
            <p:ph idx="3" type="body"/>
          </p:nvPr>
        </p:nvSpPr>
        <p:spPr>
          <a:xfrm>
            <a:off x="1478711" y="1576539"/>
            <a:ext cx="9513967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83" name="Google Shape;583;p72"/>
          <p:cNvSpPr txBox="1"/>
          <p:nvPr>
            <p:ph idx="4" type="body"/>
          </p:nvPr>
        </p:nvSpPr>
        <p:spPr>
          <a:xfrm>
            <a:off x="1478707" y="2741920"/>
            <a:ext cx="10606201" cy="9739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84" name="Google Shape;584;p72"/>
          <p:cNvSpPr/>
          <p:nvPr>
            <p:ph idx="5" type="pic"/>
          </p:nvPr>
        </p:nvSpPr>
        <p:spPr>
          <a:xfrm>
            <a:off x="6847023" y="6334897"/>
            <a:ext cx="2824768" cy="6137190"/>
          </a:xfrm>
          <a:prstGeom prst="roundRect">
            <a:avLst>
              <a:gd fmla="val 13429" name="adj"/>
            </a:avLst>
          </a:prstGeom>
          <a:solidFill>
            <a:schemeClr val="accent4"/>
          </a:solidFill>
          <a:ln>
            <a:noFill/>
          </a:ln>
        </p:spPr>
      </p:sp>
      <p:sp>
        <p:nvSpPr>
          <p:cNvPr id="585" name="Google Shape;585;p72"/>
          <p:cNvSpPr/>
          <p:nvPr>
            <p:ph idx="6" type="pic"/>
          </p:nvPr>
        </p:nvSpPr>
        <p:spPr>
          <a:xfrm>
            <a:off x="9942168" y="5661212"/>
            <a:ext cx="10339239" cy="6457865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</p:sp>
      <p:sp>
        <p:nvSpPr>
          <p:cNvPr id="586" name="Google Shape;586;p72"/>
          <p:cNvSpPr/>
          <p:nvPr>
            <p:ph idx="7" type="pic"/>
          </p:nvPr>
        </p:nvSpPr>
        <p:spPr>
          <a:xfrm>
            <a:off x="18518659" y="4720280"/>
            <a:ext cx="4629665" cy="7398797"/>
          </a:xfrm>
          <a:prstGeom prst="roundRect">
            <a:avLst>
              <a:gd fmla="val 0" name="adj"/>
            </a:avLst>
          </a:prstGeom>
          <a:solidFill>
            <a:schemeClr val="accent3"/>
          </a:solidFill>
          <a:ln>
            <a:noFill/>
          </a:ln>
        </p:spPr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_3_2023">
  <p:cSld name="Agenda_3_2023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87"/>
          <p:cNvSpPr txBox="1"/>
          <p:nvPr>
            <p:ph idx="1" type="body"/>
          </p:nvPr>
        </p:nvSpPr>
        <p:spPr>
          <a:xfrm>
            <a:off x="1478707" y="429561"/>
            <a:ext cx="19433223" cy="1118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None/>
              <a:defRPr b="1" sz="7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72" name="Google Shape;72;p87"/>
          <p:cNvSpPr txBox="1"/>
          <p:nvPr>
            <p:ph idx="2" type="body"/>
          </p:nvPr>
        </p:nvSpPr>
        <p:spPr>
          <a:xfrm>
            <a:off x="1478711" y="1657963"/>
            <a:ext cx="19433219" cy="6785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42857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b="0" sz="35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73" name="Google Shape;73;p8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87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5" name="Google Shape;75;p87"/>
          <p:cNvSpPr txBox="1"/>
          <p:nvPr>
            <p:ph idx="3" type="body"/>
          </p:nvPr>
        </p:nvSpPr>
        <p:spPr>
          <a:xfrm>
            <a:off x="4171767" y="4159850"/>
            <a:ext cx="5685465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800"/>
              <a:buNone/>
              <a:defRPr b="1" i="0" sz="3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76" name="Google Shape;76;p87"/>
          <p:cNvSpPr txBox="1"/>
          <p:nvPr>
            <p:ph idx="4" type="body"/>
          </p:nvPr>
        </p:nvSpPr>
        <p:spPr>
          <a:xfrm>
            <a:off x="4169768" y="4682018"/>
            <a:ext cx="5685465" cy="7893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77" name="Google Shape;77;p87"/>
          <p:cNvSpPr txBox="1"/>
          <p:nvPr>
            <p:ph idx="5" type="body"/>
          </p:nvPr>
        </p:nvSpPr>
        <p:spPr>
          <a:xfrm>
            <a:off x="12716160" y="4159850"/>
            <a:ext cx="5685465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800"/>
              <a:buNone/>
              <a:defRPr b="1" i="0" sz="3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78" name="Google Shape;78;p87"/>
          <p:cNvSpPr txBox="1"/>
          <p:nvPr>
            <p:ph idx="6" type="body"/>
          </p:nvPr>
        </p:nvSpPr>
        <p:spPr>
          <a:xfrm>
            <a:off x="12714161" y="4682018"/>
            <a:ext cx="5685465" cy="7893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79" name="Google Shape;79;p87"/>
          <p:cNvSpPr txBox="1"/>
          <p:nvPr>
            <p:ph idx="7" type="body"/>
          </p:nvPr>
        </p:nvSpPr>
        <p:spPr>
          <a:xfrm>
            <a:off x="8309053" y="7322775"/>
            <a:ext cx="5685465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800"/>
              <a:buNone/>
              <a:defRPr b="1" i="0" sz="3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80" name="Google Shape;80;p87"/>
          <p:cNvSpPr txBox="1"/>
          <p:nvPr>
            <p:ph idx="8" type="body"/>
          </p:nvPr>
        </p:nvSpPr>
        <p:spPr>
          <a:xfrm>
            <a:off x="8307054" y="7844943"/>
            <a:ext cx="5685465" cy="7893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81" name="Google Shape;81;p87"/>
          <p:cNvSpPr txBox="1"/>
          <p:nvPr>
            <p:ph idx="9" type="body"/>
          </p:nvPr>
        </p:nvSpPr>
        <p:spPr>
          <a:xfrm>
            <a:off x="16838456" y="7322775"/>
            <a:ext cx="5685465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800"/>
              <a:buNone/>
              <a:defRPr b="1" i="0" sz="3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82" name="Google Shape;82;p87"/>
          <p:cNvSpPr txBox="1"/>
          <p:nvPr>
            <p:ph idx="13" type="body"/>
          </p:nvPr>
        </p:nvSpPr>
        <p:spPr>
          <a:xfrm>
            <a:off x="16836457" y="7844943"/>
            <a:ext cx="5685465" cy="7893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83" name="Google Shape;83;p87"/>
          <p:cNvSpPr txBox="1"/>
          <p:nvPr>
            <p:ph idx="14" type="body"/>
          </p:nvPr>
        </p:nvSpPr>
        <p:spPr>
          <a:xfrm>
            <a:off x="4261708" y="10545659"/>
            <a:ext cx="5685465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800"/>
              <a:buNone/>
              <a:defRPr b="1" i="0" sz="3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84" name="Google Shape;84;p87"/>
          <p:cNvSpPr txBox="1"/>
          <p:nvPr>
            <p:ph idx="15" type="body"/>
          </p:nvPr>
        </p:nvSpPr>
        <p:spPr>
          <a:xfrm>
            <a:off x="4259709" y="11067827"/>
            <a:ext cx="5685465" cy="7893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85" name="Google Shape;85;p87"/>
          <p:cNvSpPr txBox="1"/>
          <p:nvPr>
            <p:ph idx="16" type="body"/>
          </p:nvPr>
        </p:nvSpPr>
        <p:spPr>
          <a:xfrm>
            <a:off x="12776121" y="10941962"/>
            <a:ext cx="5685465" cy="488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800"/>
              <a:buNone/>
              <a:defRPr b="1" i="0" sz="3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86" name="Google Shape;86;p87"/>
          <p:cNvSpPr txBox="1"/>
          <p:nvPr>
            <p:ph idx="17" type="body"/>
          </p:nvPr>
        </p:nvSpPr>
        <p:spPr>
          <a:xfrm>
            <a:off x="12774122" y="11464131"/>
            <a:ext cx="5685465" cy="393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abela 1_2023">
  <p:cSld name="Conteúdos_Tabela 1_2023">
    <p:bg>
      <p:bgPr>
        <a:solidFill>
          <a:schemeClr val="lt1"/>
        </a:solidFill>
      </p:bgPr>
    </p:bg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73"/>
          <p:cNvSpPr txBox="1"/>
          <p:nvPr>
            <p:ph idx="1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589" name="Google Shape;589;p7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590" name="Google Shape;590;p73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91" name="Google Shape;591;p73"/>
          <p:cNvSpPr txBox="1"/>
          <p:nvPr>
            <p:ph idx="2" type="body"/>
          </p:nvPr>
        </p:nvSpPr>
        <p:spPr>
          <a:xfrm>
            <a:off x="1478707" y="405226"/>
            <a:ext cx="20511818" cy="1118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None/>
              <a:defRPr b="1" sz="7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None/>
              <a:defRPr sz="75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92" name="Google Shape;592;p73"/>
          <p:cNvSpPr txBox="1"/>
          <p:nvPr>
            <p:ph idx="3" type="body"/>
          </p:nvPr>
        </p:nvSpPr>
        <p:spPr>
          <a:xfrm>
            <a:off x="1478711" y="1645551"/>
            <a:ext cx="20511814" cy="682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  <a:defRPr b="0" sz="4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93" name="Google Shape;593;p73"/>
          <p:cNvSpPr txBox="1"/>
          <p:nvPr>
            <p:ph idx="4" type="body"/>
          </p:nvPr>
        </p:nvSpPr>
        <p:spPr>
          <a:xfrm>
            <a:off x="7663047" y="3519534"/>
            <a:ext cx="15280807" cy="12840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94" name="Google Shape;594;p73"/>
          <p:cNvSpPr txBox="1"/>
          <p:nvPr>
            <p:ph idx="5" type="body"/>
          </p:nvPr>
        </p:nvSpPr>
        <p:spPr>
          <a:xfrm>
            <a:off x="7663047" y="5883172"/>
            <a:ext cx="15280807" cy="12840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95" name="Google Shape;595;p73"/>
          <p:cNvSpPr txBox="1"/>
          <p:nvPr>
            <p:ph idx="6" type="body"/>
          </p:nvPr>
        </p:nvSpPr>
        <p:spPr>
          <a:xfrm>
            <a:off x="7663047" y="8229557"/>
            <a:ext cx="15280807" cy="12840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96" name="Google Shape;596;p73"/>
          <p:cNvSpPr txBox="1"/>
          <p:nvPr>
            <p:ph idx="7" type="body"/>
          </p:nvPr>
        </p:nvSpPr>
        <p:spPr>
          <a:xfrm>
            <a:off x="7663047" y="10792903"/>
            <a:ext cx="15280807" cy="873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97" name="Google Shape;597;p73"/>
          <p:cNvSpPr txBox="1"/>
          <p:nvPr>
            <p:ph idx="8" type="body"/>
          </p:nvPr>
        </p:nvSpPr>
        <p:spPr>
          <a:xfrm>
            <a:off x="3050971" y="3519534"/>
            <a:ext cx="1567218" cy="528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None/>
              <a:defRPr b="1" sz="34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98" name="Google Shape;598;p73"/>
          <p:cNvSpPr txBox="1"/>
          <p:nvPr>
            <p:ph idx="9" type="body"/>
          </p:nvPr>
        </p:nvSpPr>
        <p:spPr>
          <a:xfrm>
            <a:off x="3050971" y="5727896"/>
            <a:ext cx="1567218" cy="528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None/>
              <a:defRPr b="1" sz="34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599" name="Google Shape;599;p73"/>
          <p:cNvSpPr txBox="1"/>
          <p:nvPr>
            <p:ph idx="13" type="body"/>
          </p:nvPr>
        </p:nvSpPr>
        <p:spPr>
          <a:xfrm>
            <a:off x="3050971" y="8367579"/>
            <a:ext cx="1567218" cy="528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None/>
              <a:defRPr b="1" sz="34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00" name="Google Shape;600;p73"/>
          <p:cNvSpPr txBox="1"/>
          <p:nvPr>
            <p:ph idx="14" type="body"/>
          </p:nvPr>
        </p:nvSpPr>
        <p:spPr>
          <a:xfrm>
            <a:off x="3050971" y="10575942"/>
            <a:ext cx="1567218" cy="528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None/>
              <a:defRPr b="1" sz="34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01" name="Google Shape;601;p73"/>
          <p:cNvSpPr txBox="1"/>
          <p:nvPr>
            <p:ph idx="15" type="body"/>
          </p:nvPr>
        </p:nvSpPr>
        <p:spPr>
          <a:xfrm>
            <a:off x="3050971" y="3930459"/>
            <a:ext cx="3334839" cy="9155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02" name="Google Shape;602;p73"/>
          <p:cNvSpPr txBox="1"/>
          <p:nvPr>
            <p:ph idx="16" type="body"/>
          </p:nvPr>
        </p:nvSpPr>
        <p:spPr>
          <a:xfrm>
            <a:off x="3050971" y="6148559"/>
            <a:ext cx="3334839" cy="11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03" name="Google Shape;603;p73"/>
          <p:cNvSpPr txBox="1"/>
          <p:nvPr>
            <p:ph idx="17" type="body"/>
          </p:nvPr>
        </p:nvSpPr>
        <p:spPr>
          <a:xfrm>
            <a:off x="3050971" y="8783909"/>
            <a:ext cx="3334839" cy="6334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04" name="Google Shape;604;p73"/>
          <p:cNvSpPr txBox="1"/>
          <p:nvPr>
            <p:ph idx="18" type="body"/>
          </p:nvPr>
        </p:nvSpPr>
        <p:spPr>
          <a:xfrm>
            <a:off x="3050971" y="10990099"/>
            <a:ext cx="3334839" cy="9155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abela 2_2023">
  <p:cSld name="Conteúdos_Tabela 2_2023">
    <p:bg>
      <p:bgPr>
        <a:solidFill>
          <a:schemeClr val="lt1"/>
        </a:solidFill>
      </p:bgPr>
    </p:bg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74"/>
          <p:cNvSpPr txBox="1"/>
          <p:nvPr>
            <p:ph idx="1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607" name="Google Shape;607;p7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608" name="Google Shape;608;p74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09" name="Google Shape;609;p74"/>
          <p:cNvSpPr txBox="1"/>
          <p:nvPr>
            <p:ph idx="2" type="body"/>
          </p:nvPr>
        </p:nvSpPr>
        <p:spPr>
          <a:xfrm>
            <a:off x="7203490" y="604387"/>
            <a:ext cx="10079587" cy="797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b="1" sz="5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10" name="Google Shape;610;p74"/>
          <p:cNvSpPr txBox="1"/>
          <p:nvPr>
            <p:ph idx="3" type="body"/>
          </p:nvPr>
        </p:nvSpPr>
        <p:spPr>
          <a:xfrm>
            <a:off x="7203490" y="1479551"/>
            <a:ext cx="10079587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abela 3_2023">
  <p:cSld name="Conteúdos_Tabela 3_2023">
    <p:bg>
      <p:bgPr>
        <a:solidFill>
          <a:schemeClr val="lt2"/>
        </a:solidFill>
      </p:bgPr>
    </p:bg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75"/>
          <p:cNvSpPr txBox="1"/>
          <p:nvPr>
            <p:ph idx="1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i="0" sz="1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613" name="Google Shape;613;p7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614" name="Google Shape;614;p75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15" name="Google Shape;615;p75"/>
          <p:cNvSpPr txBox="1"/>
          <p:nvPr>
            <p:ph idx="2" type="body"/>
          </p:nvPr>
        </p:nvSpPr>
        <p:spPr>
          <a:xfrm>
            <a:off x="1478707" y="435421"/>
            <a:ext cx="19857293" cy="1118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500"/>
              <a:buNone/>
              <a:defRPr b="1" sz="75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16" name="Google Shape;616;p75"/>
          <p:cNvSpPr txBox="1"/>
          <p:nvPr>
            <p:ph idx="3" type="body"/>
          </p:nvPr>
        </p:nvSpPr>
        <p:spPr>
          <a:xfrm>
            <a:off x="1478711" y="1652739"/>
            <a:ext cx="19857289" cy="682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0" sz="4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imeline 1_2023">
  <p:cSld name="Conteúdos_Timeline 1_2023">
    <p:bg>
      <p:bgPr>
        <a:solidFill>
          <a:schemeClr val="lt1"/>
        </a:solidFill>
      </p:bgPr>
    </p:bg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76"/>
          <p:cNvSpPr txBox="1"/>
          <p:nvPr>
            <p:ph idx="1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619" name="Google Shape;619;p7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620" name="Google Shape;620;p76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21" name="Google Shape;621;p76"/>
          <p:cNvSpPr txBox="1"/>
          <p:nvPr>
            <p:ph idx="2" type="body"/>
          </p:nvPr>
        </p:nvSpPr>
        <p:spPr>
          <a:xfrm>
            <a:off x="1478707" y="435421"/>
            <a:ext cx="19857293" cy="1118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None/>
              <a:defRPr b="1" sz="7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22" name="Google Shape;622;p76"/>
          <p:cNvSpPr txBox="1"/>
          <p:nvPr>
            <p:ph idx="3" type="body"/>
          </p:nvPr>
        </p:nvSpPr>
        <p:spPr>
          <a:xfrm>
            <a:off x="1478711" y="1652739"/>
            <a:ext cx="19857289" cy="682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  <a:defRPr b="0" sz="4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23" name="Google Shape;623;p76"/>
          <p:cNvSpPr txBox="1"/>
          <p:nvPr>
            <p:ph idx="4" type="body"/>
          </p:nvPr>
        </p:nvSpPr>
        <p:spPr>
          <a:xfrm>
            <a:off x="1037026" y="6614190"/>
            <a:ext cx="3592420" cy="15981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24" name="Google Shape;624;p76"/>
          <p:cNvSpPr txBox="1"/>
          <p:nvPr>
            <p:ph idx="5" type="body"/>
          </p:nvPr>
        </p:nvSpPr>
        <p:spPr>
          <a:xfrm>
            <a:off x="5880351" y="6614190"/>
            <a:ext cx="3510911" cy="15981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25" name="Google Shape;625;p76"/>
          <p:cNvSpPr txBox="1"/>
          <p:nvPr>
            <p:ph idx="6" type="body"/>
          </p:nvPr>
        </p:nvSpPr>
        <p:spPr>
          <a:xfrm>
            <a:off x="10714356" y="6614190"/>
            <a:ext cx="3768975" cy="19829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26" name="Google Shape;626;p76"/>
          <p:cNvSpPr txBox="1"/>
          <p:nvPr>
            <p:ph idx="7" type="body"/>
          </p:nvPr>
        </p:nvSpPr>
        <p:spPr>
          <a:xfrm>
            <a:off x="15615477" y="6614190"/>
            <a:ext cx="3768975" cy="15981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27" name="Google Shape;627;p76"/>
          <p:cNvSpPr txBox="1"/>
          <p:nvPr>
            <p:ph idx="8" type="body"/>
          </p:nvPr>
        </p:nvSpPr>
        <p:spPr>
          <a:xfrm>
            <a:off x="20278304" y="6614190"/>
            <a:ext cx="3768975" cy="15981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imeline 2_2023">
  <p:cSld name="Conteúdos_Timeline 2_2023">
    <p:bg>
      <p:bgPr>
        <a:solidFill>
          <a:schemeClr val="lt1"/>
        </a:solidFill>
      </p:bgPr>
    </p:bg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77"/>
          <p:cNvSpPr txBox="1"/>
          <p:nvPr>
            <p:ph idx="1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630" name="Google Shape;630;p7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631" name="Google Shape;631;p77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32" name="Google Shape;632;p77"/>
          <p:cNvSpPr txBox="1"/>
          <p:nvPr>
            <p:ph idx="2" type="body"/>
          </p:nvPr>
        </p:nvSpPr>
        <p:spPr>
          <a:xfrm>
            <a:off x="2264941" y="1298475"/>
            <a:ext cx="19857293" cy="1118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None/>
              <a:defRPr b="1" sz="7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33" name="Google Shape;633;p77"/>
          <p:cNvSpPr txBox="1"/>
          <p:nvPr>
            <p:ph idx="3" type="body"/>
          </p:nvPr>
        </p:nvSpPr>
        <p:spPr>
          <a:xfrm>
            <a:off x="2264943" y="2515793"/>
            <a:ext cx="19857289" cy="682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  <a:defRPr b="0" sz="4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34" name="Google Shape;634;p77"/>
          <p:cNvSpPr txBox="1"/>
          <p:nvPr>
            <p:ph idx="4" type="body"/>
          </p:nvPr>
        </p:nvSpPr>
        <p:spPr>
          <a:xfrm>
            <a:off x="996685" y="6302356"/>
            <a:ext cx="3050880" cy="9155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35" name="Google Shape;635;p77"/>
          <p:cNvSpPr txBox="1"/>
          <p:nvPr>
            <p:ph idx="5" type="body"/>
          </p:nvPr>
        </p:nvSpPr>
        <p:spPr>
          <a:xfrm>
            <a:off x="4237426" y="4624503"/>
            <a:ext cx="3050880" cy="11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36" name="Google Shape;636;p77"/>
          <p:cNvSpPr txBox="1"/>
          <p:nvPr>
            <p:ph idx="6" type="body"/>
          </p:nvPr>
        </p:nvSpPr>
        <p:spPr>
          <a:xfrm>
            <a:off x="7476650" y="6302356"/>
            <a:ext cx="3050880" cy="9155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37" name="Google Shape;637;p77"/>
          <p:cNvSpPr txBox="1"/>
          <p:nvPr>
            <p:ph idx="7" type="body"/>
          </p:nvPr>
        </p:nvSpPr>
        <p:spPr>
          <a:xfrm>
            <a:off x="10714356" y="4624503"/>
            <a:ext cx="3050880" cy="11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38" name="Google Shape;638;p77"/>
          <p:cNvSpPr txBox="1"/>
          <p:nvPr>
            <p:ph idx="8" type="body"/>
          </p:nvPr>
        </p:nvSpPr>
        <p:spPr>
          <a:xfrm>
            <a:off x="13956615" y="6302356"/>
            <a:ext cx="3050880" cy="9155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39" name="Google Shape;639;p77"/>
          <p:cNvSpPr txBox="1"/>
          <p:nvPr>
            <p:ph idx="9" type="body"/>
          </p:nvPr>
        </p:nvSpPr>
        <p:spPr>
          <a:xfrm>
            <a:off x="17191286" y="4624503"/>
            <a:ext cx="3050880" cy="11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40" name="Google Shape;640;p77"/>
          <p:cNvSpPr txBox="1"/>
          <p:nvPr>
            <p:ph idx="13" type="body"/>
          </p:nvPr>
        </p:nvSpPr>
        <p:spPr>
          <a:xfrm>
            <a:off x="20436581" y="6302356"/>
            <a:ext cx="3050880" cy="9155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41" name="Google Shape;641;p77"/>
          <p:cNvSpPr txBox="1"/>
          <p:nvPr>
            <p:ph idx="14" type="body"/>
          </p:nvPr>
        </p:nvSpPr>
        <p:spPr>
          <a:xfrm>
            <a:off x="996685" y="5711132"/>
            <a:ext cx="3050880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1" i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42" name="Google Shape;642;p77"/>
          <p:cNvSpPr txBox="1"/>
          <p:nvPr>
            <p:ph idx="15" type="body"/>
          </p:nvPr>
        </p:nvSpPr>
        <p:spPr>
          <a:xfrm>
            <a:off x="7476650" y="5711132"/>
            <a:ext cx="3050880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1" i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43" name="Google Shape;643;p77"/>
          <p:cNvSpPr txBox="1"/>
          <p:nvPr>
            <p:ph idx="16" type="body"/>
          </p:nvPr>
        </p:nvSpPr>
        <p:spPr>
          <a:xfrm>
            <a:off x="13951303" y="5711132"/>
            <a:ext cx="3050880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1" i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44" name="Google Shape;644;p77"/>
          <p:cNvSpPr txBox="1"/>
          <p:nvPr>
            <p:ph idx="17" type="body"/>
          </p:nvPr>
        </p:nvSpPr>
        <p:spPr>
          <a:xfrm>
            <a:off x="20436581" y="5711132"/>
            <a:ext cx="3050880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1" i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45" name="Google Shape;645;p77"/>
          <p:cNvSpPr txBox="1"/>
          <p:nvPr>
            <p:ph idx="18" type="body"/>
          </p:nvPr>
        </p:nvSpPr>
        <p:spPr>
          <a:xfrm>
            <a:off x="17191286" y="3923046"/>
            <a:ext cx="3050880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1" i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46" name="Google Shape;646;p77"/>
          <p:cNvSpPr txBox="1"/>
          <p:nvPr>
            <p:ph idx="19" type="body"/>
          </p:nvPr>
        </p:nvSpPr>
        <p:spPr>
          <a:xfrm>
            <a:off x="10714356" y="3923046"/>
            <a:ext cx="3050880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1" i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47" name="Google Shape;647;p77"/>
          <p:cNvSpPr txBox="1"/>
          <p:nvPr>
            <p:ph idx="20" type="body"/>
          </p:nvPr>
        </p:nvSpPr>
        <p:spPr>
          <a:xfrm>
            <a:off x="4237426" y="3923046"/>
            <a:ext cx="3050880" cy="61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b="1" i="0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48" name="Google Shape;648;p77"/>
          <p:cNvSpPr txBox="1"/>
          <p:nvPr>
            <p:ph idx="21" type="body"/>
          </p:nvPr>
        </p:nvSpPr>
        <p:spPr>
          <a:xfrm>
            <a:off x="996685" y="11427155"/>
            <a:ext cx="3050880" cy="599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1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49" name="Google Shape;649;p77"/>
          <p:cNvSpPr txBox="1"/>
          <p:nvPr>
            <p:ph idx="22" type="body"/>
          </p:nvPr>
        </p:nvSpPr>
        <p:spPr>
          <a:xfrm>
            <a:off x="4236035" y="11427155"/>
            <a:ext cx="3050880" cy="599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1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50" name="Google Shape;650;p77"/>
          <p:cNvSpPr txBox="1"/>
          <p:nvPr>
            <p:ph idx="23" type="body"/>
          </p:nvPr>
        </p:nvSpPr>
        <p:spPr>
          <a:xfrm>
            <a:off x="7475385" y="11427155"/>
            <a:ext cx="3050880" cy="599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1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51" name="Google Shape;651;p77"/>
          <p:cNvSpPr txBox="1"/>
          <p:nvPr>
            <p:ph idx="24" type="body"/>
          </p:nvPr>
        </p:nvSpPr>
        <p:spPr>
          <a:xfrm>
            <a:off x="10714735" y="11427155"/>
            <a:ext cx="3050880" cy="599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1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52" name="Google Shape;652;p77"/>
          <p:cNvSpPr txBox="1"/>
          <p:nvPr>
            <p:ph idx="25" type="body"/>
          </p:nvPr>
        </p:nvSpPr>
        <p:spPr>
          <a:xfrm>
            <a:off x="13954085" y="11427155"/>
            <a:ext cx="3050880" cy="599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1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53" name="Google Shape;653;p77"/>
          <p:cNvSpPr txBox="1"/>
          <p:nvPr>
            <p:ph idx="26" type="body"/>
          </p:nvPr>
        </p:nvSpPr>
        <p:spPr>
          <a:xfrm>
            <a:off x="17193435" y="11427155"/>
            <a:ext cx="3050880" cy="599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1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54" name="Google Shape;654;p77"/>
          <p:cNvSpPr txBox="1"/>
          <p:nvPr>
            <p:ph idx="27" type="body"/>
          </p:nvPr>
        </p:nvSpPr>
        <p:spPr>
          <a:xfrm>
            <a:off x="20432786" y="11427155"/>
            <a:ext cx="3050880" cy="599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ctr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1" i="0" sz="2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Destaques Iconizados_2023">
  <p:cSld name="Conteúdos_Destaques Iconizados_2023">
    <p:bg>
      <p:bgPr>
        <a:solidFill>
          <a:schemeClr val="lt1"/>
        </a:solidFill>
      </p:bgPr>
    </p:bg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78"/>
          <p:cNvSpPr txBox="1"/>
          <p:nvPr>
            <p:ph idx="1" type="body"/>
          </p:nvPr>
        </p:nvSpPr>
        <p:spPr>
          <a:xfrm>
            <a:off x="1478708" y="12732228"/>
            <a:ext cx="6253351" cy="370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657" name="Google Shape;657;p7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78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59" name="Google Shape;659;p78"/>
          <p:cNvSpPr txBox="1"/>
          <p:nvPr>
            <p:ph idx="2" type="body"/>
          </p:nvPr>
        </p:nvSpPr>
        <p:spPr>
          <a:xfrm>
            <a:off x="1131235" y="8257904"/>
            <a:ext cx="2909241" cy="23262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60" name="Google Shape;660;p78"/>
          <p:cNvSpPr txBox="1"/>
          <p:nvPr>
            <p:ph idx="3" type="body"/>
          </p:nvPr>
        </p:nvSpPr>
        <p:spPr>
          <a:xfrm>
            <a:off x="1149523" y="5249959"/>
            <a:ext cx="3050880" cy="18973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 i="0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61" name="Google Shape;661;p78"/>
          <p:cNvSpPr txBox="1"/>
          <p:nvPr>
            <p:ph idx="4" type="body"/>
          </p:nvPr>
        </p:nvSpPr>
        <p:spPr>
          <a:xfrm>
            <a:off x="1478707" y="435421"/>
            <a:ext cx="19857293" cy="1118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None/>
              <a:defRPr b="1" sz="7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62" name="Google Shape;662;p78"/>
          <p:cNvSpPr txBox="1"/>
          <p:nvPr>
            <p:ph idx="5" type="body"/>
          </p:nvPr>
        </p:nvSpPr>
        <p:spPr>
          <a:xfrm>
            <a:off x="1478711" y="1652739"/>
            <a:ext cx="19857289" cy="682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  <a:defRPr b="0" sz="4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63" name="Google Shape;663;p78"/>
          <p:cNvSpPr txBox="1"/>
          <p:nvPr>
            <p:ph idx="6" type="body"/>
          </p:nvPr>
        </p:nvSpPr>
        <p:spPr>
          <a:xfrm>
            <a:off x="6014131" y="8257904"/>
            <a:ext cx="2909241" cy="23262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64" name="Google Shape;664;p78"/>
          <p:cNvSpPr txBox="1"/>
          <p:nvPr>
            <p:ph idx="7" type="body"/>
          </p:nvPr>
        </p:nvSpPr>
        <p:spPr>
          <a:xfrm>
            <a:off x="10897027" y="8257904"/>
            <a:ext cx="2909241" cy="23262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65" name="Google Shape;665;p78"/>
          <p:cNvSpPr txBox="1"/>
          <p:nvPr>
            <p:ph idx="8" type="body"/>
          </p:nvPr>
        </p:nvSpPr>
        <p:spPr>
          <a:xfrm>
            <a:off x="15779923" y="8257904"/>
            <a:ext cx="2909241" cy="23262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66" name="Google Shape;666;p78"/>
          <p:cNvSpPr txBox="1"/>
          <p:nvPr>
            <p:ph idx="9" type="body"/>
          </p:nvPr>
        </p:nvSpPr>
        <p:spPr>
          <a:xfrm>
            <a:off x="20662819" y="8257904"/>
            <a:ext cx="2909241" cy="23262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i="0" sz="1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67" name="Google Shape;667;p78"/>
          <p:cNvSpPr txBox="1"/>
          <p:nvPr>
            <p:ph idx="13" type="body"/>
          </p:nvPr>
        </p:nvSpPr>
        <p:spPr>
          <a:xfrm>
            <a:off x="6014131" y="5249959"/>
            <a:ext cx="3050880" cy="18973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 i="0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68" name="Google Shape;668;p78"/>
          <p:cNvSpPr txBox="1"/>
          <p:nvPr>
            <p:ph idx="14" type="body"/>
          </p:nvPr>
        </p:nvSpPr>
        <p:spPr>
          <a:xfrm>
            <a:off x="10897026" y="5249959"/>
            <a:ext cx="3257885" cy="18973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 i="0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69" name="Google Shape;669;p78"/>
          <p:cNvSpPr txBox="1"/>
          <p:nvPr>
            <p:ph idx="15" type="body"/>
          </p:nvPr>
        </p:nvSpPr>
        <p:spPr>
          <a:xfrm>
            <a:off x="15779922" y="5249959"/>
            <a:ext cx="3404190" cy="18973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 i="0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670" name="Google Shape;670;p78"/>
          <p:cNvSpPr txBox="1"/>
          <p:nvPr>
            <p:ph idx="16" type="body"/>
          </p:nvPr>
        </p:nvSpPr>
        <p:spPr>
          <a:xfrm>
            <a:off x="20681106" y="5249959"/>
            <a:ext cx="3404190" cy="18973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 i="0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Destaques Especiais_2023 1">
  <p:cSld name="Conteúdos_Destaques Especiais_2023_1">
    <p:bg>
      <p:bgPr>
        <a:solidFill>
          <a:schemeClr val="lt1"/>
        </a:solidFill>
      </p:bgPr>
    </p:bg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2" name="Google Shape;672;p7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673" name="Google Shape;673;p79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74" name="Google Shape;674;p79"/>
          <p:cNvSpPr txBox="1"/>
          <p:nvPr>
            <p:ph type="title"/>
          </p:nvPr>
        </p:nvSpPr>
        <p:spPr>
          <a:xfrm>
            <a:off x="1478707" y="664021"/>
            <a:ext cx="146613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5" name="Google Shape;675;p79"/>
          <p:cNvSpPr txBox="1"/>
          <p:nvPr>
            <p:ph idx="2"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6" name="Google Shape;676;p79"/>
          <p:cNvSpPr txBox="1"/>
          <p:nvPr>
            <p:ph idx="1" type="body"/>
          </p:nvPr>
        </p:nvSpPr>
        <p:spPr>
          <a:xfrm>
            <a:off x="1478688" y="2763900"/>
            <a:ext cx="10714800" cy="41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42857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42857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s Desktop_2023 1">
  <p:cSld name="Conteúdos_Telas Desktop_2023_1">
    <p:bg>
      <p:bgPr>
        <a:solidFill>
          <a:schemeClr val="lt1"/>
        </a:solidFill>
      </p:bgPr>
    </p:bg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8" name="Google Shape;678;p8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p80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80" name="Google Shape;680;p80"/>
          <p:cNvSpPr/>
          <p:nvPr>
            <p:ph idx="2" type="pic"/>
          </p:nvPr>
        </p:nvSpPr>
        <p:spPr>
          <a:xfrm>
            <a:off x="8819910" y="3060862"/>
            <a:ext cx="13806000" cy="86232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</p:sp>
      <p:sp>
        <p:nvSpPr>
          <p:cNvPr id="681" name="Google Shape;681;p80"/>
          <p:cNvSpPr txBox="1"/>
          <p:nvPr>
            <p:ph type="title"/>
          </p:nvPr>
        </p:nvSpPr>
        <p:spPr>
          <a:xfrm>
            <a:off x="1478707" y="664021"/>
            <a:ext cx="146613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2" name="Google Shape;682;p80"/>
          <p:cNvSpPr txBox="1"/>
          <p:nvPr>
            <p:ph idx="3" type="title"/>
          </p:nvPr>
        </p:nvSpPr>
        <p:spPr>
          <a:xfrm>
            <a:off x="1478700" y="1576539"/>
            <a:ext cx="14661300" cy="5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3" name="Google Shape;683;p80"/>
          <p:cNvSpPr txBox="1"/>
          <p:nvPr>
            <p:ph idx="1" type="body"/>
          </p:nvPr>
        </p:nvSpPr>
        <p:spPr>
          <a:xfrm>
            <a:off x="1478700" y="2897722"/>
            <a:ext cx="6039600" cy="3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42857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42857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84" name="Google Shape;684;p80"/>
          <p:cNvSpPr txBox="1"/>
          <p:nvPr>
            <p:ph idx="4"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inza">
  <p:cSld name="Conteúdo_Livre_Cinza"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81"/>
          <p:cNvSpPr txBox="1"/>
          <p:nvPr>
            <p:ph idx="1" type="body"/>
          </p:nvPr>
        </p:nvSpPr>
        <p:spPr>
          <a:xfrm>
            <a:off x="2061497" y="553324"/>
            <a:ext cx="199170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91400" spcFirstLastPara="1" rIns="91400" wrap="square" tIns="45675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925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925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925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925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925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925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87" name="Google Shape;687;p81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91400" spcFirstLastPara="1" rIns="91400" wrap="square" tIns="456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def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def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def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def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def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def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def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def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def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688" name="Google Shape;688;p8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719" cy="910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s Desktop_2023 2">
  <p:cSld name="Conteúdos_Telas Desktop_2023_2">
    <p:bg>
      <p:bgPr>
        <a:solidFill>
          <a:schemeClr val="lt1"/>
        </a:solidFill>
      </p:bgPr>
    </p:bg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0" name="Google Shape;690;p8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691" name="Google Shape;691;p82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92" name="Google Shape;692;p82"/>
          <p:cNvSpPr/>
          <p:nvPr>
            <p:ph idx="2" type="pic"/>
          </p:nvPr>
        </p:nvSpPr>
        <p:spPr>
          <a:xfrm>
            <a:off x="8819910" y="3060862"/>
            <a:ext cx="13806000" cy="86232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</p:sp>
      <p:sp>
        <p:nvSpPr>
          <p:cNvPr id="693" name="Google Shape;693;p82"/>
          <p:cNvSpPr txBox="1"/>
          <p:nvPr>
            <p:ph type="title"/>
          </p:nvPr>
        </p:nvSpPr>
        <p:spPr>
          <a:xfrm>
            <a:off x="1478707" y="664021"/>
            <a:ext cx="146613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4" name="Google Shape;694;p82"/>
          <p:cNvSpPr txBox="1"/>
          <p:nvPr>
            <p:ph idx="3" type="title"/>
          </p:nvPr>
        </p:nvSpPr>
        <p:spPr>
          <a:xfrm>
            <a:off x="1478700" y="1576539"/>
            <a:ext cx="14661300" cy="5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5" name="Google Shape;695;p82"/>
          <p:cNvSpPr txBox="1"/>
          <p:nvPr>
            <p:ph idx="1" type="body"/>
          </p:nvPr>
        </p:nvSpPr>
        <p:spPr>
          <a:xfrm>
            <a:off x="1478700" y="2897722"/>
            <a:ext cx="6039600" cy="3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42857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42857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96" name="Google Shape;696;p82"/>
          <p:cNvSpPr txBox="1"/>
          <p:nvPr>
            <p:ph idx="4"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_5_Detalhada_2023">
  <p:cSld name="Agenda_5_Detalhada_2023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88"/>
          <p:cNvSpPr txBox="1"/>
          <p:nvPr>
            <p:ph idx="1" type="body"/>
          </p:nvPr>
        </p:nvSpPr>
        <p:spPr>
          <a:xfrm>
            <a:off x="2639291" y="429561"/>
            <a:ext cx="19517324" cy="1118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ctr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None/>
              <a:defRPr b="1" sz="7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89" name="Google Shape;89;p88"/>
          <p:cNvSpPr txBox="1"/>
          <p:nvPr>
            <p:ph idx="2" type="body"/>
          </p:nvPr>
        </p:nvSpPr>
        <p:spPr>
          <a:xfrm>
            <a:off x="2632477" y="1657963"/>
            <a:ext cx="19524138" cy="6785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ctr">
              <a:lnSpc>
                <a:spcPct val="142857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b="0" sz="35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pic>
        <p:nvPicPr>
          <p:cNvPr id="90" name="Google Shape;90;p8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88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2" name="Google Shape;92;p88"/>
          <p:cNvSpPr/>
          <p:nvPr/>
        </p:nvSpPr>
        <p:spPr>
          <a:xfrm>
            <a:off x="1478707" y="13579200"/>
            <a:ext cx="21838493" cy="136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3" name="Google Shape;93;p88"/>
          <p:cNvSpPr txBox="1"/>
          <p:nvPr>
            <p:ph idx="3" type="body"/>
          </p:nvPr>
        </p:nvSpPr>
        <p:spPr>
          <a:xfrm>
            <a:off x="1897797" y="3008685"/>
            <a:ext cx="1774793" cy="4344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800"/>
              <a:buNone/>
              <a:defRPr b="1" i="0" sz="3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94" name="Google Shape;94;p88"/>
          <p:cNvSpPr txBox="1"/>
          <p:nvPr>
            <p:ph idx="4" type="body"/>
          </p:nvPr>
        </p:nvSpPr>
        <p:spPr>
          <a:xfrm>
            <a:off x="1904775" y="4197635"/>
            <a:ext cx="4945730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i="0" sz="2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95" name="Google Shape;95;p88"/>
          <p:cNvSpPr txBox="1"/>
          <p:nvPr>
            <p:ph idx="5" type="body"/>
          </p:nvPr>
        </p:nvSpPr>
        <p:spPr>
          <a:xfrm>
            <a:off x="7092849" y="3008685"/>
            <a:ext cx="1916240" cy="4344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800"/>
              <a:buNone/>
              <a:defRPr b="1" i="0" sz="3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96" name="Google Shape;96;p88"/>
          <p:cNvSpPr txBox="1"/>
          <p:nvPr>
            <p:ph idx="6" type="body"/>
          </p:nvPr>
        </p:nvSpPr>
        <p:spPr>
          <a:xfrm>
            <a:off x="10082474" y="3008685"/>
            <a:ext cx="2156083" cy="4344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800"/>
              <a:buNone/>
              <a:defRPr b="1" i="0" sz="3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97" name="Google Shape;97;p88"/>
          <p:cNvSpPr txBox="1"/>
          <p:nvPr>
            <p:ph idx="7" type="body"/>
          </p:nvPr>
        </p:nvSpPr>
        <p:spPr>
          <a:xfrm>
            <a:off x="17922329" y="3008685"/>
            <a:ext cx="3378694" cy="4344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800"/>
              <a:buNone/>
              <a:defRPr b="1" i="0" sz="3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98" name="Google Shape;98;p88"/>
          <p:cNvSpPr txBox="1"/>
          <p:nvPr>
            <p:ph idx="8" type="body"/>
          </p:nvPr>
        </p:nvSpPr>
        <p:spPr>
          <a:xfrm>
            <a:off x="1904775" y="5724134"/>
            <a:ext cx="4945730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1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99" name="Google Shape;99;p88"/>
          <p:cNvSpPr txBox="1"/>
          <p:nvPr>
            <p:ph idx="9" type="body"/>
          </p:nvPr>
        </p:nvSpPr>
        <p:spPr>
          <a:xfrm>
            <a:off x="1904775" y="7269850"/>
            <a:ext cx="4945730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1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00" name="Google Shape;100;p88"/>
          <p:cNvSpPr txBox="1"/>
          <p:nvPr>
            <p:ph idx="13" type="body"/>
          </p:nvPr>
        </p:nvSpPr>
        <p:spPr>
          <a:xfrm>
            <a:off x="1904775" y="8815567"/>
            <a:ext cx="4945730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1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01" name="Google Shape;101;p88"/>
          <p:cNvSpPr txBox="1"/>
          <p:nvPr>
            <p:ph idx="14" type="body"/>
          </p:nvPr>
        </p:nvSpPr>
        <p:spPr>
          <a:xfrm>
            <a:off x="1904775" y="10349560"/>
            <a:ext cx="4945730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1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02" name="Google Shape;102;p88"/>
          <p:cNvSpPr txBox="1"/>
          <p:nvPr>
            <p:ph idx="15" type="body"/>
          </p:nvPr>
        </p:nvSpPr>
        <p:spPr>
          <a:xfrm>
            <a:off x="1904775" y="11895277"/>
            <a:ext cx="4945730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1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03" name="Google Shape;103;p88"/>
          <p:cNvSpPr txBox="1"/>
          <p:nvPr>
            <p:ph idx="16" type="body"/>
          </p:nvPr>
        </p:nvSpPr>
        <p:spPr>
          <a:xfrm>
            <a:off x="7549537" y="4197635"/>
            <a:ext cx="1032844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i="0" sz="2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04" name="Google Shape;104;p88"/>
          <p:cNvSpPr txBox="1"/>
          <p:nvPr>
            <p:ph idx="17" type="body"/>
          </p:nvPr>
        </p:nvSpPr>
        <p:spPr>
          <a:xfrm>
            <a:off x="7549537" y="5724134"/>
            <a:ext cx="1032844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05" name="Google Shape;105;p88"/>
          <p:cNvSpPr txBox="1"/>
          <p:nvPr>
            <p:ph idx="18" type="body"/>
          </p:nvPr>
        </p:nvSpPr>
        <p:spPr>
          <a:xfrm>
            <a:off x="7549537" y="8815567"/>
            <a:ext cx="1032844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06" name="Google Shape;106;p88"/>
          <p:cNvSpPr txBox="1"/>
          <p:nvPr>
            <p:ph idx="19" type="body"/>
          </p:nvPr>
        </p:nvSpPr>
        <p:spPr>
          <a:xfrm>
            <a:off x="7549537" y="10349560"/>
            <a:ext cx="1032844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07" name="Google Shape;107;p88"/>
          <p:cNvSpPr txBox="1"/>
          <p:nvPr>
            <p:ph idx="20" type="body"/>
          </p:nvPr>
        </p:nvSpPr>
        <p:spPr>
          <a:xfrm>
            <a:off x="7549537" y="11895277"/>
            <a:ext cx="1032844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08" name="Google Shape;108;p88"/>
          <p:cNvSpPr txBox="1"/>
          <p:nvPr>
            <p:ph idx="21" type="body"/>
          </p:nvPr>
        </p:nvSpPr>
        <p:spPr>
          <a:xfrm>
            <a:off x="7549537" y="7269850"/>
            <a:ext cx="1032844" cy="427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noAutofit/>
          </a:bodyPr>
          <a:lstStyle>
            <a:lvl1pPr indent="-228600" lvl="0" marL="45720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09" name="Google Shape;109;p88"/>
          <p:cNvSpPr txBox="1"/>
          <p:nvPr>
            <p:ph idx="22" type="body"/>
          </p:nvPr>
        </p:nvSpPr>
        <p:spPr>
          <a:xfrm>
            <a:off x="10086478" y="3974486"/>
            <a:ext cx="6413290" cy="873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i="0" sz="2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10" name="Google Shape;110;p88"/>
          <p:cNvSpPr txBox="1"/>
          <p:nvPr>
            <p:ph idx="23" type="body"/>
          </p:nvPr>
        </p:nvSpPr>
        <p:spPr>
          <a:xfrm>
            <a:off x="10086478" y="5500985"/>
            <a:ext cx="6413290" cy="873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11" name="Google Shape;111;p88"/>
          <p:cNvSpPr txBox="1"/>
          <p:nvPr>
            <p:ph idx="24" type="body"/>
          </p:nvPr>
        </p:nvSpPr>
        <p:spPr>
          <a:xfrm>
            <a:off x="10086478" y="8592418"/>
            <a:ext cx="6413290" cy="873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12" name="Google Shape;112;p88"/>
          <p:cNvSpPr txBox="1"/>
          <p:nvPr>
            <p:ph idx="25" type="body"/>
          </p:nvPr>
        </p:nvSpPr>
        <p:spPr>
          <a:xfrm>
            <a:off x="10086478" y="10126411"/>
            <a:ext cx="6413290" cy="873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13" name="Google Shape;113;p88"/>
          <p:cNvSpPr txBox="1"/>
          <p:nvPr>
            <p:ph idx="26" type="body"/>
          </p:nvPr>
        </p:nvSpPr>
        <p:spPr>
          <a:xfrm>
            <a:off x="10086478" y="11672128"/>
            <a:ext cx="6413290" cy="873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14" name="Google Shape;114;p88"/>
          <p:cNvSpPr txBox="1"/>
          <p:nvPr>
            <p:ph idx="27" type="body"/>
          </p:nvPr>
        </p:nvSpPr>
        <p:spPr>
          <a:xfrm>
            <a:off x="10086478" y="7046701"/>
            <a:ext cx="6413290" cy="873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15" name="Google Shape;115;p88"/>
          <p:cNvSpPr txBox="1"/>
          <p:nvPr>
            <p:ph idx="28" type="body"/>
          </p:nvPr>
        </p:nvSpPr>
        <p:spPr>
          <a:xfrm>
            <a:off x="17922329" y="3974486"/>
            <a:ext cx="4163948" cy="873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i="0" sz="2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16" name="Google Shape;116;p88"/>
          <p:cNvSpPr txBox="1"/>
          <p:nvPr>
            <p:ph idx="29" type="body"/>
          </p:nvPr>
        </p:nvSpPr>
        <p:spPr>
          <a:xfrm>
            <a:off x="17922329" y="5500985"/>
            <a:ext cx="4163948" cy="873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17" name="Google Shape;117;p88"/>
          <p:cNvSpPr txBox="1"/>
          <p:nvPr>
            <p:ph idx="30" type="body"/>
          </p:nvPr>
        </p:nvSpPr>
        <p:spPr>
          <a:xfrm>
            <a:off x="17922329" y="8592418"/>
            <a:ext cx="4163948" cy="873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18" name="Google Shape;118;p88"/>
          <p:cNvSpPr txBox="1"/>
          <p:nvPr>
            <p:ph idx="31" type="body"/>
          </p:nvPr>
        </p:nvSpPr>
        <p:spPr>
          <a:xfrm>
            <a:off x="17922329" y="10126411"/>
            <a:ext cx="4163948" cy="873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19" name="Google Shape;119;p88"/>
          <p:cNvSpPr txBox="1"/>
          <p:nvPr>
            <p:ph idx="32" type="body"/>
          </p:nvPr>
        </p:nvSpPr>
        <p:spPr>
          <a:xfrm>
            <a:off x="17922329" y="11672128"/>
            <a:ext cx="4163948" cy="873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20" name="Google Shape;120;p88"/>
          <p:cNvSpPr txBox="1"/>
          <p:nvPr>
            <p:ph idx="33" type="body"/>
          </p:nvPr>
        </p:nvSpPr>
        <p:spPr>
          <a:xfrm>
            <a:off x="17922329" y="7046701"/>
            <a:ext cx="4163948" cy="873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i="0" sz="2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s Desktop_2023 3">
  <p:cSld name="Conteúdos_Telas Desktop_2023_3">
    <p:bg>
      <p:bgPr>
        <a:solidFill>
          <a:schemeClr val="lt1"/>
        </a:solidFill>
      </p:bgPr>
    </p:bg>
    <p:spTree>
      <p:nvGrpSpPr>
        <p:cNvPr id="697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8" name="Google Shape;698;p8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699" name="Google Shape;699;p83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00" name="Google Shape;700;p83"/>
          <p:cNvSpPr/>
          <p:nvPr>
            <p:ph idx="2" type="pic"/>
          </p:nvPr>
        </p:nvSpPr>
        <p:spPr>
          <a:xfrm>
            <a:off x="8819910" y="3060862"/>
            <a:ext cx="13806000" cy="86232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</p:sp>
      <p:sp>
        <p:nvSpPr>
          <p:cNvPr id="701" name="Google Shape;701;p83"/>
          <p:cNvSpPr txBox="1"/>
          <p:nvPr>
            <p:ph type="title"/>
          </p:nvPr>
        </p:nvSpPr>
        <p:spPr>
          <a:xfrm>
            <a:off x="1478707" y="664021"/>
            <a:ext cx="146613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2" name="Google Shape;702;p83"/>
          <p:cNvSpPr txBox="1"/>
          <p:nvPr>
            <p:ph idx="3" type="title"/>
          </p:nvPr>
        </p:nvSpPr>
        <p:spPr>
          <a:xfrm>
            <a:off x="1478700" y="1576539"/>
            <a:ext cx="14661300" cy="5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3" name="Google Shape;703;p83"/>
          <p:cNvSpPr txBox="1"/>
          <p:nvPr>
            <p:ph idx="1" type="body"/>
          </p:nvPr>
        </p:nvSpPr>
        <p:spPr>
          <a:xfrm>
            <a:off x="1478700" y="2897722"/>
            <a:ext cx="6039600" cy="3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42857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42857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704" name="Google Shape;704;p83"/>
          <p:cNvSpPr txBox="1"/>
          <p:nvPr>
            <p:ph idx="4"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las Desktop_2023 4">
  <p:cSld name="Conteúdos_Telas Desktop_2023_4">
    <p:bg>
      <p:bgPr>
        <a:solidFill>
          <a:schemeClr val="lt1"/>
        </a:solidFill>
      </p:bgPr>
    </p:bg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" name="Google Shape;706;p8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707" name="Google Shape;707;p84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08" name="Google Shape;708;p84"/>
          <p:cNvSpPr/>
          <p:nvPr>
            <p:ph idx="2" type="pic"/>
          </p:nvPr>
        </p:nvSpPr>
        <p:spPr>
          <a:xfrm>
            <a:off x="8819910" y="3060862"/>
            <a:ext cx="13806000" cy="86232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</p:sp>
      <p:sp>
        <p:nvSpPr>
          <p:cNvPr id="709" name="Google Shape;709;p84"/>
          <p:cNvSpPr txBox="1"/>
          <p:nvPr>
            <p:ph type="title"/>
          </p:nvPr>
        </p:nvSpPr>
        <p:spPr>
          <a:xfrm>
            <a:off x="1478707" y="664021"/>
            <a:ext cx="146613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0" name="Google Shape;710;p84"/>
          <p:cNvSpPr txBox="1"/>
          <p:nvPr>
            <p:ph idx="3" type="title"/>
          </p:nvPr>
        </p:nvSpPr>
        <p:spPr>
          <a:xfrm>
            <a:off x="1478700" y="1576539"/>
            <a:ext cx="14661300" cy="5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1" name="Google Shape;711;p84"/>
          <p:cNvSpPr txBox="1"/>
          <p:nvPr>
            <p:ph idx="1" type="body"/>
          </p:nvPr>
        </p:nvSpPr>
        <p:spPr>
          <a:xfrm>
            <a:off x="1478700" y="2897722"/>
            <a:ext cx="6039600" cy="3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indent="-406400" lvl="6" marL="3200400" algn="l">
              <a:lnSpc>
                <a:spcPct val="142857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142857"/>
              </a:lnSpc>
              <a:spcBef>
                <a:spcPts val="400"/>
              </a:spcBef>
              <a:spcAft>
                <a:spcPts val="0"/>
              </a:spcAft>
              <a:buSzPts val="2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712" name="Google Shape;712;p84"/>
          <p:cNvSpPr txBox="1"/>
          <p:nvPr>
            <p:ph idx="4" type="title"/>
          </p:nvPr>
        </p:nvSpPr>
        <p:spPr>
          <a:xfrm>
            <a:off x="1478708" y="12732228"/>
            <a:ext cx="611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  <p15:guide id="3" pos="92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sórias">
  <p:cSld name="Divisórias">
    <p:bg>
      <p:bgPr>
        <a:solidFill>
          <a:schemeClr val="lt2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1"/>
          <p:cNvSpPr txBox="1"/>
          <p:nvPr>
            <p:ph idx="1" type="body"/>
          </p:nvPr>
        </p:nvSpPr>
        <p:spPr>
          <a:xfrm>
            <a:off x="1892240" y="6546936"/>
            <a:ext cx="1664400" cy="15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400"/>
              <a:buNone/>
              <a:defRPr b="1" sz="9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None/>
              <a:defRPr sz="75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26" name="Google Shape;126;p41"/>
          <p:cNvSpPr txBox="1"/>
          <p:nvPr>
            <p:ph idx="2" type="body"/>
          </p:nvPr>
        </p:nvSpPr>
        <p:spPr>
          <a:xfrm>
            <a:off x="4573299" y="6546925"/>
            <a:ext cx="11667300" cy="15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400"/>
              <a:buNone/>
              <a:defRPr b="1" sz="9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None/>
              <a:defRPr sz="7500"/>
            </a:lvl2pPr>
            <a:lvl3pPr indent="-228600" lvl="2" marL="1371600" algn="l">
              <a:lnSpc>
                <a:spcPct val="25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  <p:sp>
        <p:nvSpPr>
          <p:cNvPr id="127" name="Google Shape;127;p41"/>
          <p:cNvSpPr txBox="1"/>
          <p:nvPr>
            <p:ph idx="3" type="body"/>
          </p:nvPr>
        </p:nvSpPr>
        <p:spPr>
          <a:xfrm>
            <a:off x="4830476" y="8246976"/>
            <a:ext cx="6923100" cy="5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>
            <a:lvl1pPr indent="-228600" lvl="0" marL="457200" algn="l">
              <a:lnSpc>
                <a:spcPct val="128125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b="0" sz="32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30555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22777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4pPr>
            <a:lvl5pPr indent="-228600" lvl="4" marL="228600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5pPr>
            <a:lvl6pPr indent="-228600" lvl="5" marL="2743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6pPr>
            <a:lvl7pPr indent="-342900" lvl="6" marL="32004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22222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8pPr>
            <a:lvl9pPr indent="-228600" lvl="8" marL="41148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>
        <p15:guide id="1" orient="horz" pos="4320">
          <p15:clr>
            <a:srgbClr val="FBAE40"/>
          </p15:clr>
        </p15:guide>
        <p15:guide id="2" pos="659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30.xml"/><Relationship Id="rId21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32.xml"/><Relationship Id="rId23" Type="http://schemas.openxmlformats.org/officeDocument/2006/relationships/slideLayout" Target="../slideLayouts/slideLayout31.xml"/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Relationship Id="rId3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26" Type="http://schemas.openxmlformats.org/officeDocument/2006/relationships/slideLayout" Target="../slideLayouts/slideLayout34.xml"/><Relationship Id="rId25" Type="http://schemas.openxmlformats.org/officeDocument/2006/relationships/slideLayout" Target="../slideLayouts/slideLayout33.xml"/><Relationship Id="rId28" Type="http://schemas.openxmlformats.org/officeDocument/2006/relationships/slideLayout" Target="../slideLayouts/slideLayout36.xml"/><Relationship Id="rId27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29" Type="http://schemas.openxmlformats.org/officeDocument/2006/relationships/slideLayout" Target="../slideLayouts/slideLayout37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31" Type="http://schemas.openxmlformats.org/officeDocument/2006/relationships/slideLayout" Target="../slideLayouts/slideLayout39.xml"/><Relationship Id="rId30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19.xml"/><Relationship Id="rId33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18.xml"/><Relationship Id="rId32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0.xml"/><Relationship Id="rId34" Type="http://schemas.openxmlformats.org/officeDocument/2006/relationships/theme" Target="../theme/theme4.xml"/><Relationship Id="rId15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26.xml"/></Relationships>
</file>

<file path=ppt/slideMasters/_rels/slideMaster4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81.xml"/><Relationship Id="rId20" Type="http://schemas.openxmlformats.org/officeDocument/2006/relationships/slideLayout" Target="../slideLayouts/slideLayout61.xml"/><Relationship Id="rId41" Type="http://schemas.openxmlformats.org/officeDocument/2006/relationships/theme" Target="../theme/theme5.xml"/><Relationship Id="rId22" Type="http://schemas.openxmlformats.org/officeDocument/2006/relationships/slideLayout" Target="../slideLayouts/slideLayout63.xml"/><Relationship Id="rId21" Type="http://schemas.openxmlformats.org/officeDocument/2006/relationships/slideLayout" Target="../slideLayouts/slideLayout62.xml"/><Relationship Id="rId24" Type="http://schemas.openxmlformats.org/officeDocument/2006/relationships/slideLayout" Target="../slideLayouts/slideLayout65.xml"/><Relationship Id="rId23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26" Type="http://schemas.openxmlformats.org/officeDocument/2006/relationships/slideLayout" Target="../slideLayouts/slideLayout67.xml"/><Relationship Id="rId25" Type="http://schemas.openxmlformats.org/officeDocument/2006/relationships/slideLayout" Target="../slideLayouts/slideLayout66.xml"/><Relationship Id="rId28" Type="http://schemas.openxmlformats.org/officeDocument/2006/relationships/slideLayout" Target="../slideLayouts/slideLayout69.xml"/><Relationship Id="rId27" Type="http://schemas.openxmlformats.org/officeDocument/2006/relationships/slideLayout" Target="../slideLayouts/slideLayout68.xml"/><Relationship Id="rId5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7.xml"/><Relationship Id="rId29" Type="http://schemas.openxmlformats.org/officeDocument/2006/relationships/slideLayout" Target="../slideLayouts/slideLayout70.xml"/><Relationship Id="rId7" Type="http://schemas.openxmlformats.org/officeDocument/2006/relationships/slideLayout" Target="../slideLayouts/slideLayout48.xml"/><Relationship Id="rId8" Type="http://schemas.openxmlformats.org/officeDocument/2006/relationships/slideLayout" Target="../slideLayouts/slideLayout49.xml"/><Relationship Id="rId31" Type="http://schemas.openxmlformats.org/officeDocument/2006/relationships/slideLayout" Target="../slideLayouts/slideLayout72.xml"/><Relationship Id="rId30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52.xml"/><Relationship Id="rId33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51.xml"/><Relationship Id="rId32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54.xml"/><Relationship Id="rId35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53.xml"/><Relationship Id="rId34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56.xml"/><Relationship Id="rId37" Type="http://schemas.openxmlformats.org/officeDocument/2006/relationships/slideLayout" Target="../slideLayouts/slideLayout78.xml"/><Relationship Id="rId14" Type="http://schemas.openxmlformats.org/officeDocument/2006/relationships/slideLayout" Target="../slideLayouts/slideLayout55.xml"/><Relationship Id="rId36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58.xml"/><Relationship Id="rId39" Type="http://schemas.openxmlformats.org/officeDocument/2006/relationships/slideLayout" Target="../slideLayouts/slideLayout80.xml"/><Relationship Id="rId16" Type="http://schemas.openxmlformats.org/officeDocument/2006/relationships/slideLayout" Target="../slideLayouts/slideLayout57.xml"/><Relationship Id="rId38" Type="http://schemas.openxmlformats.org/officeDocument/2006/relationships/slideLayout" Target="../slideLayouts/slideLayout79.xml"/><Relationship Id="rId19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8"/>
          <p:cNvSpPr txBox="1"/>
          <p:nvPr>
            <p:ph idx="1" type="body"/>
          </p:nvPr>
        </p:nvSpPr>
        <p:spPr>
          <a:xfrm>
            <a:off x="1478708" y="2506665"/>
            <a:ext cx="19433222" cy="34466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marR="0" rtl="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Font typeface="Arial"/>
              <a:buNone/>
              <a:defRPr b="1" i="0" sz="7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Font typeface="Arial"/>
              <a:buNone/>
              <a:defRPr b="1" i="0" sz="5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406400" lvl="6" marL="3200400" marR="0" rtl="0" algn="l">
              <a:lnSpc>
                <a:spcPct val="142857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Tahoma"/>
              <a:buChar char="•"/>
              <a:defRPr b="0" i="0" sz="2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406400" lvl="7" marL="3657600" marR="0" rtl="0" algn="l">
              <a:lnSpc>
                <a:spcPct val="142857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Tahoma"/>
              <a:buChar char="•"/>
              <a:defRPr b="0" i="0" sz="2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9" name="Google Shape;19;p38"/>
          <p:cNvSpPr txBox="1"/>
          <p:nvPr>
            <p:ph type="title"/>
          </p:nvPr>
        </p:nvSpPr>
        <p:spPr>
          <a:xfrm>
            <a:off x="1478707" y="760162"/>
            <a:ext cx="19433223" cy="7876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lv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Font typeface="Tahoma"/>
              <a:buNone/>
              <a:defRPr b="1" i="0" sz="5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3" r:id="rId1"/>
    <p:sldLayoutId id="2147483654" r:id="rId2"/>
    <p:sldLayoutId id="2147483655" r:id="rId3"/>
    <p:sldLayoutId id="2147483656" r:id="rId4"/>
    <p:sldLayoutId id="2147483657" r:id="rId5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0"/>
          <p:cNvSpPr txBox="1"/>
          <p:nvPr>
            <p:ph idx="1" type="body"/>
          </p:nvPr>
        </p:nvSpPr>
        <p:spPr>
          <a:xfrm>
            <a:off x="1478708" y="2506665"/>
            <a:ext cx="19433100" cy="3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Font typeface="Arial"/>
              <a:buNone/>
              <a:defRPr b="1" i="0" sz="7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Font typeface="Arial"/>
              <a:buNone/>
              <a:defRPr b="1" i="0" sz="5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4064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Tahoma"/>
              <a:buChar char="•"/>
              <a:defRPr b="0" i="0" sz="2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4064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Tahoma"/>
              <a:buChar char="•"/>
              <a:defRPr b="0" i="0" sz="2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3" name="Google Shape;123;p40"/>
          <p:cNvSpPr txBox="1"/>
          <p:nvPr>
            <p:ph type="title"/>
          </p:nvPr>
        </p:nvSpPr>
        <p:spPr>
          <a:xfrm>
            <a:off x="1478707" y="760162"/>
            <a:ext cx="19433100" cy="78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Font typeface="Tahoma"/>
              <a:buNone/>
              <a:defRPr b="1" i="0" sz="5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  <p:sldLayoutId id="2147483688" r:id="rId30"/>
    <p:sldLayoutId id="2147483689" r:id="rId31"/>
    <p:sldLayoutId id="2147483690" r:id="rId32"/>
    <p:sldLayoutId id="2147483691" r:id="rId33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42"/>
          <p:cNvSpPr txBox="1"/>
          <p:nvPr>
            <p:ph idx="1" type="body"/>
          </p:nvPr>
        </p:nvSpPr>
        <p:spPr>
          <a:xfrm>
            <a:off x="1478708" y="2506665"/>
            <a:ext cx="19433222" cy="34466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spAutoFit/>
          </a:bodyPr>
          <a:lstStyle>
            <a:lvl1pPr indent="-228600" lvl="0" marL="457200" marR="0" rtl="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500"/>
              <a:buFont typeface="Arial"/>
              <a:buNone/>
              <a:defRPr b="1" i="0" sz="7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Font typeface="Arial"/>
              <a:buNone/>
              <a:defRPr b="1" i="0" sz="5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406400" lvl="6" marL="3200400" marR="0" rtl="0" algn="l">
              <a:lnSpc>
                <a:spcPct val="142857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Tahoma"/>
              <a:buChar char="•"/>
              <a:defRPr b="0" i="0" sz="2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406400" lvl="7" marL="3657600" marR="0" rtl="0" algn="l">
              <a:lnSpc>
                <a:spcPct val="142857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Tahoma"/>
              <a:buChar char="•"/>
              <a:defRPr b="0" i="0" sz="2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54" name="Google Shape;354;p42"/>
          <p:cNvSpPr txBox="1"/>
          <p:nvPr>
            <p:ph type="title"/>
          </p:nvPr>
        </p:nvSpPr>
        <p:spPr>
          <a:xfrm>
            <a:off x="1478707" y="760162"/>
            <a:ext cx="19433223" cy="7876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lv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Font typeface="Tahoma"/>
              <a:buNone/>
              <a:defRPr b="1" i="0" sz="5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  <p:sldLayoutId id="2147483724" r:id="rId32"/>
    <p:sldLayoutId id="2147483725" r:id="rId33"/>
    <p:sldLayoutId id="2147483726" r:id="rId34"/>
    <p:sldLayoutId id="2147483727" r:id="rId35"/>
    <p:sldLayoutId id="2147483728" r:id="rId36"/>
    <p:sldLayoutId id="2147483729" r:id="rId37"/>
    <p:sldLayoutId id="2147483730" r:id="rId38"/>
    <p:sldLayoutId id="2147483731" r:id="rId39"/>
    <p:sldLayoutId id="2147483732" r:id="rId40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jpg"/><Relationship Id="rId4" Type="http://schemas.openxmlformats.org/officeDocument/2006/relationships/image" Target="../media/image14.png"/><Relationship Id="rId5" Type="http://schemas.openxmlformats.org/officeDocument/2006/relationships/image" Target="../media/image13.png"/><Relationship Id="rId6" Type="http://schemas.openxmlformats.org/officeDocument/2006/relationships/image" Target="../media/image2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image" Target="../media/image36.png"/><Relationship Id="rId7" Type="http://schemas.openxmlformats.org/officeDocument/2006/relationships/image" Target="../media/image3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image" Target="../media/image36.png"/><Relationship Id="rId7" Type="http://schemas.openxmlformats.org/officeDocument/2006/relationships/image" Target="../media/image3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image" Target="../media/image36.png"/><Relationship Id="rId7" Type="http://schemas.openxmlformats.org/officeDocument/2006/relationships/image" Target="../media/image4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image" Target="../media/image36.png"/><Relationship Id="rId7" Type="http://schemas.openxmlformats.org/officeDocument/2006/relationships/image" Target="../media/image4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9" Type="http://schemas.openxmlformats.org/officeDocument/2006/relationships/image" Target="../media/image41.png"/><Relationship Id="rId5" Type="http://schemas.openxmlformats.org/officeDocument/2006/relationships/image" Target="../media/image2.png"/><Relationship Id="rId6" Type="http://schemas.openxmlformats.org/officeDocument/2006/relationships/image" Target="../media/image46.png"/><Relationship Id="rId7" Type="http://schemas.openxmlformats.org/officeDocument/2006/relationships/image" Target="../media/image44.png"/><Relationship Id="rId8" Type="http://schemas.openxmlformats.org/officeDocument/2006/relationships/image" Target="../media/image4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8.jpg"/><Relationship Id="rId4" Type="http://schemas.openxmlformats.org/officeDocument/2006/relationships/image" Target="../media/image43.png"/><Relationship Id="rId5" Type="http://schemas.openxmlformats.org/officeDocument/2006/relationships/image" Target="../media/image51.png"/><Relationship Id="rId6" Type="http://schemas.openxmlformats.org/officeDocument/2006/relationships/image" Target="../media/image1.png"/><Relationship Id="rId7" Type="http://schemas.openxmlformats.org/officeDocument/2006/relationships/image" Target="../media/image49.gif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hyperlink" Target="https://tdn.totvs.com/pages/viewpage.action?pageId=809115580" TargetMode="External"/><Relationship Id="rId7" Type="http://schemas.openxmlformats.org/officeDocument/2006/relationships/image" Target="../media/image85.gif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9" Type="http://schemas.openxmlformats.org/officeDocument/2006/relationships/image" Target="../media/image50.png"/><Relationship Id="rId5" Type="http://schemas.openxmlformats.org/officeDocument/2006/relationships/image" Target="../media/image2.png"/><Relationship Id="rId6" Type="http://schemas.openxmlformats.org/officeDocument/2006/relationships/hyperlink" Target="https://tdn.totvs.com/pages/viewpage.action?pageId=809115580" TargetMode="External"/><Relationship Id="rId7" Type="http://schemas.openxmlformats.org/officeDocument/2006/relationships/image" Target="../media/image55.png"/><Relationship Id="rId8" Type="http://schemas.openxmlformats.org/officeDocument/2006/relationships/image" Target="../media/image56.png"/><Relationship Id="rId10" Type="http://schemas.openxmlformats.org/officeDocument/2006/relationships/image" Target="../media/image6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hyperlink" Target="https://tdn.totvs.com/pages/viewpage.action?pageId=809115580" TargetMode="External"/><Relationship Id="rId7" Type="http://schemas.openxmlformats.org/officeDocument/2006/relationships/image" Target="../media/image58.png"/><Relationship Id="rId8" Type="http://schemas.openxmlformats.org/officeDocument/2006/relationships/image" Target="../media/image5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hyperlink" Target="https://tdn.totvs.com/pages/viewpage.action?pageId=816900536" TargetMode="External"/><Relationship Id="rId7" Type="http://schemas.openxmlformats.org/officeDocument/2006/relationships/image" Target="../media/image77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comments" Target="../comments/comment1.xml"/><Relationship Id="rId4" Type="http://schemas.openxmlformats.org/officeDocument/2006/relationships/image" Target="../media/image19.jpg"/><Relationship Id="rId5" Type="http://schemas.openxmlformats.org/officeDocument/2006/relationships/image" Target="../media/image14.png"/><Relationship Id="rId6" Type="http://schemas.openxmlformats.org/officeDocument/2006/relationships/image" Target="../media/image13.png"/><Relationship Id="rId7" Type="http://schemas.openxmlformats.org/officeDocument/2006/relationships/image" Target="../media/image2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hyperlink" Target="https://tdn.totvs.com/pages/viewpage.action?pageId=816900536" TargetMode="External"/><Relationship Id="rId7" Type="http://schemas.openxmlformats.org/officeDocument/2006/relationships/image" Target="../media/image5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image" Target="../media/image57.png"/><Relationship Id="rId7" Type="http://schemas.openxmlformats.org/officeDocument/2006/relationships/hyperlink" Target="https://tdn.totvs.com/pages/viewpage.action?pageId=816900536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image" Target="../media/image81.gif"/><Relationship Id="rId7" Type="http://schemas.openxmlformats.org/officeDocument/2006/relationships/hyperlink" Target="https://tdn.totvs.com/pages/viewpage.action?pageId=808452415" TargetMode="Externa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image" Target="../media/image6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image" Target="../media/image59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9" Type="http://schemas.openxmlformats.org/officeDocument/2006/relationships/image" Target="../media/image62.jpg"/><Relationship Id="rId5" Type="http://schemas.openxmlformats.org/officeDocument/2006/relationships/image" Target="../media/image2.png"/><Relationship Id="rId6" Type="http://schemas.openxmlformats.org/officeDocument/2006/relationships/hyperlink" Target="https://tdn.totvs.com/pages/viewpage.action?pageId=845755933" TargetMode="External"/><Relationship Id="rId7" Type="http://schemas.openxmlformats.org/officeDocument/2006/relationships/hyperlink" Target="https://tdn.totvs.com/pages/viewpage.action?pageId=845755933" TargetMode="External"/><Relationship Id="rId8" Type="http://schemas.openxmlformats.org/officeDocument/2006/relationships/hyperlink" Target="http://drive.google.com/file/d/1TuhAAR6lif0InU0xPLSkza3kAu2HCZRP/view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image" Target="../media/image64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image" Target="../media/image6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28.xml"/><Relationship Id="rId3" Type="http://schemas.openxmlformats.org/officeDocument/2006/relationships/comments" Target="../comments/comment2.xml"/><Relationship Id="rId4" Type="http://schemas.openxmlformats.org/officeDocument/2006/relationships/image" Target="../media/image23.png"/><Relationship Id="rId9" Type="http://schemas.openxmlformats.org/officeDocument/2006/relationships/hyperlink" Target="https://tdn.totvs.com/pages/viewpage.action?pageId=895596047" TargetMode="External"/><Relationship Id="rId5" Type="http://schemas.openxmlformats.org/officeDocument/2006/relationships/image" Target="../media/image30.png"/><Relationship Id="rId6" Type="http://schemas.openxmlformats.org/officeDocument/2006/relationships/image" Target="../media/image2.png"/><Relationship Id="rId7" Type="http://schemas.openxmlformats.org/officeDocument/2006/relationships/hyperlink" Target="http://drive.google.com/file/d/17i4vlqSXMsJQvN97xEXlDmkDimXtgYAn/view" TargetMode="External"/><Relationship Id="rId8" Type="http://schemas.openxmlformats.org/officeDocument/2006/relationships/image" Target="../media/image65.jpg"/><Relationship Id="rId10" Type="http://schemas.openxmlformats.org/officeDocument/2006/relationships/hyperlink" Target="https://tdn.totvs.com/pages/viewpage.action?pageId=895597222" TargetMode="Externa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29.xml"/><Relationship Id="rId3" Type="http://schemas.openxmlformats.org/officeDocument/2006/relationships/comments" Target="../comments/comment3.xml"/><Relationship Id="rId4" Type="http://schemas.openxmlformats.org/officeDocument/2006/relationships/image" Target="../media/image23.png"/><Relationship Id="rId9" Type="http://schemas.openxmlformats.org/officeDocument/2006/relationships/hyperlink" Target="https://tdn.totvs.com/pages/viewpage.action?pageId=895596047" TargetMode="External"/><Relationship Id="rId5" Type="http://schemas.openxmlformats.org/officeDocument/2006/relationships/image" Target="../media/image30.png"/><Relationship Id="rId6" Type="http://schemas.openxmlformats.org/officeDocument/2006/relationships/image" Target="../media/image2.png"/><Relationship Id="rId7" Type="http://schemas.openxmlformats.org/officeDocument/2006/relationships/image" Target="../media/image63.png"/><Relationship Id="rId8" Type="http://schemas.openxmlformats.org/officeDocument/2006/relationships/hyperlink" Target="https://tdn.totvs.com/pages/viewpage.action?pageId=895596047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1.png"/><Relationship Id="rId4" Type="http://schemas.openxmlformats.org/officeDocument/2006/relationships/image" Target="../media/image20.png"/><Relationship Id="rId5" Type="http://schemas.openxmlformats.org/officeDocument/2006/relationships/image" Target="../media/image6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image" Target="../media/image73.png"/><Relationship Id="rId7" Type="http://schemas.openxmlformats.org/officeDocument/2006/relationships/hyperlink" Target="https://tdn.totvs.com/pages/viewpage.action?pageId=845756685" TargetMode="Externa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8.jpg"/><Relationship Id="rId4" Type="http://schemas.openxmlformats.org/officeDocument/2006/relationships/image" Target="../media/image74.png"/><Relationship Id="rId5" Type="http://schemas.openxmlformats.org/officeDocument/2006/relationships/image" Target="../media/image43.png"/><Relationship Id="rId6" Type="http://schemas.openxmlformats.org/officeDocument/2006/relationships/image" Target="../media/image1.png"/><Relationship Id="rId7" Type="http://schemas.openxmlformats.org/officeDocument/2006/relationships/image" Target="../media/image49.gif"/></Relationships>
</file>

<file path=ppt/slides/_rels/slide32.xml.rels><?xml version="1.0" encoding="UTF-8" standalone="yes"?><Relationships xmlns="http://schemas.openxmlformats.org/package/2006/relationships"><Relationship Id="rId20" Type="http://schemas.openxmlformats.org/officeDocument/2006/relationships/hyperlink" Target="https://tdn.totvs.com/pages/viewpage.action?pageId=804805915" TargetMode="External"/><Relationship Id="rId22" Type="http://schemas.openxmlformats.org/officeDocument/2006/relationships/image" Target="../media/image71.png"/><Relationship Id="rId21" Type="http://schemas.openxmlformats.org/officeDocument/2006/relationships/image" Target="../media/image40.png"/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9" Type="http://schemas.openxmlformats.org/officeDocument/2006/relationships/hyperlink" Target="https://tdn.totvs.com/pages/viewpage.action?pageId=889105433" TargetMode="External"/><Relationship Id="rId5" Type="http://schemas.openxmlformats.org/officeDocument/2006/relationships/image" Target="../media/image2.png"/><Relationship Id="rId6" Type="http://schemas.openxmlformats.org/officeDocument/2006/relationships/hyperlink" Target="https://tdn.totvs.com/pages/viewpage.action?pageId=798451714" TargetMode="External"/><Relationship Id="rId7" Type="http://schemas.openxmlformats.org/officeDocument/2006/relationships/hyperlink" Target="https://tdn.totvs.com/pages/editpage.action?pageId=808452415" TargetMode="External"/><Relationship Id="rId8" Type="http://schemas.openxmlformats.org/officeDocument/2006/relationships/hyperlink" Target="https://tdn.totvs.com/pages/viewpage.action?pageId=845755933" TargetMode="External"/><Relationship Id="rId11" Type="http://schemas.openxmlformats.org/officeDocument/2006/relationships/hyperlink" Target="https://tdn.totvs.com/pages/viewpage.action?pageId=895597222" TargetMode="External"/><Relationship Id="rId10" Type="http://schemas.openxmlformats.org/officeDocument/2006/relationships/hyperlink" Target="https://tdn.totvs.com/pages/viewpage.action?pageId=889105433" TargetMode="External"/><Relationship Id="rId13" Type="http://schemas.openxmlformats.org/officeDocument/2006/relationships/hyperlink" Target="https://tdn.totvs.com/pages/viewpage.action?pageId=851296509" TargetMode="External"/><Relationship Id="rId12" Type="http://schemas.openxmlformats.org/officeDocument/2006/relationships/hyperlink" Target="https://tdn.totvs.com/pages/viewpage.action?pageId=895597222" TargetMode="External"/><Relationship Id="rId15" Type="http://schemas.openxmlformats.org/officeDocument/2006/relationships/hyperlink" Target="https://tdn.totvs.com/pages/viewpage.action?pageId=800582772" TargetMode="External"/><Relationship Id="rId14" Type="http://schemas.openxmlformats.org/officeDocument/2006/relationships/hyperlink" Target="https://tdn.totvs.com/pages/viewpage.action?pageId=853289903" TargetMode="External"/><Relationship Id="rId17" Type="http://schemas.openxmlformats.org/officeDocument/2006/relationships/hyperlink" Target="https://tdn.totvs.com/pages/viewpage.action?pageId=816900536" TargetMode="External"/><Relationship Id="rId16" Type="http://schemas.openxmlformats.org/officeDocument/2006/relationships/hyperlink" Target="https://tdn.totvs.com/pages/viewpage.action?pageId=794377482" TargetMode="External"/><Relationship Id="rId19" Type="http://schemas.openxmlformats.org/officeDocument/2006/relationships/hyperlink" Target="https://tdn.totvs.com/pages/viewpage.action?pageId=809115580" TargetMode="External"/><Relationship Id="rId18" Type="http://schemas.openxmlformats.org/officeDocument/2006/relationships/hyperlink" Target="https://tdn.totvs.com/pages/viewpage.action?pageId=814531021" TargetMode="Externa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3.png"/><Relationship Id="rId4" Type="http://schemas.openxmlformats.org/officeDocument/2006/relationships/image" Target="../media/image69.png"/><Relationship Id="rId5" Type="http://schemas.openxmlformats.org/officeDocument/2006/relationships/image" Target="../media/image30.png"/><Relationship Id="rId6" Type="http://schemas.openxmlformats.org/officeDocument/2006/relationships/image" Target="../media/image2.png"/><Relationship Id="rId7" Type="http://schemas.openxmlformats.org/officeDocument/2006/relationships/image" Target="../media/image68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91.png"/><Relationship Id="rId4" Type="http://schemas.openxmlformats.org/officeDocument/2006/relationships/image" Target="../media/image93.png"/><Relationship Id="rId5" Type="http://schemas.openxmlformats.org/officeDocument/2006/relationships/image" Target="../media/image43.png"/><Relationship Id="rId6" Type="http://schemas.openxmlformats.org/officeDocument/2006/relationships/image" Target="../media/image1.png"/><Relationship Id="rId7" Type="http://schemas.openxmlformats.org/officeDocument/2006/relationships/image" Target="../media/image49.gif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hyperlink" Target="https://tdn.totvs.com/pages/viewpage.action?pageId=927532354" TargetMode="External"/><Relationship Id="rId7" Type="http://schemas.openxmlformats.org/officeDocument/2006/relationships/image" Target="../media/image88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76.png"/><Relationship Id="rId4" Type="http://schemas.openxmlformats.org/officeDocument/2006/relationships/image" Target="../media/image30.png"/><Relationship Id="rId5" Type="http://schemas.openxmlformats.org/officeDocument/2006/relationships/image" Target="../media/image6.png"/><Relationship Id="rId6" Type="http://schemas.openxmlformats.org/officeDocument/2006/relationships/image" Target="../media/image78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76.png"/><Relationship Id="rId4" Type="http://schemas.openxmlformats.org/officeDocument/2006/relationships/image" Target="../media/image30.png"/><Relationship Id="rId5" Type="http://schemas.openxmlformats.org/officeDocument/2006/relationships/image" Target="../media/image6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80.png"/><Relationship Id="rId4" Type="http://schemas.openxmlformats.org/officeDocument/2006/relationships/image" Target="../media/image79.png"/><Relationship Id="rId9" Type="http://schemas.openxmlformats.org/officeDocument/2006/relationships/image" Target="../media/image89.png"/><Relationship Id="rId5" Type="http://schemas.openxmlformats.org/officeDocument/2006/relationships/image" Target="../media/image82.png"/><Relationship Id="rId6" Type="http://schemas.openxmlformats.org/officeDocument/2006/relationships/image" Target="../media/image87.png"/><Relationship Id="rId7" Type="http://schemas.openxmlformats.org/officeDocument/2006/relationships/image" Target="../media/image84.png"/><Relationship Id="rId8" Type="http://schemas.openxmlformats.org/officeDocument/2006/relationships/image" Target="../media/image86.png"/><Relationship Id="rId11" Type="http://schemas.openxmlformats.org/officeDocument/2006/relationships/image" Target="../media/image90.gif"/><Relationship Id="rId10" Type="http://schemas.openxmlformats.org/officeDocument/2006/relationships/image" Target="../media/image9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jpg"/><Relationship Id="rId4" Type="http://schemas.openxmlformats.org/officeDocument/2006/relationships/image" Target="../media/image52.png"/><Relationship Id="rId5" Type="http://schemas.openxmlformats.org/officeDocument/2006/relationships/image" Target="../media/image16.png"/><Relationship Id="rId6" Type="http://schemas.openxmlformats.org/officeDocument/2006/relationships/image" Target="../media/image1.png"/><Relationship Id="rId7" Type="http://schemas.openxmlformats.org/officeDocument/2006/relationships/image" Target="../media/image22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hyperlink" Target="https://tdn.totvs.com/display/public/PROT/Recursos+Humanos+%7C+Protheus+-+SmartView" TargetMode="External"/><Relationship Id="rId7" Type="http://schemas.openxmlformats.org/officeDocument/2006/relationships/hyperlink" Target="https://tdn.totvs.com/display/TREP/SMART+VIEW" TargetMode="External"/><Relationship Id="rId8" Type="http://schemas.openxmlformats.org/officeDocument/2006/relationships/image" Target="../media/image2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image" Target="../media/image2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image" Target="../media/image32.png"/><Relationship Id="rId7" Type="http://schemas.openxmlformats.org/officeDocument/2006/relationships/image" Target="../media/image2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image" Target="../media/image36.png"/><Relationship Id="rId7" Type="http://schemas.openxmlformats.org/officeDocument/2006/relationships/image" Target="../media/image3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Relationship Id="rId5" Type="http://schemas.openxmlformats.org/officeDocument/2006/relationships/image" Target="../media/image2.png"/><Relationship Id="rId6" Type="http://schemas.openxmlformats.org/officeDocument/2006/relationships/image" Target="../media/image36.png"/><Relationship Id="rId7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16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" name="Google Shape;71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7" y="0"/>
            <a:ext cx="24385587" cy="13716893"/>
          </a:xfrm>
          <a:prstGeom prst="rect">
            <a:avLst/>
          </a:prstGeom>
          <a:noFill/>
          <a:ln>
            <a:noFill/>
          </a:ln>
        </p:spPr>
      </p:pic>
      <p:sp>
        <p:nvSpPr>
          <p:cNvPr id="718" name="Google Shape;718;p1"/>
          <p:cNvSpPr/>
          <p:nvPr/>
        </p:nvSpPr>
        <p:spPr>
          <a:xfrm rot="10800000">
            <a:off x="346501" y="1608"/>
            <a:ext cx="24387300" cy="13713600"/>
          </a:xfrm>
          <a:prstGeom prst="rect">
            <a:avLst/>
          </a:prstGeom>
          <a:gradFill>
            <a:gsLst>
              <a:gs pos="0">
                <a:srgbClr val="000000">
                  <a:alpha val="60784"/>
                </a:srgbClr>
              </a:gs>
              <a:gs pos="57000">
                <a:srgbClr val="000000">
                  <a:alpha val="0"/>
                </a:srgbClr>
              </a:gs>
              <a:gs pos="100000">
                <a:srgbClr val="000000">
                  <a:alpha val="0"/>
                </a:srgbClr>
              </a:gs>
            </a:gsLst>
            <a:lin ang="66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19" name="Google Shape;719;p1"/>
          <p:cNvSpPr txBox="1"/>
          <p:nvPr/>
        </p:nvSpPr>
        <p:spPr>
          <a:xfrm>
            <a:off x="2622668" y="12424950"/>
            <a:ext cx="2130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b="0" i="0" lang="pt-BR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maio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p1"/>
          <p:cNvSpPr txBox="1"/>
          <p:nvPr/>
        </p:nvSpPr>
        <p:spPr>
          <a:xfrm>
            <a:off x="2901449" y="5275350"/>
            <a:ext cx="15405900" cy="26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625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"/>
              <a:buNone/>
            </a:pPr>
            <a:r>
              <a:rPr b="1" i="0" lang="pt-BR" sz="8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Iniciaremos </a:t>
            </a:r>
            <a:endParaRPr b="1" i="0" sz="80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625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"/>
              <a:buNone/>
            </a:pPr>
            <a:r>
              <a:rPr b="1" i="0" lang="pt-BR" sz="8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em instantes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1" name="Google Shape;721;p1"/>
          <p:cNvSpPr txBox="1"/>
          <p:nvPr/>
        </p:nvSpPr>
        <p:spPr>
          <a:xfrm>
            <a:off x="3702254" y="7979250"/>
            <a:ext cx="8834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b="0" i="0" lang="pt-BR" sz="3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Webinar Smart View | RH Datasul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2" name="Google Shape;722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76926" y="12465784"/>
            <a:ext cx="352830" cy="365050"/>
          </a:xfrm>
          <a:prstGeom prst="rect">
            <a:avLst/>
          </a:prstGeom>
          <a:noFill/>
          <a:ln>
            <a:noFill/>
          </a:ln>
        </p:spPr>
      </p:pic>
      <p:sp>
        <p:nvSpPr>
          <p:cNvPr id="723" name="Google Shape;723;p1"/>
          <p:cNvSpPr txBox="1"/>
          <p:nvPr/>
        </p:nvSpPr>
        <p:spPr>
          <a:xfrm>
            <a:off x="1471193" y="12424948"/>
            <a:ext cx="1308371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2025/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4" name="Google Shape;724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01440" y="8098476"/>
            <a:ext cx="236926" cy="468467"/>
          </a:xfrm>
          <a:prstGeom prst="rect">
            <a:avLst/>
          </a:prstGeom>
          <a:noFill/>
          <a:ln>
            <a:noFill/>
          </a:ln>
        </p:spPr>
      </p:pic>
      <p:pic>
        <p:nvPicPr>
          <p:cNvPr id="725" name="Google Shape;725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59659" y="8098476"/>
            <a:ext cx="236926" cy="468467"/>
          </a:xfrm>
          <a:prstGeom prst="rect">
            <a:avLst/>
          </a:prstGeom>
          <a:noFill/>
          <a:ln>
            <a:noFill/>
          </a:ln>
        </p:spPr>
      </p:pic>
      <p:sp>
        <p:nvSpPr>
          <p:cNvPr id="726" name="Google Shape;726;p1"/>
          <p:cNvSpPr/>
          <p:nvPr/>
        </p:nvSpPr>
        <p:spPr>
          <a:xfrm rot="-4020000">
            <a:off x="19405756" y="14075897"/>
            <a:ext cx="3980114" cy="439679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27" name="Google Shape;727;p1"/>
          <p:cNvSpPr/>
          <p:nvPr/>
        </p:nvSpPr>
        <p:spPr>
          <a:xfrm rot="-4020000">
            <a:off x="-1640241" y="5479487"/>
            <a:ext cx="3980114" cy="439679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accent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728" name="Google Shape;728;p1"/>
          <p:cNvCxnSpPr/>
          <p:nvPr/>
        </p:nvCxnSpPr>
        <p:spPr>
          <a:xfrm flipH="1" rot="10800000">
            <a:off x="24551775" y="-1244600"/>
            <a:ext cx="2832241" cy="6672340"/>
          </a:xfrm>
          <a:prstGeom prst="straightConnector1">
            <a:avLst/>
          </a:prstGeom>
          <a:noFill/>
          <a:ln cap="rnd" cmpd="sng" w="1905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29" name="Google Shape;729;p1"/>
          <p:cNvCxnSpPr/>
          <p:nvPr/>
        </p:nvCxnSpPr>
        <p:spPr>
          <a:xfrm flipH="1" rot="10800000">
            <a:off x="-561908" y="3015916"/>
            <a:ext cx="2710706" cy="6386021"/>
          </a:xfrm>
          <a:prstGeom prst="straightConnector1">
            <a:avLst/>
          </a:prstGeom>
          <a:noFill/>
          <a:ln cap="rnd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30" name="Google Shape;730;p1"/>
          <p:cNvSpPr/>
          <p:nvPr/>
        </p:nvSpPr>
        <p:spPr>
          <a:xfrm rot="-4020000">
            <a:off x="-1358633" y="10210776"/>
            <a:ext cx="1513347" cy="167178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31" name="Google Shape;731;p1"/>
          <p:cNvSpPr/>
          <p:nvPr/>
        </p:nvSpPr>
        <p:spPr>
          <a:xfrm rot="-4020000">
            <a:off x="19584131" y="4795874"/>
            <a:ext cx="8971399" cy="63996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732" name="Google Shape;732;p1"/>
          <p:cNvCxnSpPr/>
          <p:nvPr/>
        </p:nvCxnSpPr>
        <p:spPr>
          <a:xfrm flipH="1" rot="10800000">
            <a:off x="3138366" y="-3909680"/>
            <a:ext cx="1942758" cy="4576850"/>
          </a:xfrm>
          <a:prstGeom prst="straightConnector1">
            <a:avLst/>
          </a:prstGeom>
          <a:noFill/>
          <a:ln cap="rnd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33" name="Google Shape;733;p1"/>
          <p:cNvCxnSpPr/>
          <p:nvPr/>
        </p:nvCxnSpPr>
        <p:spPr>
          <a:xfrm flipH="1" rot="10800000">
            <a:off x="18966065" y="10940236"/>
            <a:ext cx="1942758" cy="4576850"/>
          </a:xfrm>
          <a:prstGeom prst="straightConnector1">
            <a:avLst/>
          </a:prstGeom>
          <a:noFill/>
          <a:ln cap="rnd" cmpd="sng" w="1016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34" name="Google Shape;734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73592" y="877762"/>
            <a:ext cx="3779408" cy="11077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913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4" name="Google Shape;91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7" y="0"/>
            <a:ext cx="24385587" cy="137168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15" name="Google Shape;915;p10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16" name="Google Shape;916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7" name="Google Shape;917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918" name="Google Shape;918;p10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919" name="Google Shape;919;p10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20" name="Google Shape;920;p10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21" name="Google Shape;921;p10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22" name="Google Shape;922;p10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923" name="Google Shape;923;p10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24" name="Google Shape;924;p10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25" name="Google Shape;925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59599" y="2644473"/>
            <a:ext cx="16715881" cy="9694534"/>
          </a:xfrm>
          <a:prstGeom prst="rect">
            <a:avLst/>
          </a:prstGeom>
          <a:noFill/>
          <a:ln>
            <a:noFill/>
          </a:ln>
        </p:spPr>
      </p:pic>
      <p:sp>
        <p:nvSpPr>
          <p:cNvPr id="926" name="Google Shape;926;p10"/>
          <p:cNvSpPr txBox="1"/>
          <p:nvPr>
            <p:ph idx="2" type="body"/>
          </p:nvPr>
        </p:nvSpPr>
        <p:spPr>
          <a:xfrm>
            <a:off x="1480102" y="664023"/>
            <a:ext cx="148767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r>
              <a:rPr lang="pt-BR"/>
              <a:t>Recursos do </a:t>
            </a:r>
            <a:r>
              <a:rPr lang="pt-BR" sz="5000">
                <a:solidFill>
                  <a:srgbClr val="0897E9"/>
                </a:solidFill>
              </a:rPr>
              <a:t>Smart View</a:t>
            </a:r>
            <a:r>
              <a:rPr lang="pt-BR">
                <a:solidFill>
                  <a:schemeClr val="accent3"/>
                </a:solidFill>
              </a:rPr>
              <a:t> 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927" name="Google Shape;927;p10"/>
          <p:cNvSpPr txBox="1"/>
          <p:nvPr>
            <p:ph idx="3" type="body"/>
          </p:nvPr>
        </p:nvSpPr>
        <p:spPr>
          <a:xfrm>
            <a:off x="1480106" y="1576540"/>
            <a:ext cx="142422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pt-BR"/>
              <a:t>Visão de Dados</a:t>
            </a:r>
            <a:endParaRPr/>
          </a:p>
        </p:txBody>
      </p:sp>
      <p:sp>
        <p:nvSpPr>
          <p:cNvPr id="928" name="Google Shape;928;p10"/>
          <p:cNvSpPr txBox="1"/>
          <p:nvPr>
            <p:ph idx="4294967295" type="body"/>
          </p:nvPr>
        </p:nvSpPr>
        <p:spPr>
          <a:xfrm>
            <a:off x="1480103" y="2897723"/>
            <a:ext cx="6038700" cy="37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pt-BR" sz="3200"/>
              <a:t>Recurso de visualização e manipulação de dados em formato de linhas e colunas, permitindo a aplicação de filtros, pesquisas, agrupamentos e resumos de forma responsiva.</a:t>
            </a:r>
            <a:endParaRPr b="0" sz="3200"/>
          </a:p>
        </p:txBody>
      </p:sp>
      <p:pic>
        <p:nvPicPr>
          <p:cNvPr id="929" name="Google Shape;929;p10"/>
          <p:cNvPicPr preferRelativeResize="0"/>
          <p:nvPr>
            <p:ph idx="2" type="pic"/>
          </p:nvPr>
        </p:nvPicPr>
        <p:blipFill rotWithShape="1">
          <a:blip r:embed="rId7">
            <a:alphaModFix/>
          </a:blip>
          <a:srcRect b="0" l="4979" r="4979" t="0"/>
          <a:stretch/>
        </p:blipFill>
        <p:spPr>
          <a:xfrm>
            <a:off x="8820351" y="3060863"/>
            <a:ext cx="13803900" cy="86232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933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4" name="Google Shape;93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7" y="0"/>
            <a:ext cx="24385587" cy="137168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35" name="Google Shape;935;p11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36" name="Google Shape;936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7" name="Google Shape;937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938" name="Google Shape;938;p11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939" name="Google Shape;939;p11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40" name="Google Shape;940;p11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41" name="Google Shape;941;p11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42" name="Google Shape;942;p11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943" name="Google Shape;943;p11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44" name="Google Shape;944;p11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45" name="Google Shape;945;p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59599" y="2644473"/>
            <a:ext cx="16715881" cy="9694534"/>
          </a:xfrm>
          <a:prstGeom prst="rect">
            <a:avLst/>
          </a:prstGeom>
          <a:noFill/>
          <a:ln>
            <a:noFill/>
          </a:ln>
        </p:spPr>
      </p:pic>
      <p:sp>
        <p:nvSpPr>
          <p:cNvPr id="946" name="Google Shape;946;p11"/>
          <p:cNvSpPr txBox="1"/>
          <p:nvPr>
            <p:ph idx="2" type="body"/>
          </p:nvPr>
        </p:nvSpPr>
        <p:spPr>
          <a:xfrm>
            <a:off x="1480102" y="664023"/>
            <a:ext cx="148767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r>
              <a:rPr lang="pt-BR"/>
              <a:t>Instalação e Configuração do </a:t>
            </a:r>
            <a:r>
              <a:rPr lang="pt-BR" sz="5000">
                <a:solidFill>
                  <a:srgbClr val="0897E9"/>
                </a:solidFill>
              </a:rPr>
              <a:t>Smart View</a:t>
            </a:r>
            <a:r>
              <a:rPr lang="pt-BR">
                <a:solidFill>
                  <a:schemeClr val="accent3"/>
                </a:solidFill>
              </a:rPr>
              <a:t> 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947" name="Google Shape;947;p11"/>
          <p:cNvSpPr txBox="1"/>
          <p:nvPr>
            <p:ph idx="3" type="body"/>
          </p:nvPr>
        </p:nvSpPr>
        <p:spPr>
          <a:xfrm>
            <a:off x="1480106" y="1576540"/>
            <a:ext cx="142422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pt-BR"/>
              <a:t>Download e Execução do Instalador</a:t>
            </a:r>
            <a:endParaRPr/>
          </a:p>
        </p:txBody>
      </p:sp>
      <p:sp>
        <p:nvSpPr>
          <p:cNvPr id="948" name="Google Shape;948;p11"/>
          <p:cNvSpPr txBox="1"/>
          <p:nvPr>
            <p:ph idx="4294967295" type="body"/>
          </p:nvPr>
        </p:nvSpPr>
        <p:spPr>
          <a:xfrm>
            <a:off x="1480103" y="2897723"/>
            <a:ext cx="6038700" cy="81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pt-BR" sz="3200"/>
              <a:t>Download do Smart View disponível na página de Downloads da Central de Suporte ou no TDN.</a:t>
            </a:r>
            <a:endParaRPr b="0" sz="3200"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3200"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pt-BR" sz="3200"/>
              <a:t>Execução do instalador, indicando o diretório de instalação do Smart View (ex.: C:\TOTVS).</a:t>
            </a:r>
            <a:endParaRPr b="0" sz="3200"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3200"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pt-BR" sz="3200"/>
              <a:t>Será instalado o Smart View Agent, serviço de configuração e atualização automática.</a:t>
            </a:r>
            <a:endParaRPr b="0" sz="3200"/>
          </a:p>
        </p:txBody>
      </p:sp>
      <p:pic>
        <p:nvPicPr>
          <p:cNvPr id="949" name="Google Shape;949;p11" title="Captura de tela 2025-04-15 082454.png"/>
          <p:cNvPicPr preferRelativeResize="0"/>
          <p:nvPr>
            <p:ph idx="2" type="pic"/>
          </p:nvPr>
        </p:nvPicPr>
        <p:blipFill rotWithShape="1">
          <a:blip r:embed="rId7">
            <a:alphaModFix/>
          </a:blip>
          <a:srcRect b="884" l="0" r="0" t="884"/>
          <a:stretch/>
        </p:blipFill>
        <p:spPr>
          <a:xfrm>
            <a:off x="8820351" y="3060863"/>
            <a:ext cx="13803900" cy="86232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953" name="Shape 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4" name="Google Shape;95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7" y="0"/>
            <a:ext cx="24385587" cy="137168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55" name="Google Shape;955;p12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56" name="Google Shape;956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7" name="Google Shape;957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958" name="Google Shape;958;p12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959" name="Google Shape;959;p12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60" name="Google Shape;960;p12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61" name="Google Shape;961;p12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62" name="Google Shape;962;p12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963" name="Google Shape;963;p12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64" name="Google Shape;964;p12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65" name="Google Shape;965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59599" y="2644473"/>
            <a:ext cx="16715881" cy="9694534"/>
          </a:xfrm>
          <a:prstGeom prst="rect">
            <a:avLst/>
          </a:prstGeom>
          <a:noFill/>
          <a:ln>
            <a:noFill/>
          </a:ln>
        </p:spPr>
      </p:pic>
      <p:sp>
        <p:nvSpPr>
          <p:cNvPr id="966" name="Google Shape;966;p12"/>
          <p:cNvSpPr txBox="1"/>
          <p:nvPr>
            <p:ph idx="2" type="body"/>
          </p:nvPr>
        </p:nvSpPr>
        <p:spPr>
          <a:xfrm>
            <a:off x="1480102" y="664023"/>
            <a:ext cx="148767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r>
              <a:rPr lang="pt-BR"/>
              <a:t>Instalação e Configuração do </a:t>
            </a:r>
            <a:r>
              <a:rPr lang="pt-BR" sz="5000">
                <a:solidFill>
                  <a:srgbClr val="0897E9"/>
                </a:solidFill>
              </a:rPr>
              <a:t>Smart View</a:t>
            </a:r>
            <a:r>
              <a:rPr lang="pt-BR">
                <a:solidFill>
                  <a:schemeClr val="accent3"/>
                </a:solidFill>
              </a:rPr>
              <a:t> 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967" name="Google Shape;967;p12"/>
          <p:cNvSpPr txBox="1"/>
          <p:nvPr>
            <p:ph idx="3" type="body"/>
          </p:nvPr>
        </p:nvSpPr>
        <p:spPr>
          <a:xfrm>
            <a:off x="1480106" y="1576540"/>
            <a:ext cx="142422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pt-BR"/>
              <a:t>Configuração através do Smart View Agent</a:t>
            </a:r>
            <a:endParaRPr/>
          </a:p>
        </p:txBody>
      </p:sp>
      <p:sp>
        <p:nvSpPr>
          <p:cNvPr id="968" name="Google Shape;968;p12"/>
          <p:cNvSpPr txBox="1"/>
          <p:nvPr>
            <p:ph idx="4294967295" type="body"/>
          </p:nvPr>
        </p:nvSpPr>
        <p:spPr>
          <a:xfrm>
            <a:off x="1480103" y="2897723"/>
            <a:ext cx="6038700" cy="88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pt-BR" sz="3200"/>
              <a:t>Configuração em 2 etapas.</a:t>
            </a:r>
            <a:endParaRPr b="0" sz="3200"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3200"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 sz="3200"/>
              <a:t>1 - Armazenamento de Dados</a:t>
            </a:r>
            <a:endParaRPr sz="3200"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pt-BR" sz="3200"/>
              <a:t>Parametrização do banco de dados para armazenamento dos metadados do Smart View (recomenda-se uma base exclusiva).</a:t>
            </a:r>
            <a:endParaRPr b="0" sz="3200"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3200"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 sz="3200"/>
              <a:t>Bancos suportados:</a:t>
            </a:r>
            <a:endParaRPr sz="3200"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pt-BR" sz="3200"/>
              <a:t>SQLServer;</a:t>
            </a:r>
            <a:endParaRPr b="0" sz="3200"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pt-BR" sz="3200"/>
              <a:t>Oracle;</a:t>
            </a:r>
            <a:endParaRPr b="0" sz="3200"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pt-BR" sz="3200"/>
              <a:t>PostgreSQL.</a:t>
            </a:r>
            <a:endParaRPr b="0" sz="3200"/>
          </a:p>
        </p:txBody>
      </p:sp>
      <p:pic>
        <p:nvPicPr>
          <p:cNvPr id="969" name="Google Shape;969;p12" title="Captura de tela 2025-04-15 083455.png"/>
          <p:cNvPicPr preferRelativeResize="0"/>
          <p:nvPr>
            <p:ph idx="2" type="pic"/>
          </p:nvPr>
        </p:nvPicPr>
        <p:blipFill rotWithShape="1">
          <a:blip r:embed="rId7">
            <a:alphaModFix/>
          </a:blip>
          <a:srcRect b="0" l="99" r="89" t="0"/>
          <a:stretch/>
        </p:blipFill>
        <p:spPr>
          <a:xfrm>
            <a:off x="8820351" y="3060863"/>
            <a:ext cx="13803900" cy="86232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973" name="Shape 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4" name="Google Shape;97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7" y="0"/>
            <a:ext cx="24385587" cy="137168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75" name="Google Shape;975;p13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76" name="Google Shape;976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7" name="Google Shape;977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978" name="Google Shape;978;p13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979" name="Google Shape;979;p13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80" name="Google Shape;980;p13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81" name="Google Shape;981;p13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82" name="Google Shape;982;p13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983" name="Google Shape;983;p13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84" name="Google Shape;984;p13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85" name="Google Shape;985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59599" y="2644473"/>
            <a:ext cx="16715881" cy="9694534"/>
          </a:xfrm>
          <a:prstGeom prst="rect">
            <a:avLst/>
          </a:prstGeom>
          <a:noFill/>
          <a:ln>
            <a:noFill/>
          </a:ln>
        </p:spPr>
      </p:pic>
      <p:sp>
        <p:nvSpPr>
          <p:cNvPr id="986" name="Google Shape;986;p13"/>
          <p:cNvSpPr txBox="1"/>
          <p:nvPr>
            <p:ph idx="2" type="body"/>
          </p:nvPr>
        </p:nvSpPr>
        <p:spPr>
          <a:xfrm>
            <a:off x="1480102" y="664023"/>
            <a:ext cx="148767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r>
              <a:rPr lang="pt-BR"/>
              <a:t>Instalação e Configuração do </a:t>
            </a:r>
            <a:r>
              <a:rPr lang="pt-BR" sz="5000">
                <a:solidFill>
                  <a:srgbClr val="0897E9"/>
                </a:solidFill>
              </a:rPr>
              <a:t>Smart View</a:t>
            </a:r>
            <a:r>
              <a:rPr lang="pt-BR">
                <a:solidFill>
                  <a:schemeClr val="accent3"/>
                </a:solidFill>
              </a:rPr>
              <a:t> 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987" name="Google Shape;987;p13"/>
          <p:cNvSpPr txBox="1"/>
          <p:nvPr>
            <p:ph idx="3" type="body"/>
          </p:nvPr>
        </p:nvSpPr>
        <p:spPr>
          <a:xfrm>
            <a:off x="1480106" y="1576540"/>
            <a:ext cx="142422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pt-BR"/>
              <a:t>Configuração através do Smart View Agent</a:t>
            </a:r>
            <a:endParaRPr/>
          </a:p>
        </p:txBody>
      </p:sp>
      <p:sp>
        <p:nvSpPr>
          <p:cNvPr id="988" name="Google Shape;988;p13"/>
          <p:cNvSpPr txBox="1"/>
          <p:nvPr>
            <p:ph idx="4294967295" type="body"/>
          </p:nvPr>
        </p:nvSpPr>
        <p:spPr>
          <a:xfrm>
            <a:off x="1480103" y="2897723"/>
            <a:ext cx="6038700" cy="691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pt-BR" sz="3200"/>
              <a:t>Configuração em 2 etapas.</a:t>
            </a:r>
            <a:endParaRPr b="0" sz="3200"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3200"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 sz="3200"/>
              <a:t>2 - Configurações da Integração</a:t>
            </a:r>
            <a:endParaRPr sz="3200"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pt-BR" sz="3200"/>
              <a:t>Parametrização do endereço de integração do Datasul e configurações avançadas (porta do Smart View, certificado e endereço do License Server).</a:t>
            </a:r>
            <a:endParaRPr b="0" sz="3200"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3200"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3200"/>
          </a:p>
        </p:txBody>
      </p:sp>
      <p:pic>
        <p:nvPicPr>
          <p:cNvPr id="989" name="Google Shape;989;p13" title="Captura de tela 2025-04-15 084857.png"/>
          <p:cNvPicPr preferRelativeResize="0"/>
          <p:nvPr>
            <p:ph idx="2" type="pic"/>
          </p:nvPr>
        </p:nvPicPr>
        <p:blipFill rotWithShape="1">
          <a:blip r:embed="rId7">
            <a:alphaModFix/>
          </a:blip>
          <a:srcRect b="0" l="258" r="267" t="0"/>
          <a:stretch/>
        </p:blipFill>
        <p:spPr>
          <a:xfrm>
            <a:off x="8820351" y="3060863"/>
            <a:ext cx="13803900" cy="86232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993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4" name="Google Shape;99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7" y="0"/>
            <a:ext cx="24385587" cy="13716893"/>
          </a:xfrm>
          <a:prstGeom prst="rect">
            <a:avLst/>
          </a:prstGeom>
          <a:noFill/>
          <a:ln>
            <a:noFill/>
          </a:ln>
        </p:spPr>
      </p:pic>
      <p:sp>
        <p:nvSpPr>
          <p:cNvPr id="995" name="Google Shape;995;p14"/>
          <p:cNvSpPr txBox="1"/>
          <p:nvPr>
            <p:ph idx="2" type="body"/>
          </p:nvPr>
        </p:nvSpPr>
        <p:spPr>
          <a:xfrm>
            <a:off x="1478707" y="664021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pt-BR"/>
              <a:t>Documentação - </a:t>
            </a:r>
            <a:r>
              <a:rPr lang="pt-BR">
                <a:solidFill>
                  <a:schemeClr val="accent1"/>
                </a:solidFill>
              </a:rPr>
              <a:t>Smart View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996" name="Google Shape;996;p14"/>
          <p:cNvSpPr txBox="1"/>
          <p:nvPr>
            <p:ph idx="3" type="body"/>
          </p:nvPr>
        </p:nvSpPr>
        <p:spPr>
          <a:xfrm>
            <a:off x="1478711" y="1576539"/>
            <a:ext cx="142440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</a:pPr>
            <a:r>
              <a:rPr lang="pt-BR"/>
              <a:t>Páginas no TDN do Smart View</a:t>
            </a:r>
            <a:endParaRPr/>
          </a:p>
        </p:txBody>
      </p:sp>
      <p:cxnSp>
        <p:nvCxnSpPr>
          <p:cNvPr id="997" name="Google Shape;997;p14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98" name="Google Shape;998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9" name="Google Shape;999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000" name="Google Shape;1000;p14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001" name="Google Shape;1001;p14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02" name="Google Shape;1002;p14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03" name="Google Shape;1003;p14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04" name="Google Shape;1004;p14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005" name="Google Shape;1005;p14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06" name="Google Shape;1006;p14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07" name="Google Shape;1007;p14"/>
          <p:cNvSpPr/>
          <p:nvPr/>
        </p:nvSpPr>
        <p:spPr>
          <a:xfrm>
            <a:off x="7896583" y="3735785"/>
            <a:ext cx="3997200" cy="3819300"/>
          </a:xfrm>
          <a:prstGeom prst="roundRect">
            <a:avLst>
              <a:gd fmla="val 11597" name="adj"/>
            </a:avLst>
          </a:prstGeom>
          <a:noFill/>
          <a:ln cap="flat" cmpd="sng" w="12700">
            <a:solidFill>
              <a:srgbClr val="36363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8" name="Google Shape;1008;p14"/>
          <p:cNvSpPr/>
          <p:nvPr/>
        </p:nvSpPr>
        <p:spPr>
          <a:xfrm rot="10800000">
            <a:off x="9139831" y="2986223"/>
            <a:ext cx="1615800" cy="1615800"/>
          </a:xfrm>
          <a:prstGeom prst="ellipse">
            <a:avLst/>
          </a:prstGeom>
          <a:solidFill>
            <a:srgbClr val="0897E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9" name="Google Shape;1009;p14"/>
          <p:cNvSpPr/>
          <p:nvPr/>
        </p:nvSpPr>
        <p:spPr>
          <a:xfrm>
            <a:off x="8401399" y="4602030"/>
            <a:ext cx="3092700" cy="1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PÁGINA TDN DO SMART VIEW</a:t>
            </a:r>
            <a:endParaRPr b="1" i="0" sz="28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10" name="Google Shape;1010;p14"/>
          <p:cNvSpPr/>
          <p:nvPr/>
        </p:nvSpPr>
        <p:spPr>
          <a:xfrm>
            <a:off x="12493392" y="3735785"/>
            <a:ext cx="3997200" cy="3819300"/>
          </a:xfrm>
          <a:prstGeom prst="roundRect">
            <a:avLst>
              <a:gd fmla="val 11597" name="adj"/>
            </a:avLst>
          </a:prstGeom>
          <a:noFill/>
          <a:ln cap="flat" cmpd="sng" w="12700">
            <a:solidFill>
              <a:srgbClr val="36363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1" name="Google Shape;1011;p14"/>
          <p:cNvSpPr/>
          <p:nvPr/>
        </p:nvSpPr>
        <p:spPr>
          <a:xfrm rot="10800000">
            <a:off x="13711636" y="2900643"/>
            <a:ext cx="1615800" cy="1615800"/>
          </a:xfrm>
          <a:prstGeom prst="ellipse">
            <a:avLst/>
          </a:prstGeom>
          <a:solidFill>
            <a:srgbClr val="0897E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2" name="Google Shape;1012;p14"/>
          <p:cNvSpPr txBox="1"/>
          <p:nvPr/>
        </p:nvSpPr>
        <p:spPr>
          <a:xfrm>
            <a:off x="8082374" y="6062325"/>
            <a:ext cx="36255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pt-BR" sz="2400" u="none" cap="none" strike="noStrike">
                <a:solidFill>
                  <a:srgbClr val="262626"/>
                </a:solidFill>
                <a:latin typeface="Tahoma"/>
                <a:ea typeface="Tahoma"/>
                <a:cs typeface="Tahoma"/>
                <a:sym typeface="Tahoma"/>
              </a:rPr>
              <a:t>Página com toda a documentação do Smart View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3" name="Google Shape;1013;p14"/>
          <p:cNvSpPr txBox="1"/>
          <p:nvPr/>
        </p:nvSpPr>
        <p:spPr>
          <a:xfrm>
            <a:off x="12773375" y="4602025"/>
            <a:ext cx="34371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pt-BR" sz="28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PÁGINA TDN DO  SMART VIEW NO </a:t>
            </a:r>
            <a:r>
              <a:rPr b="1" i="0" lang="pt-BR" sz="2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DATASUL</a:t>
            </a:r>
            <a:endParaRPr b="0" i="0" sz="600" u="none" cap="none" strike="noStrike">
              <a:solidFill>
                <a:srgbClr val="36363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4" name="Google Shape;1014;p14"/>
          <p:cNvSpPr txBox="1"/>
          <p:nvPr/>
        </p:nvSpPr>
        <p:spPr>
          <a:xfrm>
            <a:off x="12817036" y="6073000"/>
            <a:ext cx="34017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pt-BR" sz="2400" u="none" cap="none" strike="noStrike">
                <a:solidFill>
                  <a:srgbClr val="262626"/>
                </a:solidFill>
                <a:latin typeface="Tahoma"/>
                <a:ea typeface="Tahoma"/>
                <a:cs typeface="Tahoma"/>
                <a:sym typeface="Tahoma"/>
              </a:rPr>
              <a:t>Página com todas as informações da integração entre Datasul e Smart View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s://lh5.googleusercontent.com/QtSInrkvG43DY5WBkVqFIk02XEgklxA1YjFtjloE7ds-0DUjAEE_F8khMrUzl12mKtZzWdOqsyWfLlNsZf96vCoxv6MnEmJLKRD0OinqvvGVqzQnc1aCYRkGoYXBD6ki7Odrc55EKKCJoBDpbZK-VlvWeQ=s2048" id="1015" name="Google Shape;1015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463168" y="8570259"/>
            <a:ext cx="3100636" cy="3207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6" name="Google Shape;1016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420237" y="8613122"/>
            <a:ext cx="3100650" cy="310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7" name="Google Shape;1017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347437" y="3193824"/>
            <a:ext cx="1200600" cy="120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8" name="Google Shape;1018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3919236" y="3108249"/>
            <a:ext cx="1200600" cy="120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9" name="Google Shape;1019;p14" title="Captura de tela 2025-04-15 085049.png"/>
          <p:cNvPicPr preferRelativeResize="0"/>
          <p:nvPr/>
        </p:nvPicPr>
        <p:blipFill rotWithShape="1">
          <a:blip r:embed="rId9">
            <a:alphaModFix/>
          </a:blip>
          <a:srcRect b="199" l="0" r="0" t="209"/>
          <a:stretch/>
        </p:blipFill>
        <p:spPr>
          <a:xfrm>
            <a:off x="12935375" y="8546700"/>
            <a:ext cx="3270100" cy="327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024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Google Shape;102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0874" y="-887"/>
            <a:ext cx="24387174" cy="13717786"/>
          </a:xfrm>
          <a:prstGeom prst="rect">
            <a:avLst/>
          </a:prstGeom>
          <a:noFill/>
          <a:ln>
            <a:noFill/>
          </a:ln>
        </p:spPr>
      </p:pic>
      <p:sp>
        <p:nvSpPr>
          <p:cNvPr id="1026" name="Google Shape;1026;p15"/>
          <p:cNvSpPr/>
          <p:nvPr/>
        </p:nvSpPr>
        <p:spPr>
          <a:xfrm>
            <a:off x="959275" y="5765925"/>
            <a:ext cx="3180000" cy="3180000"/>
          </a:xfrm>
          <a:prstGeom prst="ellipse">
            <a:avLst/>
          </a:prstGeom>
          <a:solidFill>
            <a:srgbClr val="FFFFFF">
              <a:alpha val="2431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7" name="Google Shape;1027;p15"/>
          <p:cNvPicPr preferRelativeResize="0"/>
          <p:nvPr/>
        </p:nvPicPr>
        <p:blipFill rotWithShape="1">
          <a:blip r:embed="rId4">
            <a:alphaModFix/>
          </a:blip>
          <a:srcRect b="0" l="40740" r="0" t="0"/>
          <a:stretch/>
        </p:blipFill>
        <p:spPr>
          <a:xfrm>
            <a:off x="0" y="5557775"/>
            <a:ext cx="4487574" cy="3578075"/>
          </a:xfrm>
          <a:prstGeom prst="rect">
            <a:avLst/>
          </a:prstGeom>
          <a:noFill/>
          <a:ln>
            <a:noFill/>
          </a:ln>
        </p:spPr>
      </p:pic>
      <p:sp>
        <p:nvSpPr>
          <p:cNvPr id="1028" name="Google Shape;1028;p15"/>
          <p:cNvSpPr/>
          <p:nvPr/>
        </p:nvSpPr>
        <p:spPr>
          <a:xfrm rot="-4019959">
            <a:off x="14312226" y="1269282"/>
            <a:ext cx="6409342" cy="640122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29" name="Google Shape;1029;p15"/>
          <p:cNvSpPr/>
          <p:nvPr/>
        </p:nvSpPr>
        <p:spPr>
          <a:xfrm rot="-4019955">
            <a:off x="10905325" y="4360620"/>
            <a:ext cx="8886912" cy="607191"/>
          </a:xfrm>
          <a:prstGeom prst="roundRect">
            <a:avLst>
              <a:gd fmla="val 50000" name="adj"/>
            </a:avLst>
          </a:prstGeom>
          <a:solidFill>
            <a:schemeClr val="lt1">
              <a:alpha val="6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30" name="Google Shape;1030;p15"/>
          <p:cNvPicPr preferRelativeResize="0"/>
          <p:nvPr/>
        </p:nvPicPr>
        <p:blipFill rotWithShape="1">
          <a:blip r:embed="rId5">
            <a:alphaModFix/>
          </a:blip>
          <a:srcRect b="0" l="31511" r="9980" t="1127"/>
          <a:stretch/>
        </p:blipFill>
        <p:spPr>
          <a:xfrm>
            <a:off x="10042524" y="6554"/>
            <a:ext cx="14430374" cy="13702892"/>
          </a:xfrm>
          <a:prstGeom prst="rect">
            <a:avLst/>
          </a:prstGeom>
          <a:noFill/>
          <a:ln>
            <a:noFill/>
          </a:ln>
        </p:spPr>
      </p:pic>
      <p:sp>
        <p:nvSpPr>
          <p:cNvPr id="1031" name="Google Shape;1031;p15"/>
          <p:cNvSpPr/>
          <p:nvPr/>
        </p:nvSpPr>
        <p:spPr>
          <a:xfrm rot="-4019977">
            <a:off x="18146785" y="13611933"/>
            <a:ext cx="6820950" cy="578552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32" name="Google Shape;1032;p15"/>
          <p:cNvSpPr/>
          <p:nvPr/>
        </p:nvSpPr>
        <p:spPr>
          <a:xfrm rot="10800000">
            <a:off x="20930338" y="11178757"/>
            <a:ext cx="1257635" cy="2523287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33" name="Google Shape;1033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034" name="Google Shape;1034;p15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35" name="Google Shape;1035;p15"/>
          <p:cNvSpPr txBox="1"/>
          <p:nvPr>
            <p:ph idx="1" type="body"/>
          </p:nvPr>
        </p:nvSpPr>
        <p:spPr>
          <a:xfrm>
            <a:off x="1892240" y="6548901"/>
            <a:ext cx="16644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400"/>
              <a:buNone/>
            </a:pPr>
            <a:r>
              <a:rPr lang="pt-BR"/>
              <a:t>02</a:t>
            </a:r>
            <a:endParaRPr/>
          </a:p>
        </p:txBody>
      </p:sp>
      <p:sp>
        <p:nvSpPr>
          <p:cNvPr id="1036" name="Google Shape;1036;p15"/>
          <p:cNvSpPr/>
          <p:nvPr/>
        </p:nvSpPr>
        <p:spPr>
          <a:xfrm>
            <a:off x="1480325" y="0"/>
            <a:ext cx="850450" cy="1706321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solidFill>
            <a:srgbClr val="FFFFFF">
              <a:alpha val="2431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037" name="Google Shape;1037;p15"/>
          <p:cNvCxnSpPr/>
          <p:nvPr/>
        </p:nvCxnSpPr>
        <p:spPr>
          <a:xfrm flipH="1" rot="10800000">
            <a:off x="883080" y="-1142986"/>
            <a:ext cx="1622700" cy="382290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038" name="Google Shape;1038;p1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0393700" y="10536601"/>
            <a:ext cx="1957750" cy="12918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9" name="Google Shape;1039;p15"/>
          <p:cNvSpPr txBox="1"/>
          <p:nvPr/>
        </p:nvSpPr>
        <p:spPr>
          <a:xfrm>
            <a:off x="4258975" y="6405750"/>
            <a:ext cx="198996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400"/>
              <a:buFont typeface="Arial"/>
              <a:buNone/>
            </a:pPr>
            <a:r>
              <a:rPr b="1" i="0" lang="pt-BR" sz="94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RELATÓRIOS</a:t>
            </a:r>
            <a:endParaRPr b="1" i="0" sz="94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push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043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" name="Google Shape;1044;g35cca20d563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83713" y="-127950"/>
            <a:ext cx="24385588" cy="137168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45" name="Google Shape;1045;g35cca20d563_0_0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46" name="Google Shape;1046;g35cca20d563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7" name="Google Shape;1047;g35cca20d563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048" name="Google Shape;1048;g35cca20d563_0_0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049" name="Google Shape;1049;g35cca20d563_0_0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50" name="Google Shape;1050;g35cca20d563_0_0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1" name="Google Shape;1051;g35cca20d563_0_0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2" name="Google Shape;1052;g35cca20d563_0_0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053" name="Google Shape;1053;g35cca20d563_0_0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4" name="Google Shape;1054;g35cca20d563_0_0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55" name="Google Shape;1055;g35cca20d563_0_0"/>
          <p:cNvSpPr txBox="1"/>
          <p:nvPr>
            <p:ph idx="2" type="body"/>
          </p:nvPr>
        </p:nvSpPr>
        <p:spPr>
          <a:xfrm>
            <a:off x="1478707" y="664021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</a:pPr>
            <a:r>
              <a:rPr lang="pt-BR"/>
              <a:t>Smart View</a:t>
            </a:r>
            <a:endParaRPr/>
          </a:p>
        </p:txBody>
      </p:sp>
      <p:sp>
        <p:nvSpPr>
          <p:cNvPr id="1056" name="Google Shape;1056;g35cca20d563_0_0"/>
          <p:cNvSpPr txBox="1"/>
          <p:nvPr>
            <p:ph idx="3" type="body"/>
          </p:nvPr>
        </p:nvSpPr>
        <p:spPr>
          <a:xfrm>
            <a:off x="1478711" y="1576539"/>
            <a:ext cx="142440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b="1" lang="pt-BR"/>
              <a:t>Extrato de Banco de Horas - Relatório</a:t>
            </a:r>
            <a:endParaRPr b="1"/>
          </a:p>
        </p:txBody>
      </p:sp>
      <p:sp>
        <p:nvSpPr>
          <p:cNvPr id="1057" name="Google Shape;1057;g35cca20d563_0_0"/>
          <p:cNvSpPr/>
          <p:nvPr/>
        </p:nvSpPr>
        <p:spPr>
          <a:xfrm>
            <a:off x="1178250" y="12257525"/>
            <a:ext cx="2680668" cy="559872"/>
          </a:xfrm>
          <a:prstGeom prst="flowChartTerminator">
            <a:avLst/>
          </a:prstGeom>
          <a:gradFill>
            <a:gsLst>
              <a:gs pos="0">
                <a:srgbClr val="3BB3F8"/>
              </a:gs>
              <a:gs pos="100000">
                <a:srgbClr val="0C6DA4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rgbClr val="FEAC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pt-BR" sz="2300" u="sng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Documentação</a:t>
            </a:r>
            <a:endParaRPr b="0" i="0" sz="1400" u="none" cap="none" strike="noStrik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058" name="Google Shape;1058;g35cca20d563_0_0"/>
          <p:cNvGrpSpPr/>
          <p:nvPr/>
        </p:nvGrpSpPr>
        <p:grpSpPr>
          <a:xfrm>
            <a:off x="72062" y="2207457"/>
            <a:ext cx="22994911" cy="10759477"/>
            <a:chOff x="316325" y="2502457"/>
            <a:chExt cx="22407826" cy="8996218"/>
          </a:xfrm>
        </p:grpSpPr>
        <p:sp>
          <p:nvSpPr>
            <p:cNvPr id="1059" name="Google Shape;1059;g35cca20d563_0_0"/>
            <p:cNvSpPr txBox="1"/>
            <p:nvPr/>
          </p:nvSpPr>
          <p:spPr>
            <a:xfrm>
              <a:off x="316325" y="2788850"/>
              <a:ext cx="7264800" cy="421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90000" wrap="square" tIns="45700">
              <a:spAutoFit/>
            </a:bodyPr>
            <a:lstStyle/>
            <a:p>
              <a:pPr indent="-387350" lvl="0" marL="9144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71717"/>
                </a:buClr>
                <a:buSzPts val="2500"/>
                <a:buFont typeface="Tahoma"/>
                <a:buChar char="➢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Visão de um relatório mais moderno;</a:t>
              </a:r>
              <a:endParaRPr b="0" i="0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-387350" lvl="0" marL="9144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71717"/>
                </a:buClr>
                <a:buSzPts val="2500"/>
                <a:buFont typeface="Tahoma"/>
                <a:buChar char="➢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Facilidade na geração com todos parâmetros em uma única tela;</a:t>
              </a:r>
              <a:endParaRPr b="0" i="0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-387350" lvl="0" marL="9144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71717"/>
                </a:buClr>
                <a:buSzPts val="2500"/>
                <a:buFont typeface="Tahoma"/>
                <a:buChar char="➢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Melhor experiência para o usuário;</a:t>
              </a:r>
              <a:endParaRPr b="0" i="0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-387350" lvl="1" marL="13716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500"/>
                <a:buFont typeface="Tahoma"/>
                <a:buChar char="-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Autonomia para customização (Inclusão/Exclusão de filtros e campos)</a:t>
              </a:r>
              <a:endParaRPr b="0" i="0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-387350" lvl="0" marL="9144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71717"/>
                </a:buClr>
                <a:buSzPts val="2500"/>
                <a:buFont typeface="Tahoma"/>
                <a:buChar char="➢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Relatório pode ser gerado em diversas extensões/formatos:TXT, PDF, EXCEL, CSV…</a:t>
              </a:r>
              <a:endParaRPr b="0" i="0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-387350" lvl="0" marL="9144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71717"/>
                </a:buClr>
                <a:buSzPts val="2500"/>
                <a:buFont typeface="Tahoma"/>
                <a:buChar char="➢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União de 4 relatórios em 1:</a:t>
              </a:r>
              <a:endParaRPr b="0" i="0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-387350" lvl="1" marL="13716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500"/>
                <a:buFont typeface="Tahoma"/>
                <a:buChar char="-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PE5500, PE5410, PE5400 e PE5520</a:t>
              </a:r>
              <a:endParaRPr b="0" i="0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400"/>
                <a:buFont typeface="Arial"/>
                <a:buNone/>
              </a:pPr>
              <a:r>
                <a:t/>
              </a:r>
              <a:endParaRPr b="0" i="0" sz="3400" u="none" cap="none" strike="noStrike">
                <a:solidFill>
                  <a:schemeClr val="lt2"/>
                </a:solidFill>
                <a:highlight>
                  <a:srgbClr val="FEAC0E"/>
                </a:highlight>
                <a:latin typeface="Tahoma"/>
                <a:ea typeface="Tahoma"/>
                <a:cs typeface="Tahoma"/>
                <a:sym typeface="Tahoma"/>
              </a:endParaRPr>
            </a:p>
          </p:txBody>
        </p:sp>
        <p:pic>
          <p:nvPicPr>
            <p:cNvPr id="1060" name="Google Shape;1060;g35cca20d563_0_0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7581125" y="2502457"/>
              <a:ext cx="15143026" cy="8996218"/>
            </a:xfrm>
            <a:prstGeom prst="rect">
              <a:avLst/>
            </a:prstGeom>
            <a:noFill/>
            <a:ln cap="flat" cmpd="sng" w="9525">
              <a:solidFill>
                <a:srgbClr val="0897E9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064" name="Shape 10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" name="Google Shape;1065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7" y="0"/>
            <a:ext cx="24385587" cy="137168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66" name="Google Shape;1066;p19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67" name="Google Shape;1067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8" name="Google Shape;1068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069" name="Google Shape;1069;p19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070" name="Google Shape;1070;p19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71" name="Google Shape;1071;p19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72" name="Google Shape;1072;p19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73" name="Google Shape;1073;p19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074" name="Google Shape;1074;p19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75" name="Google Shape;1075;p19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76" name="Google Shape;1076;p19"/>
          <p:cNvSpPr txBox="1"/>
          <p:nvPr>
            <p:ph idx="2" type="body"/>
          </p:nvPr>
        </p:nvSpPr>
        <p:spPr>
          <a:xfrm>
            <a:off x="1478707" y="664021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</a:pPr>
            <a:r>
              <a:rPr lang="pt-BR"/>
              <a:t>Smart View</a:t>
            </a:r>
            <a:endParaRPr/>
          </a:p>
        </p:txBody>
      </p:sp>
      <p:sp>
        <p:nvSpPr>
          <p:cNvPr id="1077" name="Google Shape;1077;p19"/>
          <p:cNvSpPr txBox="1"/>
          <p:nvPr>
            <p:ph idx="3" type="body"/>
          </p:nvPr>
        </p:nvSpPr>
        <p:spPr>
          <a:xfrm>
            <a:off x="1478711" y="1576539"/>
            <a:ext cx="142440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b="1" lang="pt-BR"/>
              <a:t>Extrato de Banco de Horas - Relatório</a:t>
            </a:r>
            <a:endParaRPr b="1"/>
          </a:p>
        </p:txBody>
      </p:sp>
      <p:sp>
        <p:nvSpPr>
          <p:cNvPr id="1078" name="Google Shape;1078;p19"/>
          <p:cNvSpPr/>
          <p:nvPr/>
        </p:nvSpPr>
        <p:spPr>
          <a:xfrm>
            <a:off x="1178250" y="12257525"/>
            <a:ext cx="2680668" cy="559872"/>
          </a:xfrm>
          <a:prstGeom prst="flowChartTerminator">
            <a:avLst/>
          </a:prstGeom>
          <a:gradFill>
            <a:gsLst>
              <a:gs pos="0">
                <a:srgbClr val="3BB3F8"/>
              </a:gs>
              <a:gs pos="100000">
                <a:srgbClr val="0C6DA4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rgbClr val="FEAC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pt-BR" sz="2300" u="sng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Documentação</a:t>
            </a:r>
            <a:endParaRPr b="0" i="0" sz="1400" u="none" cap="none" strike="noStrik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079" name="Google Shape;1079;p19"/>
          <p:cNvGrpSpPr/>
          <p:nvPr/>
        </p:nvGrpSpPr>
        <p:grpSpPr>
          <a:xfrm>
            <a:off x="3874470" y="1171575"/>
            <a:ext cx="17354556" cy="11190111"/>
            <a:chOff x="1136275" y="1886198"/>
            <a:chExt cx="16359876" cy="10689827"/>
          </a:xfrm>
        </p:grpSpPr>
        <p:sp>
          <p:nvSpPr>
            <p:cNvPr id="1080" name="Google Shape;1080;p19"/>
            <p:cNvSpPr txBox="1"/>
            <p:nvPr/>
          </p:nvSpPr>
          <p:spPr>
            <a:xfrm>
              <a:off x="7663357" y="1886198"/>
              <a:ext cx="4265700" cy="119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90000" wrap="square" tIns="45700">
              <a:spAutoFit/>
            </a:bodyPr>
            <a:lstStyle/>
            <a:p>
              <a:pPr indent="0" lvl="0" marL="0" marR="0" rtl="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i="0" lang="pt-BR" sz="7500" u="none" cap="none" strike="noStrike">
                  <a:solidFill>
                    <a:srgbClr val="7F7F7F"/>
                  </a:solidFill>
                  <a:latin typeface="Tahoma"/>
                  <a:ea typeface="Tahoma"/>
                  <a:cs typeface="Tahoma"/>
                  <a:sym typeface="Tahoma"/>
                </a:rPr>
                <a:t>ANTIGO</a:t>
              </a:r>
              <a:endParaRPr b="0" i="0" sz="7500" u="none" cap="none" strike="noStrike">
                <a:solidFill>
                  <a:srgbClr val="7F7F7F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pic>
          <p:nvPicPr>
            <p:cNvPr id="1081" name="Google Shape;1081;p19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136275" y="2910650"/>
              <a:ext cx="8844815" cy="4283629"/>
            </a:xfrm>
            <a:prstGeom prst="rect">
              <a:avLst/>
            </a:prstGeom>
            <a:noFill/>
            <a:ln cap="flat" cmpd="sng" w="9525">
              <a:solidFill>
                <a:srgbClr val="0ADBE3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1082" name="Google Shape;1082;p19"/>
            <p:cNvPicPr preferRelativeResize="0"/>
            <p:nvPr/>
          </p:nvPicPr>
          <p:blipFill rotWithShape="1">
            <a:blip r:embed="rId8">
              <a:alphaModFix/>
            </a:blip>
            <a:srcRect b="10071" l="0" r="12633" t="0"/>
            <a:stretch/>
          </p:blipFill>
          <p:spPr>
            <a:xfrm>
              <a:off x="10266400" y="7287700"/>
              <a:ext cx="7229751" cy="5288325"/>
            </a:xfrm>
            <a:prstGeom prst="rect">
              <a:avLst/>
            </a:prstGeom>
            <a:noFill/>
            <a:ln cap="flat" cmpd="sng" w="9525">
              <a:solidFill>
                <a:srgbClr val="0ADBE3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1083" name="Google Shape;1083;p19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1136283" y="7287690"/>
              <a:ext cx="8844816" cy="5288334"/>
            </a:xfrm>
            <a:prstGeom prst="rect">
              <a:avLst/>
            </a:prstGeom>
            <a:noFill/>
            <a:ln cap="flat" cmpd="sng" w="9525">
              <a:solidFill>
                <a:srgbClr val="0ADBE3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1084" name="Google Shape;1084;p19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10266400" y="2910650"/>
              <a:ext cx="7229751" cy="4283625"/>
            </a:xfrm>
            <a:prstGeom prst="rect">
              <a:avLst/>
            </a:prstGeom>
            <a:noFill/>
            <a:ln cap="flat" cmpd="sng" w="9525">
              <a:solidFill>
                <a:srgbClr val="0ADBE3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088" name="Shape 1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9" name="Google Shape;1089;g35cca20d563_0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7" y="0"/>
            <a:ext cx="24385588" cy="137168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90" name="Google Shape;1090;g35cca20d563_0_32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91" name="Google Shape;1091;g35cca20d563_0_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2" name="Google Shape;1092;g35cca20d563_0_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093" name="Google Shape;1093;g35cca20d563_0_32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094" name="Google Shape;1094;g35cca20d563_0_32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95" name="Google Shape;1095;g35cca20d563_0_32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96" name="Google Shape;1096;g35cca20d563_0_32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97" name="Google Shape;1097;g35cca20d563_0_32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098" name="Google Shape;1098;g35cca20d563_0_32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99" name="Google Shape;1099;g35cca20d563_0_32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00" name="Google Shape;1100;g35cca20d563_0_32"/>
          <p:cNvSpPr txBox="1"/>
          <p:nvPr>
            <p:ph idx="2" type="body"/>
          </p:nvPr>
        </p:nvSpPr>
        <p:spPr>
          <a:xfrm>
            <a:off x="1478707" y="664021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</a:pPr>
            <a:r>
              <a:rPr lang="pt-BR"/>
              <a:t>Smart View</a:t>
            </a:r>
            <a:endParaRPr/>
          </a:p>
        </p:txBody>
      </p:sp>
      <p:sp>
        <p:nvSpPr>
          <p:cNvPr id="1101" name="Google Shape;1101;g35cca20d563_0_32"/>
          <p:cNvSpPr txBox="1"/>
          <p:nvPr>
            <p:ph idx="3" type="body"/>
          </p:nvPr>
        </p:nvSpPr>
        <p:spPr>
          <a:xfrm>
            <a:off x="1478711" y="1576539"/>
            <a:ext cx="142440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b="1" lang="pt-BR"/>
              <a:t>Extrato de Banco de Horas - Relatório</a:t>
            </a:r>
            <a:endParaRPr b="1"/>
          </a:p>
        </p:txBody>
      </p:sp>
      <p:sp>
        <p:nvSpPr>
          <p:cNvPr id="1102" name="Google Shape;1102;g35cca20d563_0_32"/>
          <p:cNvSpPr/>
          <p:nvPr/>
        </p:nvSpPr>
        <p:spPr>
          <a:xfrm>
            <a:off x="1178250" y="12257525"/>
            <a:ext cx="2680668" cy="559872"/>
          </a:xfrm>
          <a:prstGeom prst="flowChartTerminator">
            <a:avLst/>
          </a:prstGeom>
          <a:gradFill>
            <a:gsLst>
              <a:gs pos="0">
                <a:srgbClr val="3BB3F8"/>
              </a:gs>
              <a:gs pos="100000">
                <a:srgbClr val="0C6DA4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rgbClr val="FEAC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pt-BR" sz="2300" u="sng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Documentação</a:t>
            </a:r>
            <a:endParaRPr b="0" i="0" sz="1400" u="none" cap="none" strike="noStrik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103" name="Google Shape;1103;g35cca20d563_0_32"/>
          <p:cNvGrpSpPr/>
          <p:nvPr/>
        </p:nvGrpSpPr>
        <p:grpSpPr>
          <a:xfrm>
            <a:off x="5728675" y="1293061"/>
            <a:ext cx="17354351" cy="12389818"/>
            <a:chOff x="6426250" y="1247648"/>
            <a:chExt cx="12856027" cy="11794210"/>
          </a:xfrm>
        </p:grpSpPr>
        <p:grpSp>
          <p:nvGrpSpPr>
            <p:cNvPr id="1104" name="Google Shape;1104;g35cca20d563_0_32"/>
            <p:cNvGrpSpPr/>
            <p:nvPr/>
          </p:nvGrpSpPr>
          <p:grpSpPr>
            <a:xfrm>
              <a:off x="6426250" y="2227451"/>
              <a:ext cx="12856027" cy="10306727"/>
              <a:chOff x="11326582" y="3033774"/>
              <a:chExt cx="3761602" cy="3931464"/>
            </a:xfrm>
          </p:grpSpPr>
          <p:pic>
            <p:nvPicPr>
              <p:cNvPr id="1105" name="Google Shape;1105;g35cca20d563_0_32"/>
              <p:cNvPicPr preferRelativeResize="0"/>
              <p:nvPr/>
            </p:nvPicPr>
            <p:blipFill rotWithShape="1">
              <a:blip r:embed="rId7">
                <a:alphaModFix/>
              </a:blip>
              <a:srcRect b="0" l="1114" r="1124" t="0"/>
              <a:stretch/>
            </p:blipFill>
            <p:spPr>
              <a:xfrm>
                <a:off x="11326582" y="3033774"/>
                <a:ext cx="3761602" cy="299239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06" name="Google Shape;1106;g35cca20d563_0_32"/>
              <p:cNvPicPr preferRelativeResize="0"/>
              <p:nvPr/>
            </p:nvPicPr>
            <p:blipFill rotWithShape="1">
              <a:blip r:embed="rId8">
                <a:alphaModFix/>
              </a:blip>
              <a:srcRect b="0" l="1114" r="1133" t="0"/>
              <a:stretch/>
            </p:blipFill>
            <p:spPr>
              <a:xfrm>
                <a:off x="11326582" y="6026145"/>
                <a:ext cx="3761602" cy="93909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107" name="Google Shape;1107;g35cca20d563_0_32"/>
            <p:cNvSpPr txBox="1"/>
            <p:nvPr/>
          </p:nvSpPr>
          <p:spPr>
            <a:xfrm>
              <a:off x="11751577" y="1247648"/>
              <a:ext cx="4683000" cy="118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90000" wrap="square" tIns="45700">
              <a:spAutoFit/>
            </a:bodyPr>
            <a:lstStyle/>
            <a:p>
              <a:pPr indent="0" lvl="0" marL="0" marR="0" rtl="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i="0" lang="pt-BR" sz="7500" u="none" cap="none" strike="noStrike">
                  <a:solidFill>
                    <a:srgbClr val="0897E9"/>
                  </a:solidFill>
                  <a:latin typeface="Tahoma"/>
                  <a:ea typeface="Tahoma"/>
                  <a:cs typeface="Tahoma"/>
                  <a:sym typeface="Tahoma"/>
                </a:rPr>
                <a:t>NOVO</a:t>
              </a:r>
              <a:endParaRPr b="0" i="0" sz="75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108" name="Google Shape;1108;g35cca20d563_0_32"/>
            <p:cNvSpPr txBox="1"/>
            <p:nvPr/>
          </p:nvSpPr>
          <p:spPr>
            <a:xfrm>
              <a:off x="6426250" y="2786358"/>
              <a:ext cx="12855900" cy="10255500"/>
            </a:xfrm>
            <a:prstGeom prst="rect">
              <a:avLst/>
            </a:prstGeom>
            <a:noFill/>
            <a:ln cap="flat" cmpd="sng" w="9525">
              <a:solidFill>
                <a:srgbClr val="0ADBE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t/>
              </a:r>
              <a:endParaRPr b="0" i="0" sz="75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112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3" name="Google Shape;1113;g35cca20d563_0_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" y="-450"/>
            <a:ext cx="24385588" cy="137168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14" name="Google Shape;1114;g35cca20d563_0_91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15" name="Google Shape;1115;g35cca20d563_0_9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6" name="Google Shape;1116;g35cca20d563_0_9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117" name="Google Shape;1117;g35cca20d563_0_91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118" name="Google Shape;1118;g35cca20d563_0_91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19" name="Google Shape;1119;g35cca20d563_0_91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20" name="Google Shape;1120;g35cca20d563_0_91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21" name="Google Shape;1121;g35cca20d563_0_91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122" name="Google Shape;1122;g35cca20d563_0_91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23" name="Google Shape;1123;g35cca20d563_0_91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24" name="Google Shape;1124;g35cca20d563_0_91"/>
          <p:cNvSpPr txBox="1"/>
          <p:nvPr>
            <p:ph idx="2" type="body"/>
          </p:nvPr>
        </p:nvSpPr>
        <p:spPr>
          <a:xfrm>
            <a:off x="1478707" y="664021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</a:pPr>
            <a:r>
              <a:rPr lang="pt-BR"/>
              <a:t>Smart View</a:t>
            </a:r>
            <a:endParaRPr/>
          </a:p>
        </p:txBody>
      </p:sp>
      <p:sp>
        <p:nvSpPr>
          <p:cNvPr id="1125" name="Google Shape;1125;g35cca20d563_0_91"/>
          <p:cNvSpPr txBox="1"/>
          <p:nvPr>
            <p:ph idx="3" type="body"/>
          </p:nvPr>
        </p:nvSpPr>
        <p:spPr>
          <a:xfrm>
            <a:off x="1478711" y="1576539"/>
            <a:ext cx="142440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b="1" lang="pt-BR"/>
              <a:t>Absenteísmo - Relatório</a:t>
            </a:r>
            <a:endParaRPr b="1"/>
          </a:p>
        </p:txBody>
      </p:sp>
      <p:sp>
        <p:nvSpPr>
          <p:cNvPr id="1126" name="Google Shape;1126;g35cca20d563_0_91"/>
          <p:cNvSpPr/>
          <p:nvPr/>
        </p:nvSpPr>
        <p:spPr>
          <a:xfrm>
            <a:off x="1178250" y="12257525"/>
            <a:ext cx="2680668" cy="559872"/>
          </a:xfrm>
          <a:prstGeom prst="flowChartTerminator">
            <a:avLst/>
          </a:prstGeom>
          <a:gradFill>
            <a:gsLst>
              <a:gs pos="0">
                <a:srgbClr val="3BB3F8"/>
              </a:gs>
              <a:gs pos="100000">
                <a:srgbClr val="0C6DA4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rgbClr val="FEAC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27" name="Google Shape;1127;g35cca20d563_0_91"/>
          <p:cNvSpPr txBox="1"/>
          <p:nvPr/>
        </p:nvSpPr>
        <p:spPr>
          <a:xfrm>
            <a:off x="1401475" y="12313200"/>
            <a:ext cx="22938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marR="0" rtl="0" algn="ctr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pt-BR" sz="2300" u="sng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Documentação</a:t>
            </a:r>
            <a:endParaRPr b="1" i="0" sz="2300" u="none" cap="none" strike="noStrike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128" name="Google Shape;1128;g35cca20d563_0_91"/>
          <p:cNvGrpSpPr/>
          <p:nvPr/>
        </p:nvGrpSpPr>
        <p:grpSpPr>
          <a:xfrm>
            <a:off x="903250" y="2129575"/>
            <a:ext cx="21687301" cy="9774800"/>
            <a:chOff x="453175" y="2150598"/>
            <a:chExt cx="21687301" cy="9656985"/>
          </a:xfrm>
        </p:grpSpPr>
        <p:sp>
          <p:nvSpPr>
            <p:cNvPr id="1129" name="Google Shape;1129;g35cca20d563_0_91"/>
            <p:cNvSpPr txBox="1"/>
            <p:nvPr/>
          </p:nvSpPr>
          <p:spPr>
            <a:xfrm>
              <a:off x="453175" y="2861100"/>
              <a:ext cx="6913800" cy="710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90000" wrap="square" tIns="45700">
              <a:spAutoFit/>
            </a:bodyPr>
            <a:lstStyle/>
            <a:p>
              <a:pPr indent="-387350" lvl="0" marL="9144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500"/>
                <a:buFont typeface="Tahoma"/>
                <a:buChar char="➢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Visão de um relatório mais moderno;</a:t>
              </a:r>
              <a:endParaRPr b="0" i="0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-387350" lvl="0" marL="9144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500"/>
                <a:buFont typeface="Tahoma"/>
                <a:buChar char="➢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Facilidade na geração com todos parâmetros em uma única tela;</a:t>
              </a:r>
              <a:endParaRPr b="0" i="0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-387350" lvl="0" marL="9144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500"/>
                <a:buFont typeface="Tahoma"/>
                <a:buChar char="➢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Melhor experiência para o usuário;</a:t>
              </a:r>
              <a:endParaRPr b="0" i="0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-387350" lvl="1" marL="13716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500"/>
                <a:buFont typeface="Tahoma"/>
                <a:buChar char="-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Autonomia para  customização (Inclusão/Exclusão de filtros e campos)</a:t>
              </a:r>
              <a:endParaRPr b="0" i="0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-387350" lvl="0" marL="9144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500"/>
                <a:buFont typeface="Tahoma"/>
                <a:buChar char="➢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Relatório pode ser gerado em diversas extensões/formatos:TXT, PDF, EXCEL, CSV…</a:t>
              </a:r>
              <a:endParaRPr b="0" i="0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-387350" lvl="0" marL="9144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500"/>
                <a:buFont typeface="Tahoma"/>
                <a:buChar char="➢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Detalhamentos de ocorrências por agrupamento;</a:t>
              </a:r>
              <a:endParaRPr b="0" i="0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-387350" lvl="0" marL="9144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500"/>
                <a:buFont typeface="Tahoma"/>
                <a:buChar char="➢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Visão mais clean com cabeçalhos, logo da empresa e exibição das informações de forma alinhada e por período.</a:t>
              </a:r>
              <a:endParaRPr b="0" i="0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0" lvl="0" marL="13716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t/>
              </a:r>
              <a:endParaRPr b="0" i="0" sz="3000" u="none" cap="none" strike="noStrike">
                <a:solidFill>
                  <a:schemeClr val="lt2"/>
                </a:solidFill>
                <a:highlight>
                  <a:srgbClr val="FEAC0E"/>
                </a:highlight>
                <a:latin typeface="Tahoma"/>
                <a:ea typeface="Tahoma"/>
                <a:cs typeface="Tahoma"/>
                <a:sym typeface="Tahoma"/>
              </a:endParaRPr>
            </a:p>
          </p:txBody>
        </p:sp>
        <p:pic>
          <p:nvPicPr>
            <p:cNvPr id="1130" name="Google Shape;1130;g35cca20d563_0_91"/>
            <p:cNvPicPr preferRelativeResize="0"/>
            <p:nvPr/>
          </p:nvPicPr>
          <p:blipFill rotWithShape="1">
            <a:blip r:embed="rId7">
              <a:alphaModFix/>
            </a:blip>
            <a:srcRect b="0" l="4850" r="4832" t="0"/>
            <a:stretch/>
          </p:blipFill>
          <p:spPr>
            <a:xfrm>
              <a:off x="7399075" y="2150598"/>
              <a:ext cx="14741401" cy="9656985"/>
            </a:xfrm>
            <a:prstGeom prst="rect">
              <a:avLst/>
            </a:prstGeom>
            <a:noFill/>
            <a:ln cap="flat" cmpd="sng" w="9525">
              <a:solidFill>
                <a:srgbClr val="0897E9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38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9" name="Google Shape;739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87" y="0"/>
            <a:ext cx="24385589" cy="13716894"/>
          </a:xfrm>
          <a:prstGeom prst="rect">
            <a:avLst/>
          </a:prstGeom>
          <a:noFill/>
          <a:ln>
            <a:noFill/>
          </a:ln>
        </p:spPr>
      </p:pic>
      <p:sp>
        <p:nvSpPr>
          <p:cNvPr id="740" name="Google Shape;740;p2"/>
          <p:cNvSpPr/>
          <p:nvPr/>
        </p:nvSpPr>
        <p:spPr>
          <a:xfrm rot="10800000">
            <a:off x="-124" y="-79"/>
            <a:ext cx="24387300" cy="13713600"/>
          </a:xfrm>
          <a:prstGeom prst="rect">
            <a:avLst/>
          </a:prstGeom>
          <a:gradFill>
            <a:gsLst>
              <a:gs pos="0">
                <a:srgbClr val="000000">
                  <a:alpha val="60784"/>
                </a:srgbClr>
              </a:gs>
              <a:gs pos="57000">
                <a:srgbClr val="000000">
                  <a:alpha val="0"/>
                </a:srgbClr>
              </a:gs>
              <a:gs pos="100000">
                <a:srgbClr val="000000">
                  <a:alpha val="0"/>
                </a:srgbClr>
              </a:gs>
            </a:gsLst>
            <a:lin ang="660013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41" name="Google Shape;741;p2"/>
          <p:cNvSpPr txBox="1"/>
          <p:nvPr/>
        </p:nvSpPr>
        <p:spPr>
          <a:xfrm>
            <a:off x="2622668" y="12424950"/>
            <a:ext cx="2130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b="0" i="0" lang="pt-BR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maio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2" name="Google Shape;742;p2"/>
          <p:cNvSpPr txBox="1"/>
          <p:nvPr/>
        </p:nvSpPr>
        <p:spPr>
          <a:xfrm>
            <a:off x="2901450" y="5275350"/>
            <a:ext cx="175143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625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"/>
              <a:buNone/>
            </a:pPr>
            <a:r>
              <a:rPr b="1" i="0" lang="pt-BR" sz="8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SMART VIEW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3" name="Google Shape;743;p2"/>
          <p:cNvSpPr txBox="1"/>
          <p:nvPr/>
        </p:nvSpPr>
        <p:spPr>
          <a:xfrm>
            <a:off x="3558624" y="6529425"/>
            <a:ext cx="81222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b="1" i="0" lang="pt-BR" sz="6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RH DATASUL</a:t>
            </a:r>
            <a:endParaRPr b="1" i="0" sz="6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4" name="Google Shape;744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76926" y="12465784"/>
            <a:ext cx="352829" cy="365051"/>
          </a:xfrm>
          <a:prstGeom prst="rect">
            <a:avLst/>
          </a:prstGeom>
          <a:noFill/>
          <a:ln>
            <a:noFill/>
          </a:ln>
        </p:spPr>
      </p:pic>
      <p:sp>
        <p:nvSpPr>
          <p:cNvPr id="745" name="Google Shape;745;p2"/>
          <p:cNvSpPr txBox="1"/>
          <p:nvPr/>
        </p:nvSpPr>
        <p:spPr>
          <a:xfrm>
            <a:off x="1471193" y="12424948"/>
            <a:ext cx="1308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2025/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6" name="Google Shape;746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901440" y="6803076"/>
            <a:ext cx="236926" cy="46846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7" name="Google Shape;747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059659" y="6803076"/>
            <a:ext cx="236926" cy="468467"/>
          </a:xfrm>
          <a:prstGeom prst="rect">
            <a:avLst/>
          </a:prstGeom>
          <a:noFill/>
          <a:ln>
            <a:noFill/>
          </a:ln>
        </p:spPr>
      </p:pic>
      <p:sp>
        <p:nvSpPr>
          <p:cNvPr id="748" name="Google Shape;748;p2"/>
          <p:cNvSpPr/>
          <p:nvPr/>
        </p:nvSpPr>
        <p:spPr>
          <a:xfrm rot="-4019925">
            <a:off x="19405809" y="14075998"/>
            <a:ext cx="3980027" cy="439695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49" name="Google Shape;749;p2"/>
          <p:cNvSpPr/>
          <p:nvPr/>
        </p:nvSpPr>
        <p:spPr>
          <a:xfrm rot="-4019925">
            <a:off x="-1640188" y="5479588"/>
            <a:ext cx="3980027" cy="439695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accent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750" name="Google Shape;750;p2"/>
          <p:cNvCxnSpPr/>
          <p:nvPr/>
        </p:nvCxnSpPr>
        <p:spPr>
          <a:xfrm flipH="1" rot="10800000">
            <a:off x="24551775" y="-1244560"/>
            <a:ext cx="2832300" cy="6672300"/>
          </a:xfrm>
          <a:prstGeom prst="straightConnector1">
            <a:avLst/>
          </a:prstGeom>
          <a:noFill/>
          <a:ln cap="rnd" cmpd="sng" w="1905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51" name="Google Shape;751;p2"/>
          <p:cNvCxnSpPr/>
          <p:nvPr/>
        </p:nvCxnSpPr>
        <p:spPr>
          <a:xfrm flipH="1" rot="10800000">
            <a:off x="-561908" y="3015837"/>
            <a:ext cx="2710800" cy="6386100"/>
          </a:xfrm>
          <a:prstGeom prst="straightConnector1">
            <a:avLst/>
          </a:prstGeom>
          <a:noFill/>
          <a:ln cap="rnd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52" name="Google Shape;752;p2"/>
          <p:cNvSpPr/>
          <p:nvPr/>
        </p:nvSpPr>
        <p:spPr>
          <a:xfrm rot="-4019897">
            <a:off x="-1358565" y="10210866"/>
            <a:ext cx="1513211" cy="16722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53" name="Google Shape;753;p2"/>
          <p:cNvSpPr/>
          <p:nvPr/>
        </p:nvSpPr>
        <p:spPr>
          <a:xfrm rot="-4019949">
            <a:off x="19584270" y="4795925"/>
            <a:ext cx="8971329" cy="640122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754" name="Google Shape;754;p2"/>
          <p:cNvCxnSpPr/>
          <p:nvPr/>
        </p:nvCxnSpPr>
        <p:spPr>
          <a:xfrm flipH="1" rot="10800000">
            <a:off x="3138366" y="-3909630"/>
            <a:ext cx="1942800" cy="4576800"/>
          </a:xfrm>
          <a:prstGeom prst="straightConnector1">
            <a:avLst/>
          </a:prstGeom>
          <a:noFill/>
          <a:ln cap="rnd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55" name="Google Shape;755;p2"/>
          <p:cNvCxnSpPr/>
          <p:nvPr/>
        </p:nvCxnSpPr>
        <p:spPr>
          <a:xfrm flipH="1" rot="10800000">
            <a:off x="18966065" y="10940286"/>
            <a:ext cx="1942800" cy="4576800"/>
          </a:xfrm>
          <a:prstGeom prst="straightConnector1">
            <a:avLst/>
          </a:prstGeom>
          <a:noFill/>
          <a:ln cap="rnd" cmpd="sng" w="1016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56" name="Google Shape;756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73592" y="877762"/>
            <a:ext cx="3779409" cy="11077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134" name="Shape 1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5" name="Google Shape;1135;g35cca20d563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" y="-450"/>
            <a:ext cx="24385588" cy="137168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36" name="Google Shape;1136;g35cca20d563_0_64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37" name="Google Shape;1137;g35cca20d563_0_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8" name="Google Shape;1138;g35cca20d563_0_6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139" name="Google Shape;1139;g35cca20d563_0_64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140" name="Google Shape;1140;g35cca20d563_0_64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41" name="Google Shape;1141;g35cca20d563_0_64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42" name="Google Shape;1142;g35cca20d563_0_64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43" name="Google Shape;1143;g35cca20d563_0_64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144" name="Google Shape;1144;g35cca20d563_0_64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45" name="Google Shape;1145;g35cca20d563_0_64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46" name="Google Shape;1146;g35cca20d563_0_64"/>
          <p:cNvSpPr txBox="1"/>
          <p:nvPr>
            <p:ph idx="2" type="body"/>
          </p:nvPr>
        </p:nvSpPr>
        <p:spPr>
          <a:xfrm>
            <a:off x="1478707" y="664021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</a:pPr>
            <a:r>
              <a:rPr lang="pt-BR"/>
              <a:t>Smart View</a:t>
            </a:r>
            <a:endParaRPr/>
          </a:p>
        </p:txBody>
      </p:sp>
      <p:sp>
        <p:nvSpPr>
          <p:cNvPr id="1147" name="Google Shape;1147;g35cca20d563_0_64"/>
          <p:cNvSpPr txBox="1"/>
          <p:nvPr>
            <p:ph idx="3" type="body"/>
          </p:nvPr>
        </p:nvSpPr>
        <p:spPr>
          <a:xfrm>
            <a:off x="1478711" y="1576539"/>
            <a:ext cx="142440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b="1" lang="pt-BR"/>
              <a:t>Absenteísmo - Relatório</a:t>
            </a:r>
            <a:endParaRPr b="1"/>
          </a:p>
        </p:txBody>
      </p:sp>
      <p:sp>
        <p:nvSpPr>
          <p:cNvPr id="1148" name="Google Shape;1148;g35cca20d563_0_64"/>
          <p:cNvSpPr/>
          <p:nvPr/>
        </p:nvSpPr>
        <p:spPr>
          <a:xfrm>
            <a:off x="1178250" y="12257525"/>
            <a:ext cx="2680668" cy="559872"/>
          </a:xfrm>
          <a:prstGeom prst="flowChartTerminator">
            <a:avLst/>
          </a:prstGeom>
          <a:gradFill>
            <a:gsLst>
              <a:gs pos="0">
                <a:srgbClr val="3BB3F8"/>
              </a:gs>
              <a:gs pos="100000">
                <a:srgbClr val="0C6DA4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rgbClr val="FEAC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49" name="Google Shape;1149;g35cca20d563_0_64"/>
          <p:cNvSpPr txBox="1"/>
          <p:nvPr/>
        </p:nvSpPr>
        <p:spPr>
          <a:xfrm>
            <a:off x="1401475" y="12313200"/>
            <a:ext cx="22938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marR="0" rtl="0" algn="ctr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pt-BR" sz="2300" u="sng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Documentação</a:t>
            </a:r>
            <a:endParaRPr b="1" i="0" sz="2300" u="none" cap="none" strike="noStrike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150" name="Google Shape;1150;g35cca20d563_0_64"/>
          <p:cNvGrpSpPr/>
          <p:nvPr/>
        </p:nvGrpSpPr>
        <p:grpSpPr>
          <a:xfrm>
            <a:off x="4764238" y="1671679"/>
            <a:ext cx="18302727" cy="10982233"/>
            <a:chOff x="4557500" y="1247692"/>
            <a:chExt cx="18302727" cy="10982233"/>
          </a:xfrm>
        </p:grpSpPr>
        <p:sp>
          <p:nvSpPr>
            <p:cNvPr id="1151" name="Google Shape;1151;g35cca20d563_0_64"/>
            <p:cNvSpPr txBox="1"/>
            <p:nvPr/>
          </p:nvSpPr>
          <p:spPr>
            <a:xfrm>
              <a:off x="12154183" y="1247692"/>
              <a:ext cx="4683300" cy="124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90000" wrap="square" tIns="45700">
              <a:spAutoFit/>
            </a:bodyPr>
            <a:lstStyle/>
            <a:p>
              <a:pPr indent="0" lvl="0" marL="0" marR="0" rtl="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i="0" lang="pt-BR" sz="7500" u="none" cap="none" strike="noStrike">
                  <a:solidFill>
                    <a:srgbClr val="7F7F7F"/>
                  </a:solidFill>
                  <a:latin typeface="Tahoma"/>
                  <a:ea typeface="Tahoma"/>
                  <a:cs typeface="Tahoma"/>
                  <a:sym typeface="Tahoma"/>
                </a:rPr>
                <a:t>ANTIGO</a:t>
              </a:r>
              <a:endParaRPr b="0" i="0" sz="7500" u="none" cap="none" strike="noStrike">
                <a:solidFill>
                  <a:srgbClr val="7F7F7F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pic>
          <p:nvPicPr>
            <p:cNvPr id="1152" name="Google Shape;1152;g35cca20d563_0_64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4557500" y="2257550"/>
              <a:ext cx="18302727" cy="9972375"/>
            </a:xfrm>
            <a:prstGeom prst="rect">
              <a:avLst/>
            </a:prstGeom>
            <a:noFill/>
            <a:ln cap="flat" cmpd="sng" w="9525">
              <a:solidFill>
                <a:srgbClr val="0ADBE3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156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" name="Google Shape;115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" y="-450"/>
            <a:ext cx="24385587" cy="137168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58" name="Google Shape;1158;p21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59" name="Google Shape;1159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0" name="Google Shape;1160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161" name="Google Shape;1161;p21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162" name="Google Shape;1162;p21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63" name="Google Shape;1163;p21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4" name="Google Shape;1164;p21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65" name="Google Shape;1165;p21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166" name="Google Shape;1166;p21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67" name="Google Shape;1167;p21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68" name="Google Shape;1168;p21"/>
          <p:cNvSpPr txBox="1"/>
          <p:nvPr>
            <p:ph idx="2" type="body"/>
          </p:nvPr>
        </p:nvSpPr>
        <p:spPr>
          <a:xfrm>
            <a:off x="1478707" y="664021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</a:pPr>
            <a:r>
              <a:rPr lang="pt-BR"/>
              <a:t>Smart View</a:t>
            </a:r>
            <a:endParaRPr/>
          </a:p>
        </p:txBody>
      </p:sp>
      <p:sp>
        <p:nvSpPr>
          <p:cNvPr id="1169" name="Google Shape;1169;p21"/>
          <p:cNvSpPr txBox="1"/>
          <p:nvPr>
            <p:ph idx="3" type="body"/>
          </p:nvPr>
        </p:nvSpPr>
        <p:spPr>
          <a:xfrm>
            <a:off x="1478711" y="1576539"/>
            <a:ext cx="142440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b="1" lang="pt-BR"/>
              <a:t>Absenteísmo - Relatório</a:t>
            </a:r>
            <a:endParaRPr b="1"/>
          </a:p>
        </p:txBody>
      </p:sp>
      <p:sp>
        <p:nvSpPr>
          <p:cNvPr id="1170" name="Google Shape;1170;p21"/>
          <p:cNvSpPr/>
          <p:nvPr/>
        </p:nvSpPr>
        <p:spPr>
          <a:xfrm>
            <a:off x="1178250" y="12257525"/>
            <a:ext cx="2680668" cy="559872"/>
          </a:xfrm>
          <a:prstGeom prst="flowChartTerminator">
            <a:avLst/>
          </a:prstGeom>
          <a:gradFill>
            <a:gsLst>
              <a:gs pos="0">
                <a:srgbClr val="3BB3F8"/>
              </a:gs>
              <a:gs pos="100000">
                <a:srgbClr val="0C6DA4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rgbClr val="FEAC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171" name="Google Shape;1171;p21"/>
          <p:cNvGrpSpPr/>
          <p:nvPr/>
        </p:nvGrpSpPr>
        <p:grpSpPr>
          <a:xfrm>
            <a:off x="4252388" y="1607075"/>
            <a:ext cx="18653448" cy="11133539"/>
            <a:chOff x="3993651" y="1294013"/>
            <a:chExt cx="15694950" cy="11287043"/>
          </a:xfrm>
        </p:grpSpPr>
        <p:pic>
          <p:nvPicPr>
            <p:cNvPr id="1172" name="Google Shape;1172;p2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993651" y="2280031"/>
              <a:ext cx="15694950" cy="10301025"/>
            </a:xfrm>
            <a:prstGeom prst="rect">
              <a:avLst/>
            </a:prstGeom>
            <a:noFill/>
            <a:ln cap="flat" cmpd="sng" w="9525">
              <a:solidFill>
                <a:srgbClr val="0ADBE3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1173" name="Google Shape;1173;p21"/>
            <p:cNvSpPr txBox="1"/>
            <p:nvPr/>
          </p:nvSpPr>
          <p:spPr>
            <a:xfrm>
              <a:off x="10066379" y="1294013"/>
              <a:ext cx="2843400" cy="126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90000" wrap="square" tIns="45700">
              <a:spAutoFit/>
            </a:bodyPr>
            <a:lstStyle/>
            <a:p>
              <a:pPr indent="0" lvl="0" marL="0" marR="0" rtl="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i="0" lang="pt-BR" sz="7500" u="none" cap="none" strike="noStrike">
                  <a:solidFill>
                    <a:srgbClr val="0897E9"/>
                  </a:solidFill>
                  <a:latin typeface="Tahoma"/>
                  <a:ea typeface="Tahoma"/>
                  <a:cs typeface="Tahoma"/>
                  <a:sym typeface="Tahoma"/>
                </a:rPr>
                <a:t>NOVO</a:t>
              </a:r>
              <a:endParaRPr b="0" i="0" sz="75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1174" name="Google Shape;1174;p21"/>
          <p:cNvSpPr txBox="1"/>
          <p:nvPr/>
        </p:nvSpPr>
        <p:spPr>
          <a:xfrm>
            <a:off x="1401475" y="12313200"/>
            <a:ext cx="22938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marR="0" rtl="0" algn="ctr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pt-BR" sz="2300" u="sng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Documentação</a:t>
            </a:r>
            <a:endParaRPr b="1" i="0" sz="2300" u="none" cap="none" strike="noStrike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178" name="Shape 1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9" name="Google Shape;117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0449" y="-651050"/>
            <a:ext cx="24385588" cy="137168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80" name="Google Shape;1180;p23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81" name="Google Shape;1181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2" name="Google Shape;1182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183" name="Google Shape;1183;p23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184" name="Google Shape;1184;p23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85" name="Google Shape;1185;p23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86" name="Google Shape;1186;p23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87" name="Google Shape;1187;p23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188" name="Google Shape;1188;p23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89" name="Google Shape;1189;p23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90" name="Google Shape;1190;p23"/>
          <p:cNvSpPr txBox="1"/>
          <p:nvPr>
            <p:ph idx="2" type="body"/>
          </p:nvPr>
        </p:nvSpPr>
        <p:spPr>
          <a:xfrm>
            <a:off x="1478700" y="664025"/>
            <a:ext cx="68931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pt-BR"/>
              <a:t>Smart View</a:t>
            </a:r>
            <a:endParaRPr/>
          </a:p>
        </p:txBody>
      </p:sp>
      <p:sp>
        <p:nvSpPr>
          <p:cNvPr id="1191" name="Google Shape;1191;p23"/>
          <p:cNvSpPr txBox="1"/>
          <p:nvPr>
            <p:ph idx="3" type="body"/>
          </p:nvPr>
        </p:nvSpPr>
        <p:spPr>
          <a:xfrm>
            <a:off x="1478705" y="1576550"/>
            <a:ext cx="75957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b="1" lang="pt-BR"/>
              <a:t>Recibo de Férias </a:t>
            </a:r>
            <a:endParaRPr b="1"/>
          </a:p>
        </p:txBody>
      </p:sp>
      <p:grpSp>
        <p:nvGrpSpPr>
          <p:cNvPr id="1192" name="Google Shape;1192;p23"/>
          <p:cNvGrpSpPr/>
          <p:nvPr/>
        </p:nvGrpSpPr>
        <p:grpSpPr>
          <a:xfrm>
            <a:off x="1580887" y="1779640"/>
            <a:ext cx="21225409" cy="10527582"/>
            <a:chOff x="522400" y="2562375"/>
            <a:chExt cx="21981575" cy="10187325"/>
          </a:xfrm>
        </p:grpSpPr>
        <p:sp>
          <p:nvSpPr>
            <p:cNvPr id="1193" name="Google Shape;1193;p23"/>
            <p:cNvSpPr txBox="1"/>
            <p:nvPr/>
          </p:nvSpPr>
          <p:spPr>
            <a:xfrm>
              <a:off x="522400" y="3324925"/>
              <a:ext cx="5631600" cy="653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90000" wrap="square" tIns="45700">
              <a:spAutoFit/>
            </a:bodyPr>
            <a:lstStyle/>
            <a:p>
              <a:pPr indent="-387350" lvl="0" marL="9144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500"/>
                <a:buFont typeface="Tahoma"/>
                <a:buChar char="➢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Visão de um relatório mais moderno;</a:t>
              </a:r>
              <a:endParaRPr b="0" i="0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-387350" lvl="0" marL="9144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500"/>
                <a:buFont typeface="Tahoma"/>
                <a:buChar char="➢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Informações mais centralizadas;</a:t>
              </a:r>
              <a:endParaRPr b="0" i="0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-387350" lvl="0" marL="9144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500"/>
                <a:buFont typeface="Tahoma"/>
                <a:buChar char="➢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Melhor experiência para o usuário</a:t>
              </a:r>
              <a:endParaRPr b="0" i="0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-387350" lvl="1" marL="13716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500"/>
                <a:buFont typeface="Tahoma"/>
                <a:buChar char="-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Autonomia para  customização (Inclusão/Exclusão de filtros e campos</a:t>
              </a:r>
              <a:endParaRPr b="0" i="0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-387350" lvl="0" marL="9144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500"/>
                <a:buFont typeface="Tahoma"/>
                <a:buChar char="➢"/>
              </a:pPr>
              <a:r>
                <a:rPr b="0" i="0" lang="pt-BR" sz="2500" u="none" cap="none" strike="noStrike">
                  <a:solidFill>
                    <a:schemeClr val="lt2"/>
                  </a:solidFill>
                  <a:latin typeface="Tahoma"/>
                  <a:ea typeface="Tahoma"/>
                  <a:cs typeface="Tahoma"/>
                  <a:sym typeface="Tahoma"/>
                </a:rPr>
                <a:t>Relatório pode ser gerado em diversas extensões/formatos:TXT, PDF, EXCEL, CSV…</a:t>
              </a:r>
              <a:endParaRPr b="0" i="0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0" lvl="0" marL="13716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t/>
              </a:r>
              <a:endParaRPr b="0" i="0" sz="3000" u="none" cap="none" strike="noStrike">
                <a:solidFill>
                  <a:schemeClr val="lt2"/>
                </a:solidFill>
                <a:highlight>
                  <a:srgbClr val="FEAC0E"/>
                </a:highlight>
                <a:latin typeface="Tahoma"/>
                <a:ea typeface="Tahoma"/>
                <a:cs typeface="Tahoma"/>
                <a:sym typeface="Tahoma"/>
              </a:endParaRPr>
            </a:p>
          </p:txBody>
        </p:sp>
        <p:pic>
          <p:nvPicPr>
            <p:cNvPr id="1194" name="Google Shape;1194;p2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778950" y="2562375"/>
              <a:ext cx="14725025" cy="10187325"/>
            </a:xfrm>
            <a:prstGeom prst="rect">
              <a:avLst/>
            </a:prstGeom>
            <a:noFill/>
            <a:ln cap="flat" cmpd="sng" w="9525">
              <a:solidFill>
                <a:srgbClr val="202020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  <p:sp>
        <p:nvSpPr>
          <p:cNvPr id="1195" name="Google Shape;1195;p23"/>
          <p:cNvSpPr/>
          <p:nvPr/>
        </p:nvSpPr>
        <p:spPr>
          <a:xfrm>
            <a:off x="1559250" y="12257525"/>
            <a:ext cx="2680668" cy="559872"/>
          </a:xfrm>
          <a:prstGeom prst="flowChartTerminator">
            <a:avLst/>
          </a:prstGeom>
          <a:gradFill>
            <a:gsLst>
              <a:gs pos="0">
                <a:srgbClr val="3BB3F8"/>
              </a:gs>
              <a:gs pos="100000">
                <a:srgbClr val="0C6DA4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rgbClr val="FEAC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96" name="Google Shape;1196;p23"/>
          <p:cNvSpPr txBox="1"/>
          <p:nvPr/>
        </p:nvSpPr>
        <p:spPr>
          <a:xfrm>
            <a:off x="1782475" y="12313200"/>
            <a:ext cx="22938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marR="0" rtl="0" algn="ctr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pt-BR" sz="2300" u="sng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Documentação</a:t>
            </a:r>
            <a:endParaRPr b="1" i="0" sz="23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200" name="Shape 1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1" name="Google Shape;1201;g35cd8a3ccda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9" y="-457375"/>
            <a:ext cx="24385588" cy="137168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02" name="Google Shape;1202;g35cd8a3ccda_0_0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03" name="Google Shape;1203;g35cd8a3ccda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4" name="Google Shape;1204;g35cd8a3ccda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205" name="Google Shape;1205;g35cd8a3ccda_0_0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206" name="Google Shape;1206;g35cd8a3ccda_0_0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07" name="Google Shape;1207;g35cd8a3ccda_0_0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08" name="Google Shape;1208;g35cd8a3ccda_0_0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09" name="Google Shape;1209;g35cd8a3ccda_0_0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210" name="Google Shape;1210;g35cd8a3ccda_0_0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11" name="Google Shape;1211;g35cd8a3ccda_0_0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12" name="Google Shape;1212;g35cd8a3ccda_0_0"/>
          <p:cNvSpPr txBox="1"/>
          <p:nvPr>
            <p:ph idx="2" type="body"/>
          </p:nvPr>
        </p:nvSpPr>
        <p:spPr>
          <a:xfrm>
            <a:off x="1478700" y="664025"/>
            <a:ext cx="68931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pt-BR"/>
              <a:t>Smart View</a:t>
            </a:r>
            <a:endParaRPr/>
          </a:p>
        </p:txBody>
      </p:sp>
      <p:sp>
        <p:nvSpPr>
          <p:cNvPr id="1213" name="Google Shape;1213;g35cd8a3ccda_0_0"/>
          <p:cNvSpPr txBox="1"/>
          <p:nvPr>
            <p:ph idx="3" type="body"/>
          </p:nvPr>
        </p:nvSpPr>
        <p:spPr>
          <a:xfrm>
            <a:off x="1478705" y="1576550"/>
            <a:ext cx="75957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b="1" lang="pt-BR"/>
              <a:t>Recibo de Férias </a:t>
            </a:r>
            <a:endParaRPr b="1"/>
          </a:p>
        </p:txBody>
      </p:sp>
      <p:grpSp>
        <p:nvGrpSpPr>
          <p:cNvPr id="1214" name="Google Shape;1214;g35cd8a3ccda_0_0"/>
          <p:cNvGrpSpPr/>
          <p:nvPr/>
        </p:nvGrpSpPr>
        <p:grpSpPr>
          <a:xfrm>
            <a:off x="10521760" y="333207"/>
            <a:ext cx="9260373" cy="12331798"/>
            <a:chOff x="7802650" y="1751225"/>
            <a:chExt cx="8264501" cy="11579153"/>
          </a:xfrm>
        </p:grpSpPr>
        <p:sp>
          <p:nvSpPr>
            <p:cNvPr id="1215" name="Google Shape;1215;g35cd8a3ccda_0_0"/>
            <p:cNvSpPr txBox="1"/>
            <p:nvPr/>
          </p:nvSpPr>
          <p:spPr>
            <a:xfrm>
              <a:off x="10522227" y="1751225"/>
              <a:ext cx="3471600" cy="117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90000" wrap="square" tIns="45700">
              <a:spAutoFit/>
            </a:bodyPr>
            <a:lstStyle/>
            <a:p>
              <a:pPr indent="0" lvl="0" marL="0" marR="0" rtl="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i="0" lang="pt-BR" sz="7500" u="none" cap="none" strike="noStrike">
                  <a:solidFill>
                    <a:srgbClr val="7F7F7F"/>
                  </a:solidFill>
                  <a:latin typeface="Tahoma"/>
                  <a:ea typeface="Tahoma"/>
                  <a:cs typeface="Tahoma"/>
                  <a:sym typeface="Tahoma"/>
                </a:rPr>
                <a:t>ANTES</a:t>
              </a:r>
              <a:endParaRPr b="0" i="0" sz="7500" u="none" cap="none" strike="noStrike">
                <a:solidFill>
                  <a:srgbClr val="7F7F7F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pic>
          <p:nvPicPr>
            <p:cNvPr id="1216" name="Google Shape;1216;g35cd8a3ccda_0_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802650" y="2785552"/>
              <a:ext cx="8264501" cy="10544826"/>
            </a:xfrm>
            <a:prstGeom prst="rect">
              <a:avLst/>
            </a:prstGeom>
            <a:noFill/>
            <a:ln cap="flat" cmpd="sng" w="9525">
              <a:solidFill>
                <a:srgbClr val="0ADBE3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220" name="Shape 1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1" name="Google Shape;1221;g35cd8a3ccda_0_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9" y="-457375"/>
            <a:ext cx="24385588" cy="137168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22" name="Google Shape;1222;g35cd8a3ccda_0_27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23" name="Google Shape;1223;g35cd8a3ccda_0_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4" name="Google Shape;1224;g35cd8a3ccda_0_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225" name="Google Shape;1225;g35cd8a3ccda_0_27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226" name="Google Shape;1226;g35cd8a3ccda_0_27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27" name="Google Shape;1227;g35cd8a3ccda_0_27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28" name="Google Shape;1228;g35cd8a3ccda_0_27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29" name="Google Shape;1229;g35cd8a3ccda_0_27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230" name="Google Shape;1230;g35cd8a3ccda_0_27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31" name="Google Shape;1231;g35cd8a3ccda_0_27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32" name="Google Shape;1232;g35cd8a3ccda_0_27"/>
          <p:cNvSpPr txBox="1"/>
          <p:nvPr>
            <p:ph idx="2" type="body"/>
          </p:nvPr>
        </p:nvSpPr>
        <p:spPr>
          <a:xfrm>
            <a:off x="1478700" y="664025"/>
            <a:ext cx="68931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pt-BR"/>
              <a:t>Smart View</a:t>
            </a:r>
            <a:endParaRPr/>
          </a:p>
        </p:txBody>
      </p:sp>
      <p:sp>
        <p:nvSpPr>
          <p:cNvPr id="1233" name="Google Shape;1233;g35cd8a3ccda_0_27"/>
          <p:cNvSpPr txBox="1"/>
          <p:nvPr>
            <p:ph idx="3" type="body"/>
          </p:nvPr>
        </p:nvSpPr>
        <p:spPr>
          <a:xfrm>
            <a:off x="1478705" y="1576550"/>
            <a:ext cx="75957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b="1" lang="pt-BR"/>
              <a:t>Recibo de Férias </a:t>
            </a:r>
            <a:endParaRPr b="1"/>
          </a:p>
        </p:txBody>
      </p:sp>
      <p:grpSp>
        <p:nvGrpSpPr>
          <p:cNvPr id="1234" name="Google Shape;1234;g35cd8a3ccda_0_27"/>
          <p:cNvGrpSpPr/>
          <p:nvPr/>
        </p:nvGrpSpPr>
        <p:grpSpPr>
          <a:xfrm>
            <a:off x="10259505" y="411100"/>
            <a:ext cx="11694415" cy="11979967"/>
            <a:chOff x="9271962" y="1608206"/>
            <a:chExt cx="11639708" cy="11574847"/>
          </a:xfrm>
        </p:grpSpPr>
        <p:sp>
          <p:nvSpPr>
            <p:cNvPr id="1235" name="Google Shape;1235;g35cd8a3ccda_0_27"/>
            <p:cNvSpPr txBox="1"/>
            <p:nvPr/>
          </p:nvSpPr>
          <p:spPr>
            <a:xfrm>
              <a:off x="13460632" y="1608206"/>
              <a:ext cx="3325500" cy="120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90000" wrap="square" tIns="45700">
              <a:spAutoFit/>
            </a:bodyPr>
            <a:lstStyle/>
            <a:p>
              <a:pPr indent="0" lvl="0" marL="0" marR="0" rtl="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i="0" lang="pt-BR" sz="7500" u="none" cap="none" strike="noStrike">
                  <a:solidFill>
                    <a:srgbClr val="0897E9"/>
                  </a:solidFill>
                  <a:latin typeface="Tahoma"/>
                  <a:ea typeface="Tahoma"/>
                  <a:cs typeface="Tahoma"/>
                  <a:sym typeface="Tahoma"/>
                </a:rPr>
                <a:t>NOVO</a:t>
              </a:r>
              <a:endParaRPr b="0" i="0" sz="75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pic>
          <p:nvPicPr>
            <p:cNvPr id="1236" name="Google Shape;1236;g35cd8a3ccda_0_2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9271962" y="2606253"/>
              <a:ext cx="11639708" cy="10576800"/>
            </a:xfrm>
            <a:prstGeom prst="rect">
              <a:avLst/>
            </a:prstGeom>
            <a:noFill/>
            <a:ln cap="flat" cmpd="sng" w="9525">
              <a:solidFill>
                <a:srgbClr val="0ADBE3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240" name="Shape 1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1" name="Google Shape;1241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37" y="-450"/>
            <a:ext cx="24385588" cy="137168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42" name="Google Shape;1242;p25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43" name="Google Shape;1243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4" name="Google Shape;1244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245" name="Google Shape;1245;p25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246" name="Google Shape;1246;p25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47" name="Google Shape;1247;p25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48" name="Google Shape;1248;p25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49" name="Google Shape;1249;p25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250" name="Google Shape;1250;p25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51" name="Google Shape;1251;p25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52" name="Google Shape;1252;p25"/>
          <p:cNvSpPr txBox="1"/>
          <p:nvPr>
            <p:ph idx="2" type="body"/>
          </p:nvPr>
        </p:nvSpPr>
        <p:spPr>
          <a:xfrm>
            <a:off x="1478707" y="664021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</a:pPr>
            <a:r>
              <a:rPr lang="pt-BR"/>
              <a:t>Smart View</a:t>
            </a:r>
            <a:endParaRPr/>
          </a:p>
        </p:txBody>
      </p:sp>
      <p:sp>
        <p:nvSpPr>
          <p:cNvPr id="1253" name="Google Shape;1253;p25"/>
          <p:cNvSpPr txBox="1"/>
          <p:nvPr>
            <p:ph idx="3" type="body"/>
          </p:nvPr>
        </p:nvSpPr>
        <p:spPr>
          <a:xfrm>
            <a:off x="1478711" y="1576539"/>
            <a:ext cx="142440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b="1" lang="pt-BR"/>
              <a:t>Recibo de Pagamento  - Relatório</a:t>
            </a:r>
            <a:endParaRPr b="1"/>
          </a:p>
        </p:txBody>
      </p:sp>
      <p:sp>
        <p:nvSpPr>
          <p:cNvPr id="1254" name="Google Shape;1254;p25"/>
          <p:cNvSpPr/>
          <p:nvPr/>
        </p:nvSpPr>
        <p:spPr>
          <a:xfrm>
            <a:off x="1559250" y="12257525"/>
            <a:ext cx="2680668" cy="559872"/>
          </a:xfrm>
          <a:prstGeom prst="flowChartTerminator">
            <a:avLst/>
          </a:prstGeom>
          <a:gradFill>
            <a:gsLst>
              <a:gs pos="0">
                <a:srgbClr val="3BB3F8"/>
              </a:gs>
              <a:gs pos="100000">
                <a:srgbClr val="0C6DA4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rgbClr val="FEAC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55" name="Google Shape;1255;p25"/>
          <p:cNvSpPr txBox="1"/>
          <p:nvPr/>
        </p:nvSpPr>
        <p:spPr>
          <a:xfrm>
            <a:off x="1782475" y="12313200"/>
            <a:ext cx="22938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marR="0" rtl="0" algn="ctr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pt-BR" sz="2300" u="sng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</a:t>
            </a:r>
            <a:r>
              <a:rPr b="1" i="0" lang="pt-BR" sz="2300" u="sng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ocumentação</a:t>
            </a:r>
            <a:endParaRPr b="1" i="0" sz="23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256" name="Google Shape;1256;p25" title="VIDEO_NOVO_RECIBO_DE_PAGAMENTO.mp4">
            <a:hlinkClick r:id="rId8"/>
          </p:cNvPr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7527508" y="2274825"/>
            <a:ext cx="15269842" cy="8893614"/>
          </a:xfrm>
          <a:prstGeom prst="rect">
            <a:avLst/>
          </a:prstGeom>
          <a:noFill/>
          <a:ln>
            <a:noFill/>
          </a:ln>
        </p:spPr>
      </p:pic>
      <p:sp>
        <p:nvSpPr>
          <p:cNvPr id="1257" name="Google Shape;1257;p25"/>
          <p:cNvSpPr txBox="1"/>
          <p:nvPr/>
        </p:nvSpPr>
        <p:spPr>
          <a:xfrm>
            <a:off x="1360450" y="2295950"/>
            <a:ext cx="4819800" cy="91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873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Char char="➢"/>
            </a:pPr>
            <a:r>
              <a:rPr b="0" i="0" lang="pt-BR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Visão de um relatório mais moderno;</a:t>
            </a:r>
            <a:endParaRPr b="0" i="0" sz="25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873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Char char="➢"/>
            </a:pPr>
            <a:r>
              <a:rPr b="0" i="0" lang="pt-BR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Informações mais centralizadas;</a:t>
            </a:r>
            <a:endParaRPr b="0" i="0" sz="25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873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Char char="➢"/>
            </a:pPr>
            <a:r>
              <a:rPr b="0" i="0" lang="pt-BR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Novo Recibo de Pagamento possui interface intuitiva, cores diferenciadas e mais dados por página, com totalizadores por tipo de verba, otimizando a análise e conferência dos valores com mais agilidade, precisão e eficiência.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73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Char char="➢"/>
            </a:pPr>
            <a:r>
              <a:rPr b="0" i="0" lang="pt-BR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Melhor experiência para o usuário</a:t>
            </a:r>
            <a:endParaRPr b="0" i="0" sz="25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873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Char char="-"/>
            </a:pPr>
            <a:r>
              <a:rPr b="0" i="0" lang="pt-BR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Autonomia para  customização (Inclusão/Exclusão de filtros e campos);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261" name="Shape 1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2" name="Google Shape;126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16413" y="-651050"/>
            <a:ext cx="24385587" cy="137168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63" name="Google Shape;1263;p24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64" name="Google Shape;1264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5" name="Google Shape;1265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266" name="Google Shape;1266;p24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267" name="Google Shape;1267;p24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68" name="Google Shape;1268;p24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69" name="Google Shape;1269;p24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70" name="Google Shape;1270;p24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271" name="Google Shape;1271;p24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72" name="Google Shape;1272;p24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73" name="Google Shape;1273;p24"/>
          <p:cNvSpPr txBox="1"/>
          <p:nvPr>
            <p:ph idx="2" type="body"/>
          </p:nvPr>
        </p:nvSpPr>
        <p:spPr>
          <a:xfrm>
            <a:off x="1478707" y="664021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</a:pPr>
            <a:r>
              <a:rPr lang="pt-BR"/>
              <a:t>Smart View</a:t>
            </a:r>
            <a:endParaRPr/>
          </a:p>
        </p:txBody>
      </p:sp>
      <p:sp>
        <p:nvSpPr>
          <p:cNvPr id="1274" name="Google Shape;1274;p24"/>
          <p:cNvSpPr txBox="1"/>
          <p:nvPr>
            <p:ph idx="3" type="body"/>
          </p:nvPr>
        </p:nvSpPr>
        <p:spPr>
          <a:xfrm>
            <a:off x="1478711" y="1576539"/>
            <a:ext cx="142440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b="1" lang="pt-BR"/>
              <a:t>Recibo de Pagamento  - Relatório</a:t>
            </a:r>
            <a:endParaRPr b="1"/>
          </a:p>
        </p:txBody>
      </p:sp>
      <p:grpSp>
        <p:nvGrpSpPr>
          <p:cNvPr id="1275" name="Google Shape;1275;p24"/>
          <p:cNvGrpSpPr/>
          <p:nvPr/>
        </p:nvGrpSpPr>
        <p:grpSpPr>
          <a:xfrm>
            <a:off x="7926025" y="1267387"/>
            <a:ext cx="14699800" cy="11181225"/>
            <a:chOff x="8213175" y="1129325"/>
            <a:chExt cx="14699800" cy="11181225"/>
          </a:xfrm>
        </p:grpSpPr>
        <p:sp>
          <p:nvSpPr>
            <p:cNvPr id="1276" name="Google Shape;1276;p24"/>
            <p:cNvSpPr txBox="1"/>
            <p:nvPr/>
          </p:nvSpPr>
          <p:spPr>
            <a:xfrm>
              <a:off x="12737125" y="1129325"/>
              <a:ext cx="4298400" cy="133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i="0" lang="pt-BR" sz="7500" u="none" cap="none" strike="noStrike">
                  <a:solidFill>
                    <a:srgbClr val="7F7F7F"/>
                  </a:solidFill>
                  <a:latin typeface="Tahoma"/>
                  <a:ea typeface="Tahoma"/>
                  <a:cs typeface="Tahoma"/>
                  <a:sym typeface="Tahoma"/>
                </a:rPr>
                <a:t>ANTIGO</a:t>
              </a:r>
              <a:endParaRPr b="0" i="0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277" name="Google Shape;1277;p24"/>
            <p:cNvPicPr preferRelativeResize="0"/>
            <p:nvPr/>
          </p:nvPicPr>
          <p:blipFill rotWithShape="1">
            <a:blip r:embed="rId6">
              <a:alphaModFix/>
            </a:blip>
            <a:srcRect b="52115" l="0" r="0" t="-33"/>
            <a:stretch/>
          </p:blipFill>
          <p:spPr>
            <a:xfrm>
              <a:off x="8213175" y="2210250"/>
              <a:ext cx="14699800" cy="10100300"/>
            </a:xfrm>
            <a:prstGeom prst="rect">
              <a:avLst/>
            </a:prstGeom>
            <a:noFill/>
            <a:ln cap="flat" cmpd="sng" w="9525">
              <a:solidFill>
                <a:srgbClr val="0ADBE3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281" name="Shape 1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2" name="Google Shape;1282;g35cd8a3ccda_0_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16413" y="-651050"/>
            <a:ext cx="24385588" cy="137168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83" name="Google Shape;1283;g35cd8a3ccda_0_55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84" name="Google Shape;1284;g35cd8a3ccda_0_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5" name="Google Shape;1285;g35cd8a3ccda_0_5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286" name="Google Shape;1286;g35cd8a3ccda_0_55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287" name="Google Shape;1287;g35cd8a3ccda_0_55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88" name="Google Shape;1288;g35cd8a3ccda_0_55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89" name="Google Shape;1289;g35cd8a3ccda_0_55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90" name="Google Shape;1290;g35cd8a3ccda_0_55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291" name="Google Shape;1291;g35cd8a3ccda_0_55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92" name="Google Shape;1292;g35cd8a3ccda_0_55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93" name="Google Shape;1293;g35cd8a3ccda_0_55"/>
          <p:cNvSpPr txBox="1"/>
          <p:nvPr>
            <p:ph idx="2" type="body"/>
          </p:nvPr>
        </p:nvSpPr>
        <p:spPr>
          <a:xfrm>
            <a:off x="1478707" y="664021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</a:pPr>
            <a:r>
              <a:rPr lang="pt-BR"/>
              <a:t>Smart View</a:t>
            </a:r>
            <a:endParaRPr/>
          </a:p>
        </p:txBody>
      </p:sp>
      <p:sp>
        <p:nvSpPr>
          <p:cNvPr id="1294" name="Google Shape;1294;g35cd8a3ccda_0_55"/>
          <p:cNvSpPr txBox="1"/>
          <p:nvPr>
            <p:ph idx="3" type="body"/>
          </p:nvPr>
        </p:nvSpPr>
        <p:spPr>
          <a:xfrm>
            <a:off x="1478711" y="1576539"/>
            <a:ext cx="142440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b="1" lang="pt-BR"/>
              <a:t>Recibo de Pagamento  - Relatório</a:t>
            </a:r>
            <a:endParaRPr b="1"/>
          </a:p>
        </p:txBody>
      </p:sp>
      <p:grpSp>
        <p:nvGrpSpPr>
          <p:cNvPr id="1295" name="Google Shape;1295;g35cd8a3ccda_0_55"/>
          <p:cNvGrpSpPr/>
          <p:nvPr/>
        </p:nvGrpSpPr>
        <p:grpSpPr>
          <a:xfrm>
            <a:off x="11075872" y="-2"/>
            <a:ext cx="10860775" cy="12884057"/>
            <a:chOff x="10610601" y="1129325"/>
            <a:chExt cx="9904948" cy="12438750"/>
          </a:xfrm>
        </p:grpSpPr>
        <p:sp>
          <p:nvSpPr>
            <p:cNvPr id="1296" name="Google Shape;1296;g35cd8a3ccda_0_55"/>
            <p:cNvSpPr txBox="1"/>
            <p:nvPr/>
          </p:nvSpPr>
          <p:spPr>
            <a:xfrm>
              <a:off x="13727725" y="1129325"/>
              <a:ext cx="3346800" cy="129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i="0" lang="pt-BR" sz="7500" u="none" cap="none" strike="noStrike">
                  <a:solidFill>
                    <a:srgbClr val="0897E9"/>
                  </a:solidFill>
                  <a:latin typeface="Tahoma"/>
                  <a:ea typeface="Tahoma"/>
                  <a:cs typeface="Tahoma"/>
                  <a:sym typeface="Tahoma"/>
                </a:rPr>
                <a:t>NOVO</a:t>
              </a:r>
              <a:endParaRPr b="0" i="0" sz="1400" u="none" cap="none" strike="noStrike">
                <a:solidFill>
                  <a:srgbClr val="0897E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297" name="Google Shape;1297;g35cd8a3ccda_0_55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0610601" y="2156732"/>
              <a:ext cx="9904948" cy="11411343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301" name="Shape 1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2" name="Google Shape;1302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45488" y="-68500"/>
            <a:ext cx="24385587" cy="137168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03" name="Google Shape;1303;p27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04" name="Google Shape;1304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5" name="Google Shape;1305;p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306" name="Google Shape;1306;p27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307" name="Google Shape;1307;p27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08" name="Google Shape;1308;p27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09" name="Google Shape;1309;p27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10" name="Google Shape;1310;p27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311" name="Google Shape;1311;p27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12" name="Google Shape;1312;p27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13" name="Google Shape;1313;p27"/>
          <p:cNvSpPr txBox="1"/>
          <p:nvPr>
            <p:ph idx="2" type="body"/>
          </p:nvPr>
        </p:nvSpPr>
        <p:spPr>
          <a:xfrm>
            <a:off x="1478707" y="664021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</a:pPr>
            <a:r>
              <a:rPr lang="pt-BR"/>
              <a:t>Smart View</a:t>
            </a:r>
            <a:endParaRPr/>
          </a:p>
        </p:txBody>
      </p:sp>
      <p:sp>
        <p:nvSpPr>
          <p:cNvPr id="1314" name="Google Shape;1314;p27"/>
          <p:cNvSpPr txBox="1"/>
          <p:nvPr>
            <p:ph idx="3" type="body"/>
          </p:nvPr>
        </p:nvSpPr>
        <p:spPr>
          <a:xfrm>
            <a:off x="1478711" y="1576539"/>
            <a:ext cx="142440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b="1" lang="pt-BR"/>
              <a:t>Planejamento de Férias  - Relatório</a:t>
            </a:r>
            <a:endParaRPr b="1"/>
          </a:p>
        </p:txBody>
      </p:sp>
      <p:sp>
        <p:nvSpPr>
          <p:cNvPr id="1315" name="Google Shape;1315;p27"/>
          <p:cNvSpPr txBox="1"/>
          <p:nvPr/>
        </p:nvSpPr>
        <p:spPr>
          <a:xfrm>
            <a:off x="903250" y="3144550"/>
            <a:ext cx="5346600" cy="75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-3873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Char char="➢"/>
            </a:pPr>
            <a:r>
              <a:rPr b="0" i="0" lang="pt-BR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Visão de um relatório mais moderno;</a:t>
            </a:r>
            <a:endParaRPr b="0" i="0" sz="25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873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Char char="➢"/>
            </a:pPr>
            <a:r>
              <a:rPr b="0" i="0" lang="pt-BR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Informações mais centralizadas;</a:t>
            </a:r>
            <a:endParaRPr b="0" i="0" sz="25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873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Char char="➢"/>
            </a:pPr>
            <a:r>
              <a:rPr b="0" i="0" lang="pt-BR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Visão de um relatório mais moderno e intuitivo das informações relevantes para uma gestão eficiente, otimizando o planejamento e a concessão das férias dentro do prazo legal</a:t>
            </a:r>
            <a:endParaRPr b="0" i="0" sz="25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873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Char char="➢"/>
            </a:pPr>
            <a:r>
              <a:rPr b="0" i="0" lang="pt-BR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Melhor experiência para o usuário;</a:t>
            </a:r>
            <a:endParaRPr b="0" i="0" sz="25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873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Char char="-"/>
            </a:pPr>
            <a:r>
              <a:rPr b="0" i="0" lang="pt-BR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Autonomia para  customização (Inclusão/Exclusão de filtros e campos)ç</a:t>
            </a:r>
            <a:endParaRPr b="0" i="0" sz="25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873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Char char="➢"/>
            </a:pPr>
            <a:r>
              <a:rPr b="0" i="0" lang="pt-BR" sz="2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Relatório pode ser gerado em diversas extensões/formatos:TXT, PDF, EXCEL, CSV…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6" name="Google Shape;1316;p27"/>
          <p:cNvSpPr txBox="1"/>
          <p:nvPr/>
        </p:nvSpPr>
        <p:spPr>
          <a:xfrm>
            <a:off x="2598850" y="110660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7" name="Google Shape;1317;p27" title="VIDEO_NOVO_PLANEJAMENTO_FERIAS.mp4">
            <a:hlinkClick r:id="rId7"/>
          </p:cNvPr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698075" y="3061075"/>
            <a:ext cx="15927749" cy="8959351"/>
          </a:xfrm>
          <a:prstGeom prst="rect">
            <a:avLst/>
          </a:prstGeom>
          <a:noFill/>
          <a:ln>
            <a:noFill/>
          </a:ln>
        </p:spPr>
      </p:pic>
      <p:sp>
        <p:nvSpPr>
          <p:cNvPr id="1318" name="Google Shape;1318;p27"/>
          <p:cNvSpPr/>
          <p:nvPr/>
        </p:nvSpPr>
        <p:spPr>
          <a:xfrm>
            <a:off x="1635450" y="12396575"/>
            <a:ext cx="2680668" cy="559872"/>
          </a:xfrm>
          <a:prstGeom prst="flowChartTerminator">
            <a:avLst/>
          </a:prstGeom>
          <a:gradFill>
            <a:gsLst>
              <a:gs pos="0">
                <a:srgbClr val="3BB3F8"/>
              </a:gs>
              <a:gs pos="100000">
                <a:srgbClr val="0C6DA4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rgbClr val="FEAC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19" name="Google Shape;1319;p27">
            <a:hlinkClick r:id="rId9"/>
          </p:cNvPr>
          <p:cNvSpPr txBox="1"/>
          <p:nvPr/>
        </p:nvSpPr>
        <p:spPr>
          <a:xfrm>
            <a:off x="1760875" y="12452250"/>
            <a:ext cx="26202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marR="0" rtl="0" algn="ctr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pt-BR" sz="2300" u="sng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Documentação</a:t>
            </a:r>
            <a:endParaRPr b="1" i="0" sz="23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323" name="Shape 1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4" name="Google Shape;1324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9" y="-218100"/>
            <a:ext cx="24385587" cy="137168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25" name="Google Shape;1325;p26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26" name="Google Shape;1326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7" name="Google Shape;1327;p2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328" name="Google Shape;1328;p26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329" name="Google Shape;1329;p26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30" name="Google Shape;1330;p26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31" name="Google Shape;1331;p26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32" name="Google Shape;1332;p26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333" name="Google Shape;1333;p26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34" name="Google Shape;1334;p26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35" name="Google Shape;1335;p26"/>
          <p:cNvSpPr txBox="1"/>
          <p:nvPr>
            <p:ph idx="2" type="body"/>
          </p:nvPr>
        </p:nvSpPr>
        <p:spPr>
          <a:xfrm>
            <a:off x="1478707" y="577621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</a:pPr>
            <a:r>
              <a:rPr lang="pt-BR"/>
              <a:t>Smart View</a:t>
            </a:r>
            <a:endParaRPr/>
          </a:p>
        </p:txBody>
      </p:sp>
      <p:sp>
        <p:nvSpPr>
          <p:cNvPr id="1336" name="Google Shape;1336;p26"/>
          <p:cNvSpPr txBox="1"/>
          <p:nvPr>
            <p:ph idx="3" type="body"/>
          </p:nvPr>
        </p:nvSpPr>
        <p:spPr>
          <a:xfrm>
            <a:off x="1478711" y="1576539"/>
            <a:ext cx="142440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b="1" lang="pt-BR"/>
              <a:t>Planejamento de Férias  - Relatório</a:t>
            </a:r>
            <a:endParaRPr b="1"/>
          </a:p>
        </p:txBody>
      </p:sp>
      <p:grpSp>
        <p:nvGrpSpPr>
          <p:cNvPr id="1337" name="Google Shape;1337;p26"/>
          <p:cNvGrpSpPr/>
          <p:nvPr/>
        </p:nvGrpSpPr>
        <p:grpSpPr>
          <a:xfrm>
            <a:off x="9043194" y="1005482"/>
            <a:ext cx="13900519" cy="12165488"/>
            <a:chOff x="9377075" y="1016000"/>
            <a:chExt cx="13566776" cy="12154549"/>
          </a:xfrm>
        </p:grpSpPr>
        <p:sp>
          <p:nvSpPr>
            <p:cNvPr id="1338" name="Google Shape;1338;p26"/>
            <p:cNvSpPr txBox="1"/>
            <p:nvPr/>
          </p:nvSpPr>
          <p:spPr>
            <a:xfrm>
              <a:off x="12894300" y="1016000"/>
              <a:ext cx="4866300" cy="133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i="0" lang="pt-BR" sz="7500" u="none" cap="none" strike="noStrike">
                  <a:solidFill>
                    <a:srgbClr val="7F7F7F"/>
                  </a:solidFill>
                  <a:latin typeface="Tahoma"/>
                  <a:ea typeface="Tahoma"/>
                  <a:cs typeface="Tahoma"/>
                  <a:sym typeface="Tahoma"/>
                </a:rPr>
                <a:t>ANTIGO</a:t>
              </a:r>
              <a:endParaRPr b="0" i="0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339" name="Google Shape;1339;p26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9377075" y="2155350"/>
              <a:ext cx="13566776" cy="110151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40" name="Google Shape;1340;p26">
            <a:hlinkClick r:id="rId8"/>
          </p:cNvPr>
          <p:cNvSpPr txBox="1"/>
          <p:nvPr/>
        </p:nvSpPr>
        <p:spPr>
          <a:xfrm>
            <a:off x="1538075" y="12411738"/>
            <a:ext cx="26202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marR="0" rtl="0" algn="ctr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pt-BR" sz="2300" u="sng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Documentação</a:t>
            </a:r>
            <a:endParaRPr b="1" i="0" sz="23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solidFill>
          <a:srgbClr val="171717"/>
        </a:solidFill>
      </p:bgPr>
    </p:bg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1" name="Google Shape;76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3572"/>
            <a:ext cx="24387174" cy="13723146"/>
          </a:xfrm>
          <a:prstGeom prst="rect">
            <a:avLst/>
          </a:prstGeom>
          <a:noFill/>
          <a:ln>
            <a:noFill/>
          </a:ln>
        </p:spPr>
      </p:pic>
      <p:sp>
        <p:nvSpPr>
          <p:cNvPr id="762" name="Google Shape;762;p3"/>
          <p:cNvSpPr txBox="1"/>
          <p:nvPr>
            <p:ph idx="1" type="body"/>
          </p:nvPr>
        </p:nvSpPr>
        <p:spPr>
          <a:xfrm>
            <a:off x="1478707" y="429561"/>
            <a:ext cx="19433100" cy="12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500"/>
              <a:buNone/>
            </a:pPr>
            <a:r>
              <a:rPr lang="pt-BR">
                <a:solidFill>
                  <a:schemeClr val="accent1"/>
                </a:solidFill>
              </a:rPr>
              <a:t>Agenda</a:t>
            </a:r>
            <a:endParaRPr/>
          </a:p>
        </p:txBody>
      </p:sp>
      <p:sp>
        <p:nvSpPr>
          <p:cNvPr id="763" name="Google Shape;763;p3"/>
          <p:cNvSpPr txBox="1"/>
          <p:nvPr>
            <p:ph idx="2" type="body"/>
          </p:nvPr>
        </p:nvSpPr>
        <p:spPr>
          <a:xfrm>
            <a:off x="1478711" y="1657963"/>
            <a:ext cx="19433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pt-BR" sz="3600">
                <a:solidFill>
                  <a:schemeClr val="lt1"/>
                </a:solidFill>
              </a:rPr>
              <a:t> RH Datasul- Smart View </a:t>
            </a:r>
            <a:endParaRPr sz="3600">
              <a:solidFill>
                <a:schemeClr val="lt1"/>
              </a:solidFill>
            </a:endParaRPr>
          </a:p>
        </p:txBody>
      </p:sp>
      <p:pic>
        <p:nvPicPr>
          <p:cNvPr id="764" name="Google Shape;764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65" name="Google Shape;765;p3"/>
          <p:cNvGrpSpPr/>
          <p:nvPr/>
        </p:nvGrpSpPr>
        <p:grpSpPr>
          <a:xfrm>
            <a:off x="3666576" y="7420168"/>
            <a:ext cx="7177085" cy="2917346"/>
            <a:chOff x="4123279" y="5163876"/>
            <a:chExt cx="6805504" cy="2917346"/>
          </a:xfrm>
        </p:grpSpPr>
        <p:sp>
          <p:nvSpPr>
            <p:cNvPr id="766" name="Google Shape;766;p3"/>
            <p:cNvSpPr txBox="1"/>
            <p:nvPr/>
          </p:nvSpPr>
          <p:spPr>
            <a:xfrm>
              <a:off x="4123279" y="5163876"/>
              <a:ext cx="922500" cy="198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600"/>
                <a:buFont typeface="Arial"/>
                <a:buNone/>
              </a:pPr>
              <a:r>
                <a:rPr b="1" i="0" lang="pt-BR" sz="9600" u="none" cap="none" strike="noStrike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3</a:t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3"/>
            <p:cNvSpPr txBox="1"/>
            <p:nvPr/>
          </p:nvSpPr>
          <p:spPr>
            <a:xfrm>
              <a:off x="5242283" y="6062335"/>
              <a:ext cx="5686500" cy="120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3600"/>
                <a:buFont typeface="Arial"/>
                <a:buNone/>
              </a:pPr>
              <a:r>
                <a:rPr b="1" i="0" lang="pt-BR" sz="3600" u="none" cap="none" strike="noStrike">
                  <a:solidFill>
                    <a:schemeClr val="accent1"/>
                  </a:solidFill>
                  <a:latin typeface="Tahoma"/>
                  <a:ea typeface="Tahoma"/>
                  <a:cs typeface="Tahoma"/>
                  <a:sym typeface="Tahoma"/>
                </a:rPr>
                <a:t>Smart Views Disponíveis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3600"/>
                <a:buFont typeface="Arial"/>
                <a:buNone/>
              </a:pPr>
              <a:r>
                <a:rPr b="1" i="0" lang="pt-BR" sz="3600" u="none" cap="none" strike="noStrike">
                  <a:solidFill>
                    <a:schemeClr val="accent1"/>
                  </a:solidFill>
                  <a:latin typeface="Tahoma"/>
                  <a:ea typeface="Tahoma"/>
                  <a:cs typeface="Tahoma"/>
                  <a:sym typeface="Tahoma"/>
                </a:rPr>
                <a:t>e Ciclo de Vida</a:t>
              </a:r>
              <a:endParaRPr b="1" i="0" sz="36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768" name="Google Shape;768;p3"/>
            <p:cNvSpPr txBox="1"/>
            <p:nvPr/>
          </p:nvSpPr>
          <p:spPr>
            <a:xfrm>
              <a:off x="5242284" y="7250222"/>
              <a:ext cx="50997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rial"/>
                <a:buNone/>
              </a:pPr>
              <a:r>
                <a:rPr b="0" i="0" lang="pt-BR" sz="2400" u="none" cap="none" strike="noStrike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Lista dos artefatos do Smart View já liberados até o momento.</a:t>
              </a:r>
              <a:endParaRPr b="0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grpSp>
        <p:nvGrpSpPr>
          <p:cNvPr id="769" name="Google Shape;769;p3"/>
          <p:cNvGrpSpPr/>
          <p:nvPr/>
        </p:nvGrpSpPr>
        <p:grpSpPr>
          <a:xfrm>
            <a:off x="1859707" y="3476107"/>
            <a:ext cx="6805504" cy="2460146"/>
            <a:chOff x="2316907" y="5163876"/>
            <a:chExt cx="6805504" cy="2460146"/>
          </a:xfrm>
        </p:grpSpPr>
        <p:sp>
          <p:nvSpPr>
            <p:cNvPr id="770" name="Google Shape;770;p3"/>
            <p:cNvSpPr txBox="1"/>
            <p:nvPr/>
          </p:nvSpPr>
          <p:spPr>
            <a:xfrm>
              <a:off x="2316907" y="5163876"/>
              <a:ext cx="922500" cy="198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600"/>
                <a:buFont typeface="Arial"/>
                <a:buNone/>
              </a:pPr>
              <a:r>
                <a:rPr b="1" i="0" lang="pt-BR" sz="9600" u="none" cap="none" strike="noStrike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1</a:t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Google Shape;771;p3"/>
            <p:cNvSpPr txBox="1"/>
            <p:nvPr/>
          </p:nvSpPr>
          <p:spPr>
            <a:xfrm>
              <a:off x="3435911" y="6062335"/>
              <a:ext cx="56865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3600"/>
                <a:buFont typeface="Arial"/>
                <a:buNone/>
              </a:pPr>
              <a:r>
                <a:rPr b="1" i="0" lang="pt-BR" sz="3600" u="none" cap="none" strike="noStrike">
                  <a:solidFill>
                    <a:schemeClr val="accent1"/>
                  </a:solidFill>
                  <a:latin typeface="Tahoma"/>
                  <a:ea typeface="Tahoma"/>
                  <a:cs typeface="Tahoma"/>
                  <a:sym typeface="Tahoma"/>
                </a:rPr>
                <a:t>Introdução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3"/>
            <p:cNvSpPr txBox="1"/>
            <p:nvPr/>
          </p:nvSpPr>
          <p:spPr>
            <a:xfrm>
              <a:off x="3435912" y="6793022"/>
              <a:ext cx="50997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rial"/>
                <a:buNone/>
              </a:pPr>
              <a:r>
                <a:rPr b="0" i="0" lang="pt-BR" sz="2400" u="none" cap="none" strike="noStrike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O que é o Smart View.</a:t>
              </a:r>
              <a:endParaRPr b="0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rial"/>
                <a:buNone/>
              </a:pPr>
              <a:r>
                <a:rPr b="0" i="0" lang="pt-BR" sz="2400" u="none" cap="none" strike="noStrike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Configuração.</a:t>
              </a:r>
              <a:endParaRPr b="0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cxnSp>
        <p:nvCxnSpPr>
          <p:cNvPr id="773" name="Google Shape;773;p3"/>
          <p:cNvCxnSpPr/>
          <p:nvPr/>
        </p:nvCxnSpPr>
        <p:spPr>
          <a:xfrm>
            <a:off x="1093311" y="3936853"/>
            <a:ext cx="0" cy="7289800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6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74" name="Google Shape;774;p3"/>
          <p:cNvCxnSpPr/>
          <p:nvPr/>
        </p:nvCxnSpPr>
        <p:spPr>
          <a:xfrm>
            <a:off x="7773511" y="3936853"/>
            <a:ext cx="0" cy="7289700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6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775" name="Google Shape;775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8" cy="6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776" name="Google Shape;776;p3"/>
          <p:cNvSpPr txBox="1"/>
          <p:nvPr/>
        </p:nvSpPr>
        <p:spPr>
          <a:xfrm>
            <a:off x="22943854" y="689526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77" name="Google Shape;777;p3"/>
          <p:cNvSpPr txBox="1"/>
          <p:nvPr/>
        </p:nvSpPr>
        <p:spPr>
          <a:xfrm>
            <a:off x="1478707" y="8657707"/>
            <a:ext cx="922500" cy="19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78" name="Google Shape;778;p3"/>
          <p:cNvGrpSpPr/>
          <p:nvPr/>
        </p:nvGrpSpPr>
        <p:grpSpPr>
          <a:xfrm>
            <a:off x="10622707" y="3476107"/>
            <a:ext cx="6653104" cy="2090846"/>
            <a:chOff x="2774107" y="2039676"/>
            <a:chExt cx="6653104" cy="2090846"/>
          </a:xfrm>
        </p:grpSpPr>
        <p:sp>
          <p:nvSpPr>
            <p:cNvPr id="779" name="Google Shape;779;p3"/>
            <p:cNvSpPr txBox="1"/>
            <p:nvPr/>
          </p:nvSpPr>
          <p:spPr>
            <a:xfrm>
              <a:off x="2774107" y="2039676"/>
              <a:ext cx="922500" cy="198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600"/>
                <a:buFont typeface="Arial"/>
                <a:buNone/>
              </a:pPr>
              <a:r>
                <a:rPr b="1" i="0" lang="pt-BR" sz="9600" u="none" cap="none" strike="noStrike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2</a:t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3"/>
            <p:cNvSpPr txBox="1"/>
            <p:nvPr/>
          </p:nvSpPr>
          <p:spPr>
            <a:xfrm>
              <a:off x="3740711" y="2938135"/>
              <a:ext cx="56865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3600"/>
                <a:buFont typeface="Arial"/>
                <a:buNone/>
              </a:pPr>
              <a:r>
                <a:rPr b="1" i="0" lang="pt-BR" sz="3600" u="none" cap="none" strike="noStrike">
                  <a:solidFill>
                    <a:schemeClr val="accent1"/>
                  </a:solidFill>
                  <a:latin typeface="Tahoma"/>
                  <a:ea typeface="Tahoma"/>
                  <a:cs typeface="Tahoma"/>
                  <a:sym typeface="Tahoma"/>
                </a:rPr>
                <a:t>Relatório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3"/>
            <p:cNvSpPr txBox="1"/>
            <p:nvPr/>
          </p:nvSpPr>
          <p:spPr>
            <a:xfrm>
              <a:off x="3740712" y="3668822"/>
              <a:ext cx="50997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rial"/>
                <a:buNone/>
              </a:pPr>
              <a:r>
                <a:rPr b="0" i="0" lang="pt-BR" sz="2400" u="none" cap="none" strike="noStrike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Como acessar e utilizar o relatório</a:t>
              </a:r>
              <a:endParaRPr b="0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grpSp>
        <p:nvGrpSpPr>
          <p:cNvPr id="782" name="Google Shape;782;p3"/>
          <p:cNvGrpSpPr/>
          <p:nvPr/>
        </p:nvGrpSpPr>
        <p:grpSpPr>
          <a:xfrm>
            <a:off x="13137307" y="7133707"/>
            <a:ext cx="6805504" cy="2090846"/>
            <a:chOff x="5136307" y="2039676"/>
            <a:chExt cx="6805504" cy="2090846"/>
          </a:xfrm>
        </p:grpSpPr>
        <p:sp>
          <p:nvSpPr>
            <p:cNvPr id="783" name="Google Shape;783;p3"/>
            <p:cNvSpPr txBox="1"/>
            <p:nvPr/>
          </p:nvSpPr>
          <p:spPr>
            <a:xfrm>
              <a:off x="5136307" y="2039676"/>
              <a:ext cx="922500" cy="198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600"/>
                <a:buFont typeface="Arial"/>
                <a:buNone/>
              </a:pPr>
              <a:r>
                <a:rPr b="1" i="0" lang="pt-BR" sz="9600" u="none" cap="none" strike="noStrike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4</a:t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3"/>
            <p:cNvSpPr txBox="1"/>
            <p:nvPr/>
          </p:nvSpPr>
          <p:spPr>
            <a:xfrm>
              <a:off x="6255311" y="2938135"/>
              <a:ext cx="56865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3600"/>
                <a:buFont typeface="Arial"/>
                <a:buNone/>
              </a:pPr>
              <a:r>
                <a:rPr b="1" i="0" lang="pt-BR" sz="3600" u="none" cap="none" strike="noStrike">
                  <a:solidFill>
                    <a:schemeClr val="accent1"/>
                  </a:solidFill>
                  <a:latin typeface="Tahoma"/>
                  <a:ea typeface="Tahoma"/>
                  <a:cs typeface="Tahoma"/>
                  <a:sym typeface="Tahoma"/>
                </a:rPr>
                <a:t>Encerramento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3"/>
            <p:cNvSpPr txBox="1"/>
            <p:nvPr/>
          </p:nvSpPr>
          <p:spPr>
            <a:xfrm>
              <a:off x="6255312" y="3668822"/>
              <a:ext cx="50997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rial"/>
                <a:buNone/>
              </a:pPr>
              <a:r>
                <a:rPr b="0" i="0" lang="pt-BR" sz="2400" u="none" cap="none" strike="noStrike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O que vem por aí?</a:t>
              </a:r>
              <a:endParaRPr b="0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344" name="Shape 1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5" name="Google Shape;1345;g35cd8a3ccda_0_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" y="-651050"/>
            <a:ext cx="24385588" cy="137168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46" name="Google Shape;1346;g35cd8a3ccda_0_78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47" name="Google Shape;1347;g35cd8a3ccda_0_7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8" name="Google Shape;1348;g35cd8a3ccda_0_7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349" name="Google Shape;1349;g35cd8a3ccda_0_78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350" name="Google Shape;1350;g35cd8a3ccda_0_78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51" name="Google Shape;1351;g35cd8a3ccda_0_78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52" name="Google Shape;1352;g35cd8a3ccda_0_78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53" name="Google Shape;1353;g35cd8a3ccda_0_78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354" name="Google Shape;1354;g35cd8a3ccda_0_78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55" name="Google Shape;1355;g35cd8a3ccda_0_78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56" name="Google Shape;1356;g35cd8a3ccda_0_78"/>
          <p:cNvSpPr txBox="1"/>
          <p:nvPr>
            <p:ph idx="2" type="body"/>
          </p:nvPr>
        </p:nvSpPr>
        <p:spPr>
          <a:xfrm>
            <a:off x="1478707" y="577621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</a:pPr>
            <a:r>
              <a:rPr lang="pt-BR"/>
              <a:t>Smart View</a:t>
            </a:r>
            <a:endParaRPr/>
          </a:p>
        </p:txBody>
      </p:sp>
      <p:sp>
        <p:nvSpPr>
          <p:cNvPr id="1357" name="Google Shape;1357;g35cd8a3ccda_0_78"/>
          <p:cNvSpPr txBox="1"/>
          <p:nvPr>
            <p:ph idx="3" type="body"/>
          </p:nvPr>
        </p:nvSpPr>
        <p:spPr>
          <a:xfrm>
            <a:off x="1478711" y="1576539"/>
            <a:ext cx="142440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b="1" lang="pt-BR"/>
              <a:t>Planejamento de Férias  - Relatório</a:t>
            </a:r>
            <a:endParaRPr b="1"/>
          </a:p>
        </p:txBody>
      </p:sp>
      <p:sp>
        <p:nvSpPr>
          <p:cNvPr id="1358" name="Google Shape;1358;g35cd8a3ccda_0_78"/>
          <p:cNvSpPr txBox="1"/>
          <p:nvPr/>
        </p:nvSpPr>
        <p:spPr>
          <a:xfrm>
            <a:off x="1325275" y="116495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59" name="Google Shape;1359;g35cd8a3ccda_0_78"/>
          <p:cNvGrpSpPr/>
          <p:nvPr/>
        </p:nvGrpSpPr>
        <p:grpSpPr>
          <a:xfrm>
            <a:off x="7251301" y="1042978"/>
            <a:ext cx="16059077" cy="12022595"/>
            <a:chOff x="6914628" y="1070000"/>
            <a:chExt cx="16059077" cy="12252950"/>
          </a:xfrm>
        </p:grpSpPr>
        <p:sp>
          <p:nvSpPr>
            <p:cNvPr id="1360" name="Google Shape;1360;g35cd8a3ccda_0_78"/>
            <p:cNvSpPr txBox="1"/>
            <p:nvPr/>
          </p:nvSpPr>
          <p:spPr>
            <a:xfrm>
              <a:off x="13108000" y="1070000"/>
              <a:ext cx="5358300" cy="136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i="0" lang="pt-BR" sz="7500" u="none" cap="none" strike="noStrike">
                  <a:solidFill>
                    <a:schemeClr val="accent1"/>
                  </a:solidFill>
                  <a:latin typeface="Tahoma"/>
                  <a:ea typeface="Tahoma"/>
                  <a:cs typeface="Tahoma"/>
                  <a:sym typeface="Tahoma"/>
                </a:rPr>
                <a:t>NOVO</a:t>
              </a:r>
              <a:endParaRPr b="0" i="0" sz="1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361" name="Google Shape;1361;g35cd8a3ccda_0_7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6914628" y="2173125"/>
              <a:ext cx="16059077" cy="111498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62" name="Google Shape;1362;g35cd8a3ccda_0_78"/>
          <p:cNvSpPr txBox="1"/>
          <p:nvPr/>
        </p:nvSpPr>
        <p:spPr>
          <a:xfrm>
            <a:off x="0" y="0"/>
            <a:ext cx="30000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300" u="sng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Documentaçã</a:t>
            </a:r>
            <a:endParaRPr/>
          </a:p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367" name="Shape 1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8" name="Google Shape;136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0"/>
            <a:ext cx="24387174" cy="13717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9" name="Google Shape;1369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-893"/>
            <a:ext cx="24387174" cy="13717786"/>
          </a:xfrm>
          <a:prstGeom prst="rect">
            <a:avLst/>
          </a:prstGeom>
          <a:noFill/>
          <a:ln>
            <a:noFill/>
          </a:ln>
        </p:spPr>
      </p:pic>
      <p:sp>
        <p:nvSpPr>
          <p:cNvPr id="1370" name="Google Shape;1370;p28"/>
          <p:cNvSpPr/>
          <p:nvPr/>
        </p:nvSpPr>
        <p:spPr>
          <a:xfrm>
            <a:off x="959275" y="5765925"/>
            <a:ext cx="3180000" cy="3180000"/>
          </a:xfrm>
          <a:prstGeom prst="ellipse">
            <a:avLst/>
          </a:prstGeom>
          <a:solidFill>
            <a:srgbClr val="FFFFFF">
              <a:alpha val="2431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1" name="Google Shape;1371;p28"/>
          <p:cNvPicPr preferRelativeResize="0"/>
          <p:nvPr/>
        </p:nvPicPr>
        <p:blipFill rotWithShape="1">
          <a:blip r:embed="rId5">
            <a:alphaModFix/>
          </a:blip>
          <a:srcRect b="0" l="40740" r="0" t="0"/>
          <a:stretch/>
        </p:blipFill>
        <p:spPr>
          <a:xfrm>
            <a:off x="0" y="5557775"/>
            <a:ext cx="4487574" cy="357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2" name="Google Shape;1372;p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373" name="Google Shape;1373;p28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74" name="Google Shape;1374;p28"/>
          <p:cNvSpPr txBox="1"/>
          <p:nvPr>
            <p:ph idx="1" type="body"/>
          </p:nvPr>
        </p:nvSpPr>
        <p:spPr>
          <a:xfrm>
            <a:off x="1892240" y="6548901"/>
            <a:ext cx="16644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400"/>
              <a:buNone/>
            </a:pPr>
            <a:r>
              <a:rPr lang="pt-BR"/>
              <a:t>03</a:t>
            </a:r>
            <a:endParaRPr/>
          </a:p>
        </p:txBody>
      </p:sp>
      <p:sp>
        <p:nvSpPr>
          <p:cNvPr id="1375" name="Google Shape;1375;p28"/>
          <p:cNvSpPr txBox="1"/>
          <p:nvPr>
            <p:ph idx="2" type="body"/>
          </p:nvPr>
        </p:nvSpPr>
        <p:spPr>
          <a:xfrm>
            <a:off x="4573300" y="5863100"/>
            <a:ext cx="180525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400"/>
              <a:buNone/>
            </a:pPr>
            <a:r>
              <a:rPr lang="pt-BR">
                <a:solidFill>
                  <a:schemeClr val="lt2"/>
                </a:solidFill>
              </a:rPr>
              <a:t>SMART VIEWS DISPONÍVEIS</a:t>
            </a:r>
            <a:endParaRPr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400"/>
              <a:buNone/>
            </a:pPr>
            <a:r>
              <a:rPr lang="pt-BR">
                <a:solidFill>
                  <a:schemeClr val="lt2"/>
                </a:solidFill>
              </a:rPr>
              <a:t>E CICLO DE VIDA</a:t>
            </a:r>
            <a:r>
              <a:rPr lang="pt-BR">
                <a:solidFill>
                  <a:schemeClr val="accent4"/>
                </a:solidFill>
              </a:rPr>
              <a:t> </a:t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1376" name="Google Shape;1376;p28"/>
          <p:cNvSpPr txBox="1"/>
          <p:nvPr>
            <p:ph idx="3" type="body"/>
          </p:nvPr>
        </p:nvSpPr>
        <p:spPr>
          <a:xfrm>
            <a:off x="4830476" y="8629941"/>
            <a:ext cx="6923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t/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1377" name="Google Shape;1377;p28"/>
          <p:cNvSpPr/>
          <p:nvPr/>
        </p:nvSpPr>
        <p:spPr>
          <a:xfrm>
            <a:off x="1480325" y="0"/>
            <a:ext cx="850450" cy="1706321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solidFill>
            <a:srgbClr val="FFFFFF">
              <a:alpha val="2431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378" name="Google Shape;1378;p28"/>
          <p:cNvCxnSpPr/>
          <p:nvPr/>
        </p:nvCxnSpPr>
        <p:spPr>
          <a:xfrm flipH="1" rot="10800000">
            <a:off x="883080" y="-1142986"/>
            <a:ext cx="1622700" cy="382290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79" name="Google Shape;1379;p28"/>
          <p:cNvSpPr/>
          <p:nvPr/>
        </p:nvSpPr>
        <p:spPr>
          <a:xfrm rot="10800000">
            <a:off x="20987488" y="11178757"/>
            <a:ext cx="1257635" cy="2523287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80" name="Google Shape;1380;p28"/>
          <p:cNvSpPr/>
          <p:nvPr/>
        </p:nvSpPr>
        <p:spPr>
          <a:xfrm rot="-4019948">
            <a:off x="20269900" y="12358965"/>
            <a:ext cx="4851500" cy="445210"/>
          </a:xfrm>
          <a:prstGeom prst="roundRect">
            <a:avLst>
              <a:gd fmla="val 50000" name="adj"/>
            </a:avLst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1" name="Google Shape;1381;p28"/>
          <p:cNvSpPr/>
          <p:nvPr/>
        </p:nvSpPr>
        <p:spPr>
          <a:xfrm rot="-4019959">
            <a:off x="20449679" y="9172529"/>
            <a:ext cx="6409342" cy="640122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382" name="Google Shape;1382;p2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0393700" y="10536601"/>
            <a:ext cx="1957750" cy="129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push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386" name="Shape 1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7" name="Google Shape;1387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74" y="-41450"/>
            <a:ext cx="24385587" cy="137168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88" name="Google Shape;1388;p29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89" name="Google Shape;1389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0" name="Google Shape;1390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391" name="Google Shape;1391;p29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392" name="Google Shape;1392;p29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93" name="Google Shape;1393;p29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94" name="Google Shape;1394;p29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95" name="Google Shape;1395;p29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396" name="Google Shape;1396;p29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97" name="Google Shape;1397;p29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98" name="Google Shape;1398;p29"/>
          <p:cNvSpPr txBox="1"/>
          <p:nvPr>
            <p:ph idx="2" type="body"/>
          </p:nvPr>
        </p:nvSpPr>
        <p:spPr>
          <a:xfrm>
            <a:off x="1677482" y="672296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</a:pPr>
            <a:r>
              <a:rPr lang="pt-BR"/>
              <a:t>Smart Views Disponíveis</a:t>
            </a:r>
            <a:endParaRPr/>
          </a:p>
        </p:txBody>
      </p:sp>
      <p:sp>
        <p:nvSpPr>
          <p:cNvPr id="1399" name="Google Shape;1399;p29"/>
          <p:cNvSpPr txBox="1"/>
          <p:nvPr/>
        </p:nvSpPr>
        <p:spPr>
          <a:xfrm>
            <a:off x="1677475" y="2529000"/>
            <a:ext cx="13900200" cy="9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-4191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cap="none" strike="noStrike">
                <a:solidFill>
                  <a:schemeClr val="lt2"/>
                </a:solidFill>
                <a:uFill>
                  <a:noFill/>
                </a:uFill>
                <a:latin typeface="Tahoma"/>
                <a:ea typeface="Tahoma"/>
                <a:cs typeface="Tahoma"/>
                <a:sym typeface="Tahoma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rpAvisoFerias - Relatório Aviso de Férias</a:t>
            </a:r>
            <a:endParaRPr b="0" i="0" sz="3000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cap="none" strike="noStrike">
                <a:solidFill>
                  <a:schemeClr val="lt2"/>
                </a:solidFill>
                <a:uFill>
                  <a:noFill/>
                </a:uFill>
                <a:latin typeface="Tahoma"/>
                <a:ea typeface="Tahoma"/>
                <a:cs typeface="Tahoma"/>
                <a:sym typeface="Tahoma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rpReciboFerias - Recibo de Férias</a:t>
            </a:r>
            <a:endParaRPr b="0" i="0" sz="3000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cap="none" strike="noStrike">
                <a:solidFill>
                  <a:schemeClr val="lt2"/>
                </a:solidFill>
                <a:uFill>
                  <a:noFill/>
                </a:uFill>
                <a:latin typeface="Tahoma"/>
                <a:ea typeface="Tahoma"/>
                <a:cs typeface="Tahoma"/>
                <a:sym typeface="Tahoma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rpReciboPagamento - Relatório Recibo de Pagamento</a:t>
            </a:r>
            <a:endParaRPr b="0" i="0" sz="3000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cap="none" strike="noStrike">
                <a:solidFill>
                  <a:schemeClr val="lt2"/>
                </a:solidFill>
                <a:uFill>
                  <a:noFill/>
                </a:uFill>
                <a:latin typeface="Tahoma"/>
                <a:ea typeface="Tahoma"/>
                <a:cs typeface="Tahoma"/>
                <a:sym typeface="Tahoma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rpAbonoFerias - Relatório de Solicitação do Abono de Férias</a:t>
            </a:r>
            <a:r>
              <a:rPr b="0" i="0" lang="pt-BR" sz="3000" u="sng" cap="none" strike="noStrike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10"/>
              </a:rPr>
              <a:t> 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lang="pt-BR" sz="3000">
                <a:solidFill>
                  <a:schemeClr val="lt2"/>
                </a:solidFill>
                <a:uFill>
                  <a:noFill/>
                </a:uFill>
                <a:latin typeface="Tahoma"/>
                <a:ea typeface="Tahoma"/>
                <a:cs typeface="Tahoma"/>
                <a:sym typeface="Tahoma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rpProgramacaoFerias - Relatório de Planejamento de Programação de Férias</a:t>
            </a:r>
            <a:r>
              <a:rPr lang="pt-BR" sz="3000" u="sng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12"/>
              </a:rPr>
              <a:t> </a:t>
            </a:r>
            <a:endParaRPr b="0" i="0" sz="3000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cap="none" strike="noStrike">
                <a:solidFill>
                  <a:schemeClr val="lt2"/>
                </a:solidFill>
                <a:uFill>
                  <a:noFill/>
                </a:uFill>
                <a:latin typeface="Tahoma"/>
                <a:ea typeface="Tahoma"/>
                <a:cs typeface="Tahoma"/>
                <a:sym typeface="Tahoma"/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rpListaAniversariantes - Relatório de Aniversariantes</a:t>
            </a:r>
            <a:endParaRPr b="0" i="0" sz="3000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cap="none" strike="noStrike">
                <a:solidFill>
                  <a:schemeClr val="lt2"/>
                </a:solidFill>
                <a:uFill>
                  <a:noFill/>
                </a:uFill>
                <a:latin typeface="Tahoma"/>
                <a:ea typeface="Tahoma"/>
                <a:cs typeface="Tahoma"/>
                <a:sym typeface="Tahoma"/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rpEstabilidadeFuncionario - Relatório de Estabilidade</a:t>
            </a:r>
            <a:endParaRPr b="0" i="0" sz="3000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Tahoma"/>
              <a:buChar char="➢"/>
            </a:pPr>
            <a:r>
              <a:rPr lang="pt-BR" sz="3000">
                <a:solidFill>
                  <a:schemeClr val="accent4"/>
                </a:solidFill>
                <a:uFill>
                  <a:noFill/>
                </a:uFill>
                <a:latin typeface="Tahoma"/>
                <a:ea typeface="Tahoma"/>
                <a:cs typeface="Tahoma"/>
                <a:sym typeface="Tahoma"/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rpAutaorizcoes - Listagem de Autorizações</a:t>
            </a:r>
            <a:endParaRPr b="0" i="0" sz="3000" cap="none" strike="noStrik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cap="none" strike="noStrike">
                <a:solidFill>
                  <a:schemeClr val="lt2"/>
                </a:solidFill>
                <a:uFill>
                  <a:noFill/>
                </a:uFill>
                <a:latin typeface="Tahoma"/>
                <a:ea typeface="Tahoma"/>
                <a:cs typeface="Tahoma"/>
                <a:sym typeface="Tahoma"/>
                <a:hlinkClick r:id="rId1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rpErroImportacao - Listagem Erros de Importação de Batidas</a:t>
            </a:r>
            <a:endParaRPr b="0" i="0" sz="3000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cap="none" strike="noStrike">
                <a:solidFill>
                  <a:schemeClr val="lt2"/>
                </a:solidFill>
                <a:uFill>
                  <a:noFill/>
                </a:uFill>
                <a:latin typeface="Tahoma"/>
                <a:ea typeface="Tahoma"/>
                <a:cs typeface="Tahoma"/>
                <a:sym typeface="Tahoma"/>
                <a:hlinkClick r:id="rId1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rpAbsenteismo - Relatório Absenteísmo</a:t>
            </a:r>
            <a:endParaRPr b="0" i="0" sz="3000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cap="none" strike="noStrike">
                <a:solidFill>
                  <a:schemeClr val="lt2"/>
                </a:solidFill>
                <a:uFill>
                  <a:noFill/>
                </a:uFill>
                <a:latin typeface="Tahoma"/>
                <a:ea typeface="Tahoma"/>
                <a:cs typeface="Tahoma"/>
                <a:sym typeface="Tahoma"/>
                <a:hlinkClick r:id="rId1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rpDivergenciasPonto - Relatório Divergências do Ponto</a:t>
            </a:r>
            <a:endParaRPr b="0" i="0" sz="3000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cap="none" strike="noStrike">
                <a:solidFill>
                  <a:schemeClr val="lt2"/>
                </a:solidFill>
                <a:uFill>
                  <a:noFill/>
                </a:uFill>
                <a:latin typeface="Tahoma"/>
                <a:ea typeface="Tahoma"/>
                <a:cs typeface="Tahoma"/>
                <a:sym typeface="Tahoma"/>
                <a:hlinkClick r:id="rId1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rpExtratoBancoDeHoras - Relatório Extrato Banco de Horas</a:t>
            </a:r>
            <a:endParaRPr b="0" i="0" sz="3000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cap="none" strike="noStrike">
                <a:solidFill>
                  <a:schemeClr val="lt2"/>
                </a:solidFill>
                <a:uFill>
                  <a:noFill/>
                </a:uFill>
                <a:latin typeface="Tahoma"/>
                <a:ea typeface="Tahoma"/>
                <a:cs typeface="Tahoma"/>
                <a:sym typeface="Tahoma"/>
                <a:hlinkClick r:id="rId2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rpQuadroDeHorario - Relatório Quadro de Horário dos Funcionários</a:t>
            </a:r>
            <a:endParaRPr b="0" i="0" sz="3000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00" name="Google Shape;1400;p29"/>
          <p:cNvSpPr/>
          <p:nvPr/>
        </p:nvSpPr>
        <p:spPr>
          <a:xfrm>
            <a:off x="16235283" y="3735785"/>
            <a:ext cx="3997200" cy="3819300"/>
          </a:xfrm>
          <a:prstGeom prst="roundRect">
            <a:avLst>
              <a:gd fmla="val 11597" name="adj"/>
            </a:avLst>
          </a:prstGeom>
          <a:noFill/>
          <a:ln cap="flat" cmpd="sng" w="12700">
            <a:solidFill>
              <a:srgbClr val="36363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1" name="Google Shape;1401;p29"/>
          <p:cNvSpPr/>
          <p:nvPr/>
        </p:nvSpPr>
        <p:spPr>
          <a:xfrm rot="10800000">
            <a:off x="17478531" y="2986223"/>
            <a:ext cx="1615800" cy="1615800"/>
          </a:xfrm>
          <a:prstGeom prst="ellipse">
            <a:avLst/>
          </a:prstGeom>
          <a:solidFill>
            <a:srgbClr val="0897E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2" name="Google Shape;1402;p29"/>
          <p:cNvSpPr/>
          <p:nvPr/>
        </p:nvSpPr>
        <p:spPr>
          <a:xfrm>
            <a:off x="16740099" y="4602030"/>
            <a:ext cx="3092700" cy="1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pt-BR" sz="2800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PÁGINA TDN DO SMART VIEW</a:t>
            </a:r>
            <a:endParaRPr b="1" i="0" sz="28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03" name="Google Shape;1403;p29"/>
          <p:cNvSpPr txBox="1"/>
          <p:nvPr/>
        </p:nvSpPr>
        <p:spPr>
          <a:xfrm>
            <a:off x="16421074" y="6062325"/>
            <a:ext cx="36255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pt-BR" sz="2400">
                <a:solidFill>
                  <a:srgbClr val="262626"/>
                </a:solidFill>
                <a:latin typeface="Tahoma"/>
                <a:ea typeface="Tahoma"/>
                <a:cs typeface="Tahoma"/>
                <a:sym typeface="Tahoma"/>
              </a:rPr>
              <a:t>Página com toda a documentação dos Smart Views disponíveis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4" name="Google Shape;1404;p29"/>
          <p:cNvPicPr preferRelativeResize="0"/>
          <p:nvPr/>
        </p:nvPicPr>
        <p:blipFill rotWithShape="1">
          <a:blip r:embed="rId21">
            <a:alphaModFix/>
          </a:blip>
          <a:srcRect b="0" l="0" r="0" t="0"/>
          <a:stretch/>
        </p:blipFill>
        <p:spPr>
          <a:xfrm>
            <a:off x="17686137" y="3193824"/>
            <a:ext cx="1200600" cy="120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5" name="Google Shape;1405;p29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16467163" y="7787250"/>
            <a:ext cx="3638550" cy="363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409" name="Shape 1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0" name="Google Shape;1410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" y="-178200"/>
            <a:ext cx="24385587" cy="137168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1" name="Google Shape;1411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75688" y="5837800"/>
            <a:ext cx="15449550" cy="5372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12" name="Google Shape;1412;p30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13" name="Google Shape;1413;p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4" name="Google Shape;1414;p3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415" name="Google Shape;1415;p30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416" name="Google Shape;1416;p30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417" name="Google Shape;1417;p30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18" name="Google Shape;1418;p30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19" name="Google Shape;1419;p30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420" name="Google Shape;1420;p30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21" name="Google Shape;1421;p30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22" name="Google Shape;1422;p30"/>
          <p:cNvSpPr txBox="1"/>
          <p:nvPr>
            <p:ph idx="2" type="body"/>
          </p:nvPr>
        </p:nvSpPr>
        <p:spPr>
          <a:xfrm>
            <a:off x="1677482" y="672296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pt-BR"/>
              <a:t>Ciclo de Vida</a:t>
            </a:r>
            <a:endParaRPr/>
          </a:p>
        </p:txBody>
      </p:sp>
      <p:sp>
        <p:nvSpPr>
          <p:cNvPr id="1423" name="Google Shape;1423;p30"/>
          <p:cNvSpPr txBox="1"/>
          <p:nvPr/>
        </p:nvSpPr>
        <p:spPr>
          <a:xfrm>
            <a:off x="1106900" y="2039750"/>
            <a:ext cx="219600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BR" sz="32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Ciclo de Vida é o conjunto de processos e fases que envolvem a concepção de um produto, seu desenvolvimento, lançamento no mercado, sustentação e finalmente o declínio, o que nos leva a etapa de descontinuação. A descontinuação de um produto é marcada pelo momento em que o produto não apresenta mais vantagens e relevância do ponto de vista econômico e estratégico OU </a:t>
            </a:r>
            <a:r>
              <a:rPr b="1" i="0" lang="pt-BR" sz="32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é substituído por um produto mais moderno e vantajoso.</a:t>
            </a:r>
            <a:endParaRPr b="1" i="0" sz="32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br>
              <a:rPr b="1" i="0" lang="pt-BR" sz="32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0" lang="pt-BR" sz="32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Processo que se estende de 6 meses a um ano.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4" name="Google Shape;1424;p3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175025" y="6626450"/>
            <a:ext cx="3514050" cy="348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28" name="Shape 1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edifício, no interior, mesa, pequeno&#10;&#10;Descrição gerada automaticamente" id="1429" name="Google Shape;1429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787"/>
            <a:ext cx="24387178" cy="13717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0" name="Google Shape;1430;p31"/>
          <p:cNvPicPr preferRelativeResize="0"/>
          <p:nvPr/>
        </p:nvPicPr>
        <p:blipFill rotWithShape="1">
          <a:blip r:embed="rId4">
            <a:alphaModFix/>
          </a:blip>
          <a:srcRect b="0" l="0" r="3212" t="0"/>
          <a:stretch/>
        </p:blipFill>
        <p:spPr>
          <a:xfrm>
            <a:off x="-7740" y="1041414"/>
            <a:ext cx="24402657" cy="12660630"/>
          </a:xfrm>
          <a:prstGeom prst="rect">
            <a:avLst/>
          </a:prstGeom>
          <a:noFill/>
          <a:ln>
            <a:noFill/>
          </a:ln>
        </p:spPr>
      </p:pic>
      <p:sp>
        <p:nvSpPr>
          <p:cNvPr id="1431" name="Google Shape;1431;p31"/>
          <p:cNvSpPr/>
          <p:nvPr/>
        </p:nvSpPr>
        <p:spPr>
          <a:xfrm rot="10800000">
            <a:off x="-7725" y="-521851"/>
            <a:ext cx="24402600" cy="13713600"/>
          </a:xfrm>
          <a:prstGeom prst="rect">
            <a:avLst/>
          </a:prstGeom>
          <a:gradFill>
            <a:gsLst>
              <a:gs pos="0">
                <a:srgbClr val="000000">
                  <a:alpha val="58431"/>
                </a:srgbClr>
              </a:gs>
              <a:gs pos="13000">
                <a:srgbClr val="000000">
                  <a:alpha val="58431"/>
                </a:srgbClr>
              </a:gs>
              <a:gs pos="72000">
                <a:srgbClr val="000000">
                  <a:alpha val="0"/>
                </a:srgbClr>
              </a:gs>
              <a:gs pos="100000">
                <a:srgbClr val="000000">
                  <a:alpha val="0"/>
                </a:srgbClr>
              </a:gs>
            </a:gsLst>
            <a:lin ang="660013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32" name="Google Shape;1432;p31"/>
          <p:cNvSpPr/>
          <p:nvPr/>
        </p:nvSpPr>
        <p:spPr>
          <a:xfrm>
            <a:off x="959275" y="5765925"/>
            <a:ext cx="3180000" cy="3180000"/>
          </a:xfrm>
          <a:prstGeom prst="ellipse">
            <a:avLst/>
          </a:prstGeom>
          <a:solidFill>
            <a:srgbClr val="363636">
              <a:alpha val="43137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33" name="Google Shape;1433;p31"/>
          <p:cNvPicPr preferRelativeResize="0"/>
          <p:nvPr/>
        </p:nvPicPr>
        <p:blipFill rotWithShape="1">
          <a:blip r:embed="rId5">
            <a:alphaModFix/>
          </a:blip>
          <a:srcRect b="0" l="40740" r="0" t="0"/>
          <a:stretch/>
        </p:blipFill>
        <p:spPr>
          <a:xfrm>
            <a:off x="0" y="5557775"/>
            <a:ext cx="4487574" cy="357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4" name="Google Shape;1434;p3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435" name="Google Shape;1435;p31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36" name="Google Shape;1436;p31"/>
          <p:cNvSpPr/>
          <p:nvPr/>
        </p:nvSpPr>
        <p:spPr>
          <a:xfrm>
            <a:off x="1023125" y="0"/>
            <a:ext cx="850450" cy="1706321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437" name="Google Shape;1437;p31"/>
          <p:cNvCxnSpPr/>
          <p:nvPr/>
        </p:nvCxnSpPr>
        <p:spPr>
          <a:xfrm flipH="1" rot="10800000">
            <a:off x="444555" y="14"/>
            <a:ext cx="1622700" cy="382290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38" name="Google Shape;1438;p31"/>
          <p:cNvSpPr/>
          <p:nvPr/>
        </p:nvSpPr>
        <p:spPr>
          <a:xfrm rot="10800000">
            <a:off x="20987488" y="11178757"/>
            <a:ext cx="1257635" cy="2523287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39" name="Google Shape;1439;p31"/>
          <p:cNvSpPr/>
          <p:nvPr/>
        </p:nvSpPr>
        <p:spPr>
          <a:xfrm rot="-4019948">
            <a:off x="20269900" y="12358965"/>
            <a:ext cx="4851500" cy="445210"/>
          </a:xfrm>
          <a:prstGeom prst="roundRect">
            <a:avLst>
              <a:gd fmla="val 50000" name="adj"/>
            </a:avLst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0" name="Google Shape;1440;p31"/>
          <p:cNvSpPr/>
          <p:nvPr/>
        </p:nvSpPr>
        <p:spPr>
          <a:xfrm rot="-4019959">
            <a:off x="20449679" y="9172529"/>
            <a:ext cx="6409342" cy="640122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41" name="Google Shape;1441;p31"/>
          <p:cNvSpPr txBox="1"/>
          <p:nvPr>
            <p:ph idx="1" type="body"/>
          </p:nvPr>
        </p:nvSpPr>
        <p:spPr>
          <a:xfrm>
            <a:off x="1892240" y="6548901"/>
            <a:ext cx="16644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400"/>
              <a:buNone/>
            </a:pPr>
            <a:r>
              <a:rPr lang="pt-BR"/>
              <a:t>04</a:t>
            </a:r>
            <a:endParaRPr/>
          </a:p>
        </p:txBody>
      </p:sp>
      <p:sp>
        <p:nvSpPr>
          <p:cNvPr id="1442" name="Google Shape;1442;p31"/>
          <p:cNvSpPr txBox="1"/>
          <p:nvPr>
            <p:ph idx="2" type="body"/>
          </p:nvPr>
        </p:nvSpPr>
        <p:spPr>
          <a:xfrm>
            <a:off x="4573298" y="6548900"/>
            <a:ext cx="165513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400"/>
              <a:buNone/>
            </a:pPr>
            <a:r>
              <a:rPr lang="pt-BR"/>
              <a:t>ENCERRAMENTO</a:t>
            </a:r>
            <a:endParaRPr/>
          </a:p>
        </p:txBody>
      </p:sp>
      <p:sp>
        <p:nvSpPr>
          <p:cNvPr id="1443" name="Google Shape;1443;p31"/>
          <p:cNvSpPr txBox="1"/>
          <p:nvPr>
            <p:ph idx="3" type="body"/>
          </p:nvPr>
        </p:nvSpPr>
        <p:spPr>
          <a:xfrm>
            <a:off x="4830476" y="8248941"/>
            <a:ext cx="6923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id="1444" name="Google Shape;1444;p3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722800" y="1566101"/>
            <a:ext cx="1957750" cy="129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push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9" name="Shape 1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0" name="Google Shape;1450;p32"/>
          <p:cNvSpPr txBox="1"/>
          <p:nvPr>
            <p:ph idx="1" type="body"/>
          </p:nvPr>
        </p:nvSpPr>
        <p:spPr>
          <a:xfrm>
            <a:off x="1478708" y="12732228"/>
            <a:ext cx="625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1451" name="Google Shape;1451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9" y="41275"/>
            <a:ext cx="24385587" cy="13716893"/>
          </a:xfrm>
          <a:prstGeom prst="rect">
            <a:avLst/>
          </a:prstGeom>
          <a:noFill/>
          <a:ln>
            <a:noFill/>
          </a:ln>
        </p:spPr>
      </p:pic>
      <p:sp>
        <p:nvSpPr>
          <p:cNvPr id="1452" name="Google Shape;1452;p32"/>
          <p:cNvSpPr txBox="1"/>
          <p:nvPr/>
        </p:nvSpPr>
        <p:spPr>
          <a:xfrm>
            <a:off x="1548502" y="653250"/>
            <a:ext cx="101526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b="1" i="0" lang="pt-BR" sz="5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ROADMAP</a:t>
            </a:r>
            <a:endParaRPr b="1" i="0" sz="5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453" name="Google Shape;1453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1609" y="665992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4" name="Google Shape;1454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591568" y="6500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455" name="Google Shape;1455;p32"/>
          <p:cNvSpPr txBox="1"/>
          <p:nvPr/>
        </p:nvSpPr>
        <p:spPr>
          <a:xfrm>
            <a:off x="23401054" y="559051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56" name="Google Shape;1456;p32"/>
          <p:cNvSpPr txBox="1"/>
          <p:nvPr/>
        </p:nvSpPr>
        <p:spPr>
          <a:xfrm>
            <a:off x="1478700" y="2425050"/>
            <a:ext cx="11059800" cy="74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Relatório Aviso Prévio Indenizado 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Relatório Aviso Prévio Trabalhado 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Relatório do Líquido Salarial 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Relatório do Líquido de Férias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Relatório Histórico Salarial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Relatório Folha Analítica  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b="0" i="0" lang="pt-BR" sz="3000" u="none" cap="none" strike="noStrike">
                <a:solidFill>
                  <a:schemeClr val="lt2"/>
                </a:solidFill>
                <a:uFill>
                  <a:noFill/>
                </a:uFill>
                <a:latin typeface="Tahoma"/>
                <a:ea typeface="Tahoma"/>
                <a:cs typeface="Tahoma"/>
                <a:sym typeface="Tahoma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elatório de Relação de Pensão Alimentícia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Relatório do Espelho de Ponto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Visão Dados - Cadastro de funcionário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Visão Dados - Movimento Cálculo  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457" name="Google Shape;1457;p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847800" y="9375000"/>
            <a:ext cx="369300" cy="36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8" name="Google Shape;1458;p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549525" y="8688650"/>
            <a:ext cx="369300" cy="36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9" name="Google Shape;1459;p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291450" y="6593450"/>
            <a:ext cx="369300" cy="36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solidFill>
          <a:schemeClr val="accent1"/>
        </a:solidFill>
      </p:bgPr>
    </p:bg>
    <p:spTree>
      <p:nvGrpSpPr>
        <p:cNvPr id="1463" name="Shape 1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" name="Google Shape;1464;p33"/>
          <p:cNvPicPr preferRelativeResize="0"/>
          <p:nvPr/>
        </p:nvPicPr>
        <p:blipFill rotWithShape="1">
          <a:blip r:embed="rId3">
            <a:alphaModFix amt="70000"/>
          </a:blip>
          <a:srcRect b="0" l="0" r="0" t="0"/>
          <a:stretch/>
        </p:blipFill>
        <p:spPr>
          <a:xfrm>
            <a:off x="1587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5" name="Google Shape;1465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6" name="Google Shape;1466;p33"/>
          <p:cNvSpPr txBox="1"/>
          <p:nvPr/>
        </p:nvSpPr>
        <p:spPr>
          <a:xfrm>
            <a:off x="1325275" y="4088425"/>
            <a:ext cx="21300600" cy="20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5384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0"/>
              <a:buFont typeface="Arial"/>
              <a:buNone/>
            </a:pPr>
            <a:r>
              <a:rPr b="1" i="0" lang="pt-BR" sz="6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Você quer fazer parte da maior onda de modernização do Brasil que faz?</a:t>
            </a:r>
            <a:endParaRPr b="0" i="0" sz="6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67" name="Google Shape;1467;p33"/>
          <p:cNvCxnSpPr/>
          <p:nvPr/>
        </p:nvCxnSpPr>
        <p:spPr>
          <a:xfrm flipH="1" rot="10800000">
            <a:off x="23298792" y="9778654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68" name="Google Shape;1468;p33"/>
          <p:cNvSpPr/>
          <p:nvPr/>
        </p:nvSpPr>
        <p:spPr>
          <a:xfrm>
            <a:off x="21610876" y="5891481"/>
            <a:ext cx="3628587" cy="7280303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469" name="Google Shape;1469;p33"/>
          <p:cNvCxnSpPr/>
          <p:nvPr/>
        </p:nvCxnSpPr>
        <p:spPr>
          <a:xfrm flipH="1" rot="10800000">
            <a:off x="492104" y="2213384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70" name="Google Shape;1470;p33"/>
          <p:cNvCxnSpPr/>
          <p:nvPr/>
        </p:nvCxnSpPr>
        <p:spPr>
          <a:xfrm flipH="1" rot="10800000">
            <a:off x="1116110" y="78"/>
            <a:ext cx="1116900" cy="26310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471" name="Google Shape;1471;p33"/>
          <p:cNvCxnSpPr/>
          <p:nvPr/>
        </p:nvCxnSpPr>
        <p:spPr>
          <a:xfrm>
            <a:off x="11617017" y="3524399"/>
            <a:ext cx="1153200" cy="0"/>
          </a:xfrm>
          <a:prstGeom prst="straightConnector1">
            <a:avLst/>
          </a:prstGeom>
          <a:noFill/>
          <a:ln cap="rnd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72" name="Google Shape;1472;p33"/>
          <p:cNvCxnSpPr/>
          <p:nvPr/>
        </p:nvCxnSpPr>
        <p:spPr>
          <a:xfrm>
            <a:off x="11617017" y="11035542"/>
            <a:ext cx="1153200" cy="0"/>
          </a:xfrm>
          <a:prstGeom prst="straightConnector1">
            <a:avLst/>
          </a:prstGeom>
          <a:noFill/>
          <a:ln cap="rnd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73" name="Google Shape;1473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474" name="Google Shape;1474;p33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475" name="Google Shape;1475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374288" y="7257288"/>
            <a:ext cx="3638550" cy="362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solidFill>
          <a:schemeClr val="accent1"/>
        </a:solidFill>
      </p:bgPr>
    </p:bg>
    <p:spTree>
      <p:nvGrpSpPr>
        <p:cNvPr id="1479" name="Shape 1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0" name="Google Shape;1480;p34"/>
          <p:cNvPicPr preferRelativeResize="0"/>
          <p:nvPr/>
        </p:nvPicPr>
        <p:blipFill rotWithShape="1">
          <a:blip r:embed="rId3">
            <a:alphaModFix amt="70000"/>
          </a:blip>
          <a:srcRect b="0" l="0" r="0" t="0"/>
          <a:stretch/>
        </p:blipFill>
        <p:spPr>
          <a:xfrm>
            <a:off x="1587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1" name="Google Shape;1481;p34"/>
          <p:cNvSpPr txBox="1"/>
          <p:nvPr>
            <p:ph idx="1" type="body"/>
          </p:nvPr>
        </p:nvSpPr>
        <p:spPr>
          <a:xfrm>
            <a:off x="11749558" y="8168921"/>
            <a:ext cx="10464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id="1482" name="Google Shape;1482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3" name="Google Shape;1483;p34"/>
          <p:cNvSpPr txBox="1"/>
          <p:nvPr/>
        </p:nvSpPr>
        <p:spPr>
          <a:xfrm>
            <a:off x="-1587" y="4088424"/>
            <a:ext cx="24387300" cy="42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5384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0"/>
              <a:buFont typeface="Arial"/>
              <a:buNone/>
            </a:pPr>
            <a:r>
              <a:rPr b="1" i="0" lang="pt-BR" sz="1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Perguntas e</a:t>
            </a:r>
            <a:br>
              <a:rPr b="1" i="0" lang="pt-BR" sz="1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0" lang="pt-BR" sz="1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Respostas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84" name="Google Shape;1484;p34"/>
          <p:cNvCxnSpPr/>
          <p:nvPr/>
        </p:nvCxnSpPr>
        <p:spPr>
          <a:xfrm flipH="1" rot="10800000">
            <a:off x="23298792" y="9778654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85" name="Google Shape;1485;p34"/>
          <p:cNvSpPr/>
          <p:nvPr/>
        </p:nvSpPr>
        <p:spPr>
          <a:xfrm>
            <a:off x="21610876" y="5891481"/>
            <a:ext cx="3628587" cy="7280303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486" name="Google Shape;1486;p34"/>
          <p:cNvCxnSpPr/>
          <p:nvPr/>
        </p:nvCxnSpPr>
        <p:spPr>
          <a:xfrm flipH="1" rot="10800000">
            <a:off x="492104" y="2213384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87" name="Google Shape;1487;p34"/>
          <p:cNvCxnSpPr/>
          <p:nvPr/>
        </p:nvCxnSpPr>
        <p:spPr>
          <a:xfrm flipH="1" rot="10800000">
            <a:off x="1116110" y="78"/>
            <a:ext cx="1116900" cy="26310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488" name="Google Shape;1488;p34"/>
          <p:cNvCxnSpPr/>
          <p:nvPr/>
        </p:nvCxnSpPr>
        <p:spPr>
          <a:xfrm>
            <a:off x="11617017" y="3524399"/>
            <a:ext cx="1153200" cy="0"/>
          </a:xfrm>
          <a:prstGeom prst="straightConnector1">
            <a:avLst/>
          </a:prstGeom>
          <a:noFill/>
          <a:ln cap="rnd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89" name="Google Shape;1489;p34"/>
          <p:cNvCxnSpPr/>
          <p:nvPr/>
        </p:nvCxnSpPr>
        <p:spPr>
          <a:xfrm>
            <a:off x="11617017" y="11035542"/>
            <a:ext cx="1153200" cy="0"/>
          </a:xfrm>
          <a:prstGeom prst="straightConnector1">
            <a:avLst/>
          </a:prstGeom>
          <a:noFill/>
          <a:ln cap="rnd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90" name="Google Shape;1490;p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1491" name="Google Shape;1491;p34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12963"/>
        </a:solidFill>
      </p:bgPr>
    </p:bg>
    <p:spTree>
      <p:nvGrpSpPr>
        <p:cNvPr id="1496" name="Shape 1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7" name="Google Shape;1497;p35"/>
          <p:cNvSpPr txBox="1"/>
          <p:nvPr>
            <p:ph idx="1" type="body"/>
          </p:nvPr>
        </p:nvSpPr>
        <p:spPr>
          <a:xfrm>
            <a:off x="1488673" y="1021775"/>
            <a:ext cx="11456400" cy="22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600"/>
              <a:buNone/>
            </a:pPr>
            <a:r>
              <a:rPr lang="pt-BR" sz="14000">
                <a:solidFill>
                  <a:schemeClr val="lt1"/>
                </a:solidFill>
              </a:rPr>
              <a:t>OBRIGADO</a:t>
            </a:r>
            <a:endParaRPr sz="14000"/>
          </a:p>
        </p:txBody>
      </p:sp>
      <p:sp>
        <p:nvSpPr>
          <p:cNvPr id="1498" name="Google Shape;1498;p35"/>
          <p:cNvSpPr txBox="1"/>
          <p:nvPr>
            <p:ph idx="2" type="body"/>
          </p:nvPr>
        </p:nvSpPr>
        <p:spPr>
          <a:xfrm>
            <a:off x="1566621" y="6243978"/>
            <a:ext cx="90684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</a:pPr>
            <a:r>
              <a:rPr lang="pt-BR"/>
              <a:t>RH Datasul</a:t>
            </a:r>
            <a:endParaRPr/>
          </a:p>
        </p:txBody>
      </p:sp>
      <p:sp>
        <p:nvSpPr>
          <p:cNvPr id="1499" name="Google Shape;1499;p35"/>
          <p:cNvSpPr txBox="1"/>
          <p:nvPr>
            <p:ph idx="3" type="body"/>
          </p:nvPr>
        </p:nvSpPr>
        <p:spPr>
          <a:xfrm>
            <a:off x="2336199" y="8999642"/>
            <a:ext cx="194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</a:pPr>
            <a:r>
              <a:rPr lang="pt-BR"/>
              <a:t>totvs.com</a:t>
            </a:r>
            <a:endParaRPr/>
          </a:p>
        </p:txBody>
      </p:sp>
      <p:sp>
        <p:nvSpPr>
          <p:cNvPr id="1500" name="Google Shape;1500;p35"/>
          <p:cNvSpPr txBox="1"/>
          <p:nvPr>
            <p:ph idx="4" type="body"/>
          </p:nvPr>
        </p:nvSpPr>
        <p:spPr>
          <a:xfrm>
            <a:off x="2336199" y="9947080"/>
            <a:ext cx="194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</a:pPr>
            <a:r>
              <a:rPr lang="pt-BR"/>
              <a:t>@totvs</a:t>
            </a:r>
            <a:endParaRPr/>
          </a:p>
        </p:txBody>
      </p:sp>
      <p:sp>
        <p:nvSpPr>
          <p:cNvPr id="1501" name="Google Shape;1501;p35"/>
          <p:cNvSpPr txBox="1"/>
          <p:nvPr>
            <p:ph idx="5" type="body"/>
          </p:nvPr>
        </p:nvSpPr>
        <p:spPr>
          <a:xfrm>
            <a:off x="2336199" y="10860877"/>
            <a:ext cx="194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</a:pPr>
            <a:r>
              <a:rPr lang="pt-BR"/>
              <a:t>/totvs</a:t>
            </a:r>
            <a:endParaRPr/>
          </a:p>
        </p:txBody>
      </p:sp>
      <p:sp>
        <p:nvSpPr>
          <p:cNvPr id="1502" name="Google Shape;1502;p35"/>
          <p:cNvSpPr txBox="1"/>
          <p:nvPr>
            <p:ph idx="19" type="body"/>
          </p:nvPr>
        </p:nvSpPr>
        <p:spPr>
          <a:xfrm>
            <a:off x="2336199" y="11791495"/>
            <a:ext cx="194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</a:pPr>
            <a:r>
              <a:rPr lang="pt-BR"/>
              <a:t>totvs.store</a:t>
            </a:r>
            <a:endParaRPr/>
          </a:p>
        </p:txBody>
      </p:sp>
      <p:sp>
        <p:nvSpPr>
          <p:cNvPr id="1503" name="Google Shape;1503;p35"/>
          <p:cNvSpPr txBox="1"/>
          <p:nvPr>
            <p:ph idx="20" type="body"/>
          </p:nvPr>
        </p:nvSpPr>
        <p:spPr>
          <a:xfrm>
            <a:off x="5330439" y="8999642"/>
            <a:ext cx="194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</a:pPr>
            <a:r>
              <a:rPr lang="pt-BR"/>
              <a:t>@totvs</a:t>
            </a:r>
            <a:endParaRPr/>
          </a:p>
        </p:txBody>
      </p:sp>
      <p:pic>
        <p:nvPicPr>
          <p:cNvPr id="1504" name="Google Shape;1504;p35"/>
          <p:cNvPicPr preferRelativeResize="0"/>
          <p:nvPr/>
        </p:nvPicPr>
        <p:blipFill rotWithShape="1">
          <a:blip r:embed="rId3">
            <a:alphaModFix/>
          </a:blip>
          <a:srcRect b="24001" l="4630" r="11022" t="23997"/>
          <a:stretch/>
        </p:blipFill>
        <p:spPr>
          <a:xfrm>
            <a:off x="4547522" y="8914713"/>
            <a:ext cx="655550" cy="63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5" name="Google Shape;1505;p35"/>
          <p:cNvPicPr preferRelativeResize="0"/>
          <p:nvPr/>
        </p:nvPicPr>
        <p:blipFill rotWithShape="1">
          <a:blip r:embed="rId4">
            <a:alphaModFix/>
          </a:blip>
          <a:srcRect b="4653" l="4653" r="4642" t="4643"/>
          <a:stretch/>
        </p:blipFill>
        <p:spPr>
          <a:xfrm>
            <a:off x="1530062" y="8884028"/>
            <a:ext cx="691575" cy="692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6" name="Google Shape;1506;p35"/>
          <p:cNvPicPr preferRelativeResize="0"/>
          <p:nvPr/>
        </p:nvPicPr>
        <p:blipFill rotWithShape="1">
          <a:blip r:embed="rId4">
            <a:alphaModFix/>
          </a:blip>
          <a:srcRect b="8664" l="8664" r="8664" t="8664"/>
          <a:stretch/>
        </p:blipFill>
        <p:spPr>
          <a:xfrm>
            <a:off x="1560676" y="11706565"/>
            <a:ext cx="630350" cy="631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7" name="Google Shape;1507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60684" y="10786566"/>
            <a:ext cx="630339" cy="6303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8" name="Google Shape;1508;p3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566621" y="3782262"/>
            <a:ext cx="2959100" cy="2451101"/>
          </a:xfrm>
          <a:prstGeom prst="rect">
            <a:avLst/>
          </a:prstGeom>
          <a:noFill/>
          <a:ln>
            <a:noFill/>
          </a:ln>
        </p:spPr>
      </p:pic>
      <p:sp>
        <p:nvSpPr>
          <p:cNvPr id="1509" name="Google Shape;1509;p35"/>
          <p:cNvSpPr/>
          <p:nvPr/>
        </p:nvSpPr>
        <p:spPr>
          <a:xfrm>
            <a:off x="-5044391" y="3959678"/>
            <a:ext cx="4512300" cy="1689600"/>
          </a:xfrm>
          <a:prstGeom prst="wedgeRoundRectCallout">
            <a:avLst>
              <a:gd fmla="val 62500" name="adj1"/>
              <a:gd fmla="val 20104" name="adj2"/>
              <a:gd fmla="val 16667" name="adj3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Para inserir a sua foto, clique</a:t>
            </a:r>
            <a:br>
              <a:rPr b="0" i="0" lang="pt-BR" sz="1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0" i="0" lang="pt-BR" sz="1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com o botão direito na imagem</a:t>
            </a:r>
            <a:br>
              <a:rPr b="0" i="0" lang="pt-BR" sz="1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0" i="0" lang="pt-BR" sz="1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do crachá, e em seguida selecione</a:t>
            </a:r>
            <a:br>
              <a:rPr b="0" i="0" lang="pt-BR" sz="1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0" lang="pt-BR" sz="1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Alterar Gráfico &gt; De um arquivo.</a:t>
            </a:r>
            <a:endParaRPr b="0" i="0" sz="18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10" name="Google Shape;1510;p35"/>
          <p:cNvSpPr/>
          <p:nvPr/>
        </p:nvSpPr>
        <p:spPr>
          <a:xfrm>
            <a:off x="1560703" y="9862780"/>
            <a:ext cx="630300" cy="630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11" name="Google Shape;1511;p3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682113" y="9984205"/>
            <a:ext cx="387450" cy="387450"/>
          </a:xfrm>
          <a:prstGeom prst="rect">
            <a:avLst/>
          </a:prstGeom>
          <a:noFill/>
          <a:ln>
            <a:noFill/>
          </a:ln>
        </p:spPr>
      </p:pic>
      <p:sp>
        <p:nvSpPr>
          <p:cNvPr id="1512" name="Google Shape;1512;p35"/>
          <p:cNvSpPr txBox="1"/>
          <p:nvPr>
            <p:ph idx="6" type="body"/>
          </p:nvPr>
        </p:nvSpPr>
        <p:spPr>
          <a:xfrm>
            <a:off x="5331263" y="9947080"/>
            <a:ext cx="239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</a:pPr>
            <a:r>
              <a:rPr lang="pt-BR"/>
              <a:t>/totvs</a:t>
            </a:r>
            <a:endParaRPr/>
          </a:p>
        </p:txBody>
      </p:sp>
      <p:sp>
        <p:nvSpPr>
          <p:cNvPr id="1513" name="Google Shape;1513;p35"/>
          <p:cNvSpPr txBox="1"/>
          <p:nvPr>
            <p:ph idx="21" type="body"/>
          </p:nvPr>
        </p:nvSpPr>
        <p:spPr>
          <a:xfrm>
            <a:off x="5331263" y="10894507"/>
            <a:ext cx="239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</a:pPr>
            <a:r>
              <a:rPr lang="pt-BR"/>
              <a:t>company/totvs</a:t>
            </a:r>
            <a:endParaRPr/>
          </a:p>
        </p:txBody>
      </p:sp>
      <p:pic>
        <p:nvPicPr>
          <p:cNvPr id="1514" name="Google Shape;1514;p35"/>
          <p:cNvPicPr preferRelativeResize="0"/>
          <p:nvPr/>
        </p:nvPicPr>
        <p:blipFill rotWithShape="1">
          <a:blip r:embed="rId8">
            <a:alphaModFix/>
          </a:blip>
          <a:srcRect b="23600" l="5213" r="0" t="23600"/>
          <a:stretch/>
        </p:blipFill>
        <p:spPr>
          <a:xfrm>
            <a:off x="4548347" y="10796825"/>
            <a:ext cx="655550" cy="64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5" name="Google Shape;1515;p3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560952" y="9862760"/>
            <a:ext cx="630340" cy="630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6" name="Google Shape;1516;p35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3569850" y="1377713"/>
            <a:ext cx="9644272" cy="10960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7" name="Google Shape;1517;p35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878475" y="4011412"/>
            <a:ext cx="2335400" cy="158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89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0" name="Google Shape;79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0"/>
            <a:ext cx="24387174" cy="13717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91" name="Google Shape;791;p4"/>
          <p:cNvPicPr preferRelativeResize="0"/>
          <p:nvPr/>
        </p:nvPicPr>
        <p:blipFill rotWithShape="1">
          <a:blip r:embed="rId4">
            <a:alphaModFix/>
          </a:blip>
          <a:srcRect b="0" l="1826" r="0" t="1921"/>
          <a:stretch/>
        </p:blipFill>
        <p:spPr>
          <a:xfrm>
            <a:off x="0" y="7791"/>
            <a:ext cx="24387176" cy="13700417"/>
          </a:xfrm>
          <a:prstGeom prst="rect">
            <a:avLst/>
          </a:prstGeom>
          <a:noFill/>
          <a:ln>
            <a:noFill/>
          </a:ln>
        </p:spPr>
      </p:pic>
      <p:sp>
        <p:nvSpPr>
          <p:cNvPr id="792" name="Google Shape;792;p4"/>
          <p:cNvSpPr/>
          <p:nvPr/>
        </p:nvSpPr>
        <p:spPr>
          <a:xfrm>
            <a:off x="959275" y="5765925"/>
            <a:ext cx="3180000" cy="3180000"/>
          </a:xfrm>
          <a:prstGeom prst="ellipse">
            <a:avLst/>
          </a:prstGeom>
          <a:solidFill>
            <a:srgbClr val="0897E9">
              <a:alpha val="45098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3" name="Google Shape;793;p4"/>
          <p:cNvPicPr preferRelativeResize="0"/>
          <p:nvPr/>
        </p:nvPicPr>
        <p:blipFill rotWithShape="1">
          <a:blip r:embed="rId5">
            <a:alphaModFix/>
          </a:blip>
          <a:srcRect b="0" l="40740" r="0" t="0"/>
          <a:stretch/>
        </p:blipFill>
        <p:spPr>
          <a:xfrm>
            <a:off x="1" y="5557750"/>
            <a:ext cx="4487574" cy="357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4" name="Google Shape;794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795" name="Google Shape;795;p4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96" name="Google Shape;796;p4"/>
          <p:cNvSpPr/>
          <p:nvPr/>
        </p:nvSpPr>
        <p:spPr>
          <a:xfrm>
            <a:off x="1023125" y="0"/>
            <a:ext cx="850450" cy="1706321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797" name="Google Shape;797;p4"/>
          <p:cNvCxnSpPr/>
          <p:nvPr/>
        </p:nvCxnSpPr>
        <p:spPr>
          <a:xfrm flipH="1" rot="10800000">
            <a:off x="444555" y="14"/>
            <a:ext cx="1622700" cy="382290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98" name="Google Shape;798;p4"/>
          <p:cNvSpPr/>
          <p:nvPr/>
        </p:nvSpPr>
        <p:spPr>
          <a:xfrm rot="10800000">
            <a:off x="20987488" y="11178757"/>
            <a:ext cx="1257635" cy="2523287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99" name="Google Shape;799;p4"/>
          <p:cNvSpPr/>
          <p:nvPr/>
        </p:nvSpPr>
        <p:spPr>
          <a:xfrm rot="-4019948">
            <a:off x="20269900" y="12358965"/>
            <a:ext cx="4851500" cy="44521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p4"/>
          <p:cNvSpPr/>
          <p:nvPr/>
        </p:nvSpPr>
        <p:spPr>
          <a:xfrm rot="-4019959">
            <a:off x="20449679" y="9172529"/>
            <a:ext cx="6409342" cy="640122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01" name="Google Shape;801;p4"/>
          <p:cNvSpPr txBox="1"/>
          <p:nvPr>
            <p:ph idx="1" type="body"/>
          </p:nvPr>
        </p:nvSpPr>
        <p:spPr>
          <a:xfrm>
            <a:off x="1892240" y="6548901"/>
            <a:ext cx="16644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400"/>
              <a:buNone/>
            </a:pPr>
            <a:r>
              <a:rPr lang="pt-BR"/>
              <a:t>01</a:t>
            </a:r>
            <a:endParaRPr/>
          </a:p>
        </p:txBody>
      </p:sp>
      <p:sp>
        <p:nvSpPr>
          <p:cNvPr id="802" name="Google Shape;802;p4"/>
          <p:cNvSpPr txBox="1"/>
          <p:nvPr>
            <p:ph idx="2" type="body"/>
          </p:nvPr>
        </p:nvSpPr>
        <p:spPr>
          <a:xfrm>
            <a:off x="4573299" y="6548900"/>
            <a:ext cx="85194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400"/>
              <a:buNone/>
            </a:pPr>
            <a:r>
              <a:rPr lang="pt-BR">
                <a:solidFill>
                  <a:schemeClr val="accent1"/>
                </a:solidFill>
              </a:rPr>
              <a:t>INTRODUÇÃO</a:t>
            </a:r>
            <a:endParaRPr/>
          </a:p>
        </p:txBody>
      </p:sp>
      <p:pic>
        <p:nvPicPr>
          <p:cNvPr id="803" name="Google Shape;803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722800" y="9761476"/>
            <a:ext cx="1957750" cy="129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push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 showMasterSp="0">
  <p:cSld>
    <p:spTree>
      <p:nvGrpSpPr>
        <p:cNvPr id="807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" name="Google Shape;80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7" y="0"/>
            <a:ext cx="24385587" cy="13716893"/>
          </a:xfrm>
          <a:prstGeom prst="rect">
            <a:avLst/>
          </a:prstGeom>
          <a:noFill/>
          <a:ln>
            <a:noFill/>
          </a:ln>
        </p:spPr>
      </p:pic>
      <p:sp>
        <p:nvSpPr>
          <p:cNvPr id="809" name="Google Shape;809;p5"/>
          <p:cNvSpPr txBox="1"/>
          <p:nvPr>
            <p:ph idx="2" type="body"/>
          </p:nvPr>
        </p:nvSpPr>
        <p:spPr>
          <a:xfrm>
            <a:off x="1478707" y="664021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pt-BR"/>
              <a:t>Introdução - </a:t>
            </a:r>
            <a:r>
              <a:rPr lang="pt-BR">
                <a:solidFill>
                  <a:schemeClr val="accent1"/>
                </a:solidFill>
              </a:rPr>
              <a:t>Smart View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810" name="Google Shape;810;p5"/>
          <p:cNvSpPr txBox="1"/>
          <p:nvPr>
            <p:ph idx="3" type="body"/>
          </p:nvPr>
        </p:nvSpPr>
        <p:spPr>
          <a:xfrm>
            <a:off x="1478711" y="1576539"/>
            <a:ext cx="142440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</a:pPr>
            <a:r>
              <a:rPr lang="pt-BR"/>
              <a:t>Solução TOTVS para extrair, manipular e visualizar dados transacionais</a:t>
            </a:r>
            <a:endParaRPr/>
          </a:p>
        </p:txBody>
      </p:sp>
      <p:cxnSp>
        <p:nvCxnSpPr>
          <p:cNvPr id="811" name="Google Shape;811;p5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12" name="Google Shape;812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3" name="Google Shape;813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814" name="Google Shape;814;p5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815" name="Google Shape;815;p5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816" name="Google Shape;816;p5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17" name="Google Shape;817;p5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18" name="Google Shape;818;p5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819" name="Google Shape;819;p5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20" name="Google Shape;820;p5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21" name="Google Shape;821;p5"/>
          <p:cNvSpPr txBox="1"/>
          <p:nvPr/>
        </p:nvSpPr>
        <p:spPr>
          <a:xfrm>
            <a:off x="648550" y="3065700"/>
            <a:ext cx="7396500" cy="88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-419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O que é o Smart View;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9144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Objeto de Negócio;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Recursos de visualização: Relatórios, Visões de Dados e Tabelas Dinâmicas;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Disponível a partir da release 12.1.2403;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191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u="sng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Documentações técnicas padronizadas e agrupadas</a:t>
            </a:r>
            <a:r>
              <a:rPr b="0" i="0" lang="pt-BR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;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9144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Tahoma"/>
              <a:buChar char="➢"/>
            </a:pPr>
            <a:r>
              <a:rPr b="0" i="0" lang="pt-BR" sz="3000" u="sng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Documentação Oficial Smart View</a:t>
            </a:r>
            <a:r>
              <a:rPr b="0" i="0" lang="pt-BR" sz="3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;</a:t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822" name="Google Shape;822;p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992050" y="3065701"/>
            <a:ext cx="11322651" cy="497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7" name="Google Shape;82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7" y="0"/>
            <a:ext cx="24385587" cy="137168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28" name="Google Shape;828;p6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29" name="Google Shape;829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0" name="Google Shape;830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831" name="Google Shape;831;p6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832" name="Google Shape;832;p6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833" name="Google Shape;833;p6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34" name="Google Shape;834;p6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35" name="Google Shape;835;p6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836" name="Google Shape;836;p6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37" name="Google Shape;837;p6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38" name="Google Shape;838;p6"/>
          <p:cNvSpPr txBox="1"/>
          <p:nvPr>
            <p:ph idx="2" type="body"/>
          </p:nvPr>
        </p:nvSpPr>
        <p:spPr>
          <a:xfrm>
            <a:off x="1478707" y="664021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</a:pPr>
            <a:r>
              <a:rPr lang="pt-BR" sz="5000"/>
              <a:t>O que é </a:t>
            </a:r>
            <a:r>
              <a:rPr lang="pt-BR" sz="5000">
                <a:solidFill>
                  <a:schemeClr val="accent1"/>
                </a:solidFill>
              </a:rPr>
              <a:t>Smart View</a:t>
            </a:r>
            <a:r>
              <a:rPr lang="pt-BR" sz="5000"/>
              <a:t>?</a:t>
            </a:r>
            <a:endParaRPr sz="5000"/>
          </a:p>
        </p:txBody>
      </p:sp>
      <p:cxnSp>
        <p:nvCxnSpPr>
          <p:cNvPr id="839" name="Google Shape;839;p6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40" name="Google Shape;840;p6"/>
          <p:cNvSpPr txBox="1"/>
          <p:nvPr/>
        </p:nvSpPr>
        <p:spPr>
          <a:xfrm>
            <a:off x="903250" y="2148850"/>
            <a:ext cx="220407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0" i="0" lang="pt-BR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O </a:t>
            </a:r>
            <a:r>
              <a:rPr b="1" i="0" lang="pt-BR" sz="44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Smart View</a:t>
            </a:r>
            <a:r>
              <a:rPr b="0" i="0" lang="pt-BR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 é uma solução </a:t>
            </a:r>
            <a:r>
              <a:rPr b="1" i="0" lang="pt-BR" sz="44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independente</a:t>
            </a:r>
            <a:r>
              <a:rPr b="0" i="0" lang="pt-BR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 de plataforma e linha de produto para </a:t>
            </a:r>
            <a:r>
              <a:rPr b="1" i="0" lang="pt-BR" sz="44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criação e geração de relatórios</a:t>
            </a:r>
            <a:r>
              <a:rPr b="0" i="0" lang="pt-BR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 e </a:t>
            </a:r>
            <a:r>
              <a:rPr b="1" i="0" lang="pt-BR" sz="44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visualização e extração de dados</a:t>
            </a:r>
            <a:r>
              <a:rPr b="0" i="0" lang="pt-BR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 transacionais.</a:t>
            </a:r>
            <a:endParaRPr b="0" i="0" sz="13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1" name="Google Shape;841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48471" y="5283525"/>
            <a:ext cx="1372312" cy="1372311"/>
          </a:xfrm>
          <a:prstGeom prst="rect">
            <a:avLst/>
          </a:prstGeom>
          <a:noFill/>
          <a:ln>
            <a:noFill/>
          </a:ln>
        </p:spPr>
      </p:pic>
      <p:sp>
        <p:nvSpPr>
          <p:cNvPr id="842" name="Google Shape;842;p6"/>
          <p:cNvSpPr txBox="1"/>
          <p:nvPr/>
        </p:nvSpPr>
        <p:spPr>
          <a:xfrm>
            <a:off x="2446375" y="5283525"/>
            <a:ext cx="20921100" cy="137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DBE3"/>
              </a:buClr>
              <a:buSzPts val="2800"/>
              <a:buFont typeface="Arial"/>
              <a:buNone/>
            </a:pPr>
            <a:r>
              <a:rPr b="1" i="0" lang="pt-BR" sz="4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Agnóstico</a:t>
            </a:r>
            <a:endParaRPr b="0" i="0" sz="26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3" name="Google Shape;843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48471" y="7025442"/>
            <a:ext cx="1372312" cy="1372311"/>
          </a:xfrm>
          <a:prstGeom prst="rect">
            <a:avLst/>
          </a:prstGeom>
          <a:noFill/>
          <a:ln>
            <a:noFill/>
          </a:ln>
        </p:spPr>
      </p:pic>
      <p:sp>
        <p:nvSpPr>
          <p:cNvPr id="844" name="Google Shape;844;p6"/>
          <p:cNvSpPr txBox="1"/>
          <p:nvPr/>
        </p:nvSpPr>
        <p:spPr>
          <a:xfrm>
            <a:off x="2446375" y="7025442"/>
            <a:ext cx="20921100" cy="137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DBE3"/>
              </a:buClr>
              <a:buSzPts val="2800"/>
              <a:buFont typeface="Arial"/>
              <a:buNone/>
            </a:pPr>
            <a:r>
              <a:rPr b="1" i="0" lang="pt-BR" sz="4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Atualização automática</a:t>
            </a:r>
            <a:endParaRPr b="0" i="0" sz="26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5" name="Google Shape;845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48471" y="8767358"/>
            <a:ext cx="1372312" cy="1372311"/>
          </a:xfrm>
          <a:prstGeom prst="rect">
            <a:avLst/>
          </a:prstGeom>
          <a:noFill/>
          <a:ln>
            <a:noFill/>
          </a:ln>
        </p:spPr>
      </p:pic>
      <p:sp>
        <p:nvSpPr>
          <p:cNvPr id="846" name="Google Shape;846;p6"/>
          <p:cNvSpPr txBox="1"/>
          <p:nvPr/>
        </p:nvSpPr>
        <p:spPr>
          <a:xfrm>
            <a:off x="2446375" y="8767358"/>
            <a:ext cx="20921100" cy="137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DBE3"/>
              </a:buClr>
              <a:buSzPts val="2800"/>
              <a:buFont typeface="Arial"/>
              <a:buNone/>
            </a:pPr>
            <a:r>
              <a:rPr b="1" i="0" lang="pt-BR" sz="4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Fácil de configurar</a:t>
            </a:r>
            <a:endParaRPr b="0" i="0" sz="26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7" name="Google Shape;847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48471" y="10509275"/>
            <a:ext cx="1372312" cy="1372311"/>
          </a:xfrm>
          <a:prstGeom prst="rect">
            <a:avLst/>
          </a:prstGeom>
          <a:noFill/>
          <a:ln>
            <a:noFill/>
          </a:ln>
        </p:spPr>
      </p:pic>
      <p:sp>
        <p:nvSpPr>
          <p:cNvPr id="848" name="Google Shape;848;p6"/>
          <p:cNvSpPr txBox="1"/>
          <p:nvPr/>
        </p:nvSpPr>
        <p:spPr>
          <a:xfrm>
            <a:off x="2446375" y="10509250"/>
            <a:ext cx="20921100" cy="137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DBE3"/>
              </a:buClr>
              <a:buSzPts val="2800"/>
              <a:buFont typeface="Arial"/>
              <a:buNone/>
            </a:pPr>
            <a:r>
              <a:rPr b="1" i="0" lang="pt-BR" sz="4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Fácil de utilizar</a:t>
            </a:r>
            <a:endParaRPr b="0" i="0" sz="26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852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3" name="Google Shape;85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7" y="0"/>
            <a:ext cx="24385587" cy="137168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54" name="Google Shape;854;p7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55" name="Google Shape;855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6" name="Google Shape;856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857" name="Google Shape;857;p7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858" name="Google Shape;858;p7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859" name="Google Shape;859;p7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60" name="Google Shape;860;p7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61" name="Google Shape;861;p7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862" name="Google Shape;862;p7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63" name="Google Shape;863;p7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64" name="Google Shape;864;p7"/>
          <p:cNvSpPr txBox="1"/>
          <p:nvPr>
            <p:ph idx="2" type="body"/>
          </p:nvPr>
        </p:nvSpPr>
        <p:spPr>
          <a:xfrm>
            <a:off x="1478707" y="664021"/>
            <a:ext cx="1487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</a:pPr>
            <a:r>
              <a:rPr lang="pt-BR" sz="5000"/>
              <a:t>Um novo conceito:  </a:t>
            </a:r>
            <a:r>
              <a:rPr lang="pt-BR" sz="5000">
                <a:solidFill>
                  <a:schemeClr val="accent1"/>
                </a:solidFill>
              </a:rPr>
              <a:t>Objetos de Negócio</a:t>
            </a:r>
            <a:endParaRPr sz="5000">
              <a:solidFill>
                <a:schemeClr val="accent1"/>
              </a:solidFill>
            </a:endParaRPr>
          </a:p>
        </p:txBody>
      </p:sp>
      <p:sp>
        <p:nvSpPr>
          <p:cNvPr id="865" name="Google Shape;865;p7"/>
          <p:cNvSpPr txBox="1"/>
          <p:nvPr>
            <p:ph idx="3" type="body"/>
          </p:nvPr>
        </p:nvSpPr>
        <p:spPr>
          <a:xfrm>
            <a:off x="1478711" y="1576539"/>
            <a:ext cx="142440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0000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</a:pPr>
            <a:r>
              <a:rPr b="0" lang="pt-BR" sz="3500"/>
              <a:t>Dados disponibilizados de forma simplificada</a:t>
            </a:r>
            <a:endParaRPr b="0" sz="3500"/>
          </a:p>
        </p:txBody>
      </p:sp>
      <p:cxnSp>
        <p:nvCxnSpPr>
          <p:cNvPr id="866" name="Google Shape;866;p7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67" name="Google Shape;867;p7"/>
          <p:cNvSpPr txBox="1"/>
          <p:nvPr/>
        </p:nvSpPr>
        <p:spPr>
          <a:xfrm>
            <a:off x="903250" y="2684475"/>
            <a:ext cx="220407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00"/>
              <a:buFont typeface="Arial"/>
              <a:buNone/>
            </a:pPr>
            <a:r>
              <a:rPr b="0" i="0" lang="pt-BR" sz="4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O </a:t>
            </a:r>
            <a:r>
              <a:rPr b="1" i="0" lang="pt-BR" sz="43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Smart View</a:t>
            </a:r>
            <a:r>
              <a:rPr b="0" i="0" lang="pt-BR" sz="4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 utiliza como fonte de dados para os seus recursos um conceito denominado </a:t>
            </a:r>
            <a:r>
              <a:rPr b="1" i="0" lang="pt-BR" sz="43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Objeto de Negócio</a:t>
            </a:r>
            <a:r>
              <a:rPr b="0" i="0" lang="pt-BR" sz="4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. A ideia é que um </a:t>
            </a:r>
            <a:r>
              <a:rPr b="1" i="0" lang="pt-BR" sz="43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Objeto de Negócio</a:t>
            </a:r>
            <a:r>
              <a:rPr b="0" i="0" lang="pt-BR" sz="4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 contenha toda a massa de dados necessária para um </a:t>
            </a:r>
            <a:r>
              <a:rPr b="1" i="0" lang="pt-BR" sz="43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usuário comum</a:t>
            </a:r>
            <a:r>
              <a:rPr b="0" i="0" lang="pt-BR" sz="4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 elaborar um relatório ou realizar uma análise.</a:t>
            </a:r>
            <a:endParaRPr b="0" i="0" sz="12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8" name="Google Shape;868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3176" y="6173338"/>
            <a:ext cx="11687418" cy="6463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69" name="Google Shape;869;p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2446624" y="6598063"/>
            <a:ext cx="11088965" cy="561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4" name="Google Shape;87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7" y="0"/>
            <a:ext cx="24385587" cy="137168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75" name="Google Shape;875;p8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76" name="Google Shape;876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7" name="Google Shape;877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878" name="Google Shape;878;p8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879" name="Google Shape;879;p8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880" name="Google Shape;880;p8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81" name="Google Shape;881;p8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82" name="Google Shape;882;p8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883" name="Google Shape;883;p8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84" name="Google Shape;884;p8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885" name="Google Shape;885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59599" y="2644473"/>
            <a:ext cx="16715881" cy="9694534"/>
          </a:xfrm>
          <a:prstGeom prst="rect">
            <a:avLst/>
          </a:prstGeom>
          <a:noFill/>
          <a:ln>
            <a:noFill/>
          </a:ln>
        </p:spPr>
      </p:pic>
      <p:sp>
        <p:nvSpPr>
          <p:cNvPr id="886" name="Google Shape;886;p8"/>
          <p:cNvSpPr txBox="1"/>
          <p:nvPr>
            <p:ph idx="2" type="body"/>
          </p:nvPr>
        </p:nvSpPr>
        <p:spPr>
          <a:xfrm>
            <a:off x="1480102" y="664023"/>
            <a:ext cx="148767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r>
              <a:rPr lang="pt-BR"/>
              <a:t>Recursos do </a:t>
            </a:r>
            <a:r>
              <a:rPr lang="pt-BR" sz="5000">
                <a:solidFill>
                  <a:srgbClr val="0897E9"/>
                </a:solidFill>
              </a:rPr>
              <a:t>Smart View</a:t>
            </a:r>
            <a:r>
              <a:rPr lang="pt-BR">
                <a:solidFill>
                  <a:schemeClr val="accent3"/>
                </a:solidFill>
              </a:rPr>
              <a:t> 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887" name="Google Shape;887;p8"/>
          <p:cNvSpPr txBox="1"/>
          <p:nvPr>
            <p:ph idx="3" type="body"/>
          </p:nvPr>
        </p:nvSpPr>
        <p:spPr>
          <a:xfrm>
            <a:off x="1480106" y="1576540"/>
            <a:ext cx="142422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pt-BR"/>
              <a:t>Relatório</a:t>
            </a:r>
            <a:endParaRPr/>
          </a:p>
        </p:txBody>
      </p:sp>
      <p:sp>
        <p:nvSpPr>
          <p:cNvPr id="888" name="Google Shape;888;p8"/>
          <p:cNvSpPr txBox="1"/>
          <p:nvPr>
            <p:ph idx="4294967295" type="body"/>
          </p:nvPr>
        </p:nvSpPr>
        <p:spPr>
          <a:xfrm>
            <a:off x="1480103" y="2897723"/>
            <a:ext cx="6038700" cy="18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pt-BR" sz="3200"/>
              <a:t>Ferramenta completa para design e geração de relatórios em diversos formatos.</a:t>
            </a:r>
            <a:endParaRPr b="0" sz="3200"/>
          </a:p>
        </p:txBody>
      </p:sp>
      <p:pic>
        <p:nvPicPr>
          <p:cNvPr id="889" name="Google Shape;889;p8"/>
          <p:cNvPicPr preferRelativeResize="0"/>
          <p:nvPr>
            <p:ph idx="2" type="pic"/>
          </p:nvPr>
        </p:nvPicPr>
        <p:blipFill rotWithShape="1">
          <a:blip r:embed="rId7">
            <a:alphaModFix/>
          </a:blip>
          <a:srcRect b="0" l="4979" r="4979" t="0"/>
          <a:stretch/>
        </p:blipFill>
        <p:spPr>
          <a:xfrm>
            <a:off x="8820351" y="3060863"/>
            <a:ext cx="13803900" cy="86232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893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4" name="Google Shape;89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7" y="0"/>
            <a:ext cx="24385587" cy="137168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95" name="Google Shape;895;p9"/>
          <p:cNvCxnSpPr/>
          <p:nvPr/>
        </p:nvCxnSpPr>
        <p:spPr>
          <a:xfrm>
            <a:off x="903249" y="13170540"/>
            <a:ext cx="1695600" cy="0"/>
          </a:xfrm>
          <a:prstGeom prst="straightConnector1">
            <a:avLst/>
          </a:prstGeom>
          <a:noFill/>
          <a:ln cap="rnd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96" name="Google Shape;896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184" y="666567"/>
            <a:ext cx="872099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7" name="Google Shape;897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625818" y="726201"/>
            <a:ext cx="684569" cy="684569"/>
          </a:xfrm>
          <a:prstGeom prst="rect">
            <a:avLst/>
          </a:prstGeom>
          <a:noFill/>
          <a:ln>
            <a:noFill/>
          </a:ln>
        </p:spPr>
      </p:pic>
      <p:sp>
        <p:nvSpPr>
          <p:cNvPr id="898" name="Google Shape;898;p9"/>
          <p:cNvSpPr txBox="1"/>
          <p:nvPr/>
        </p:nvSpPr>
        <p:spPr>
          <a:xfrm>
            <a:off x="22943854" y="689526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2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899" name="Google Shape;899;p9"/>
          <p:cNvCxnSpPr/>
          <p:nvPr/>
        </p:nvCxnSpPr>
        <p:spPr>
          <a:xfrm flipH="1" rot="10800000">
            <a:off x="21797682" y="6519967"/>
            <a:ext cx="2620200" cy="6173100"/>
          </a:xfrm>
          <a:prstGeom prst="straightConnector1">
            <a:avLst/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00" name="Google Shape;900;p9"/>
          <p:cNvCxnSpPr/>
          <p:nvPr/>
        </p:nvCxnSpPr>
        <p:spPr>
          <a:xfrm flipH="1" rot="10800000">
            <a:off x="23841635" y="6520162"/>
            <a:ext cx="579600" cy="13656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01" name="Google Shape;901;p9"/>
          <p:cNvCxnSpPr/>
          <p:nvPr/>
        </p:nvCxnSpPr>
        <p:spPr>
          <a:xfrm flipH="1" rot="10800000">
            <a:off x="23715812" y="5910994"/>
            <a:ext cx="251700" cy="592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02" name="Google Shape;902;p9"/>
          <p:cNvSpPr/>
          <p:nvPr/>
        </p:nvSpPr>
        <p:spPr>
          <a:xfrm>
            <a:off x="22797339" y="3805172"/>
            <a:ext cx="2061697" cy="4136536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903" name="Google Shape;903;p9"/>
          <p:cNvCxnSpPr/>
          <p:nvPr/>
        </p:nvCxnSpPr>
        <p:spPr>
          <a:xfrm flipH="1" rot="10800000">
            <a:off x="21229506" y="12020413"/>
            <a:ext cx="567300" cy="1336800"/>
          </a:xfrm>
          <a:prstGeom prst="straightConnector1">
            <a:avLst/>
          </a:prstGeom>
          <a:noFill/>
          <a:ln cap="rnd" cmpd="sng" w="635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04" name="Google Shape;904;p9"/>
          <p:cNvSpPr/>
          <p:nvPr/>
        </p:nvSpPr>
        <p:spPr>
          <a:xfrm>
            <a:off x="21471076" y="11235828"/>
            <a:ext cx="1595908" cy="2798225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05" name="Google Shape;905;p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59599" y="2644473"/>
            <a:ext cx="16715881" cy="9694534"/>
          </a:xfrm>
          <a:prstGeom prst="rect">
            <a:avLst/>
          </a:prstGeom>
          <a:noFill/>
          <a:ln>
            <a:noFill/>
          </a:ln>
        </p:spPr>
      </p:pic>
      <p:sp>
        <p:nvSpPr>
          <p:cNvPr id="906" name="Google Shape;906;p9"/>
          <p:cNvSpPr txBox="1"/>
          <p:nvPr>
            <p:ph idx="2" type="body"/>
          </p:nvPr>
        </p:nvSpPr>
        <p:spPr>
          <a:xfrm>
            <a:off x="1480102" y="664023"/>
            <a:ext cx="148767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r>
              <a:rPr lang="pt-BR"/>
              <a:t>Recursos do </a:t>
            </a:r>
            <a:r>
              <a:rPr lang="pt-BR" sz="5000">
                <a:solidFill>
                  <a:srgbClr val="0897E9"/>
                </a:solidFill>
              </a:rPr>
              <a:t>Smart View</a:t>
            </a:r>
            <a:r>
              <a:rPr lang="pt-BR">
                <a:solidFill>
                  <a:schemeClr val="accent3"/>
                </a:solidFill>
              </a:rPr>
              <a:t> 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907" name="Google Shape;907;p9"/>
          <p:cNvSpPr txBox="1"/>
          <p:nvPr>
            <p:ph idx="3" type="body"/>
          </p:nvPr>
        </p:nvSpPr>
        <p:spPr>
          <a:xfrm>
            <a:off x="1480106" y="1576540"/>
            <a:ext cx="142422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pt-BR"/>
              <a:t>Tabela Dinâmica</a:t>
            </a:r>
            <a:endParaRPr/>
          </a:p>
        </p:txBody>
      </p:sp>
      <p:sp>
        <p:nvSpPr>
          <p:cNvPr id="908" name="Google Shape;908;p9"/>
          <p:cNvSpPr txBox="1"/>
          <p:nvPr>
            <p:ph idx="4294967295" type="body"/>
          </p:nvPr>
        </p:nvSpPr>
        <p:spPr>
          <a:xfrm>
            <a:off x="1480103" y="2897723"/>
            <a:ext cx="6038700" cy="501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0" spcFirstLastPara="1" rIns="90000" wrap="square" tIns="45675">
            <a:spAutoFit/>
          </a:bodyPr>
          <a:lstStyle/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pt-BR" sz="3200"/>
              <a:t>Recurso de visualização de uma tabela resumida usada para explorar, analisar e agregar grandes quantidades de dados, calculando automaticamente subtotais e totais gerais usando a função de resumo mais adequada.</a:t>
            </a:r>
            <a:endParaRPr b="0" sz="3200"/>
          </a:p>
        </p:txBody>
      </p:sp>
      <p:pic>
        <p:nvPicPr>
          <p:cNvPr id="909" name="Google Shape;909;p9"/>
          <p:cNvPicPr preferRelativeResize="0"/>
          <p:nvPr>
            <p:ph idx="2" type="pic"/>
          </p:nvPr>
        </p:nvPicPr>
        <p:blipFill rotWithShape="1">
          <a:blip r:embed="rId7">
            <a:alphaModFix/>
          </a:blip>
          <a:srcRect b="0" l="4979" r="4979" t="0"/>
          <a:stretch/>
        </p:blipFill>
        <p:spPr>
          <a:xfrm>
            <a:off x="8820351" y="3060863"/>
            <a:ext cx="13803900" cy="86232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Office Theme 2013 - 2022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apas_2023">
  <a:themeElements>
    <a:clrScheme name="Custom 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Agendas_2023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onteúdos_2023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Conteúdos_2023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